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f7fdbe3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f7fdbe3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f7fdbe3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f7fdbe3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f7fdbe3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f7fdbe3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f7fdbe3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f7fdbe3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07944c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07944c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f7fdbe3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4f7fdbe3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 or No Deal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Kazenske, Deandra Diedrick, Nam Nguyen, Orondo Jones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84475"/>
            <a:ext cx="75057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main objective of the game: Select a case containing a mystery cash amount, then after every 5 cases opened decide whether to take a cash buyout offered (Deal) or reject the offer and continue eliminating cases (No Deal).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38575" y="228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 cont.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00" y="858750"/>
            <a:ext cx="3485726" cy="42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100" y="858750"/>
            <a:ext cx="3798125" cy="428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3714363" y="1678125"/>
            <a:ext cx="13932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Login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325" y="252950"/>
            <a:ext cx="7497974" cy="483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252950" y="642950"/>
            <a:ext cx="1186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screen: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758675" y="349700"/>
            <a:ext cx="41157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25" y="1191825"/>
            <a:ext cx="6071823" cy="369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241900" y="1294200"/>
            <a:ext cx="1076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screen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654775"/>
            <a:ext cx="75057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https://codd.cs.gsu.edu/~ckazenske1/DealOrNoDeal/login.php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4047350" y="611350"/>
            <a:ext cx="2677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2032000"/>
            <a:ext cx="75057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