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Final Project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Ian Keane, Calcium Williams, Dylan Diener, Juweek Adolphe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P3: Use 3NF Synthesis Algorithm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3. Make RHS Singleton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Use 3NF Synthesis Algorithm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4. Remove extraneous left-hand side</a:t>
            </a:r>
          </a:p>
          <a:p>
            <a:pPr marL="0" indent="0">
              <a:buSzTx/>
              <a:buNone/>
            </a:pPr>
            <a:r>
              <a:t>5. Eliminate redundant FD’s</a:t>
            </a:r>
          </a:p>
          <a:p>
            <a:pPr marL="0" indent="0">
              <a:buSzTx/>
              <a:buNone/>
            </a:pPr>
            <a:r>
              <a:t>6. Remove subset tables</a:t>
            </a:r>
          </a:p>
          <a:p>
            <a:pPr marL="0" indent="0">
              <a:buSzTx/>
              <a:buNone/>
            </a:pPr>
            <a:r>
              <a:t>7. Check if lossless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Relational Model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Relational Model Table for 3NF Go Here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P1, P2, P3 Comparison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compare/contrast them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Shema.sql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Post sql schema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Insert.sql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Post insert sql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System Architecture and Components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 such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UML Diagram</a:t>
            </a:r>
          </a:p>
        </p:txBody>
      </p:sp>
      <p:pic>
        <p:nvPicPr>
          <p:cNvPr id="123" name="dbuml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33279"/>
          <a:stretch>
            <a:fillRect/>
          </a:stretch>
        </p:blipFill>
        <p:spPr>
          <a:xfrm>
            <a:off x="693412" y="2499320"/>
            <a:ext cx="12107918" cy="65076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Creating P1: UML DB Diagram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1. Identify Strong Entities</a:t>
            </a:r>
          </a:p>
          <a:p>
            <a:pPr marL="0" indent="0">
              <a:buSzTx/>
              <a:buNone/>
            </a:pPr>
            <a:r>
              <a:t>2. Identify Weak Entities</a:t>
            </a:r>
          </a:p>
          <a:p>
            <a:pPr marL="0" indent="0">
              <a:buSzTx/>
              <a:buNone/>
            </a:pPr>
            <a:r>
              <a:t>3. Identify 1:1 Relationships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Creating P1: UML DB Diagram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4. Identify m:1 Relationship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Creating P1: UML DB Diagram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5. Identify m:m Relationship</a:t>
            </a:r>
          </a:p>
          <a:p>
            <a:pPr marL="0" indent="0">
              <a:buSzTx/>
              <a:buNone/>
            </a:pPr>
            <a:r>
              <a:t>6. IS -A Hierarchy</a:t>
            </a:r>
          </a:p>
          <a:p>
            <a:pPr marL="0" indent="0">
              <a:buSzTx/>
              <a:buNone/>
            </a:pPr>
            <a:r>
              <a:t>7. Higher Arity Relationship (ternary)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Relational Model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Relational Model Table for BCNF go here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P2: Use BCNF Decomposition Algorithm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1. Identify Attributes in Schema:</a:t>
            </a:r>
          </a:p>
          <a:p>
            <a:pPr marL="0" indent="0">
              <a:buSzTx/>
              <a:buNone/>
            </a:pPr>
            <a:r>
              <a:t>2. Functional Dependencies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P2: Use BCNF Decomposition Algorithm</a:t>
            </a:r>
          </a:p>
        </p:txBody>
      </p:sp>
      <p:pic>
        <p:nvPicPr>
          <p:cNvPr id="141" name="tree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4583" y="2807349"/>
            <a:ext cx="8175634" cy="65519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P3: Use 3NF Synthesis Algorithm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1. Compute Minimal Cover</a:t>
            </a:r>
          </a:p>
          <a:p>
            <a:pPr marL="0" indent="0">
              <a:buSzTx/>
              <a:buNone/>
            </a:pPr>
            <a:r>
              <a:t>2. Functional Dependencies: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