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213c5ae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213c5ae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213c5ae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213c5ae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fe78cfa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fe78cfa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7fe78cfa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7fe78cfa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4beeec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4beeec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fe78cfa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fe78cfa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fe78cfa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fe78cfa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21d7614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21d7614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7fe78cfa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7fe78cfa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7fe78cfa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7fe78cfa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24aa94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24aa94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fe78cfa1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fe78cfa1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7fe78cfa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7fe78cfa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7fe78cfa1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7fe78cfa1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7fe78cfa1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7fe78cfa1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24aa945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24aa945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24aa9457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24aa9457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fe78cfa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7fe78cfa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fe78cfa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7fe78cfa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213c5ae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213c5ae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fe78cfa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7fe78cfa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4b7256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4b725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OhWJSIinKsmy6DNgUOwL1dCH8iwa2Qo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Сопровождение объекта по видео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100150" y="3652775"/>
            <a:ext cx="3372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Выполнили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студентки гр. 1308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Михайлова М. А.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Морик А. И.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Черникова П. 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898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Специфика датасетов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7207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 идеале единица обучающего набора данных  для сиамской нейронной сети должна представлять “тройку” из изображения А, изображения Б и их маркировку.</a:t>
            </a:r>
            <a:endParaRPr sz="1600"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941" r="0" t="1438"/>
          <a:stretch/>
        </p:blipFill>
        <p:spPr>
          <a:xfrm>
            <a:off x="3666675" y="898450"/>
            <a:ext cx="5148326" cy="33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890938" y="4430475"/>
            <a:ext cx="46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Выдержка из датасета AT&amp;T Database of Faces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нейронной сети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904725"/>
            <a:ext cx="85206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основу нашей разработки легла архитектура AlexNet. Для сравнения с прочими популярными решениями приведена следующая таблица: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11700" y="3547925"/>
            <a:ext cx="811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Точность top5 - точность, при которой классификация считается правильной, если любой из 5 прогнозов соответствует целевой метке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FLOP - количество операций с плавающей точкой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Salient Feature - характерная особенность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786863"/>
            <a:ext cx="78867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46625" y="757300"/>
            <a:ext cx="8208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200"/>
              <a:t>Сама по себе данная архитектура имеет относительно простое строение: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324808"/>
            <a:ext cx="8679900" cy="289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Последовательность слоев.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6200"/>
              <a:t>Первые пять слоев сверточные, а остальные три — полносвязные. </a:t>
            </a:r>
            <a:br>
              <a:rPr lang="ru" sz="6200"/>
            </a:br>
            <a:r>
              <a:rPr lang="ru" sz="6200"/>
              <a:t>Relu применяется после каждого сверточного и полносвязного слоя. </a:t>
            </a:r>
            <a:br>
              <a:rPr lang="ru" sz="6200"/>
            </a:br>
            <a:r>
              <a:rPr lang="ru" sz="6200"/>
              <a:t>Dropout применяется перед первым и вторым полносвязными слоями. </a:t>
            </a:r>
            <a:br>
              <a:rPr lang="ru" sz="6200"/>
            </a:br>
            <a:r>
              <a:rPr lang="ru" sz="6200"/>
              <a:t>Слои свертки и максимального объединения чередуются.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MaxPool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Максимальное объединение - это операция, которая </a:t>
            </a:r>
            <a:r>
              <a:rPr lang="ru" sz="1600"/>
              <a:t>используется для уменьшения карты признаков и для извлечения наиболее важных функций. </a:t>
            </a:r>
            <a:endParaRPr sz="160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75" y="1310500"/>
            <a:ext cx="5400725" cy="25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активации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35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ReLU (Rectified Linear Unit) - это нелинейная функция активации, которая широко используется в глубоком обучении. Она преобразует входное значение в значение от 0 до положительной бесконечности. Если входное значение меньше или равно нулю, то ReLU выдает ноль, в противном случае - входное значение.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700"/>
              <a:t>ReLU(x) = max(0, x)</a:t>
            </a:r>
            <a:endParaRPr i="1" sz="170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25" y="826250"/>
            <a:ext cx="4346225" cy="34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активации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35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Возвращает само значение при положительном входном значении, а при отрицательных значениях возвращает линейную функцию от входа, умноженную на небольшой коэффициент, называемый отрицательным уклоном (leak).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700"/>
              <a:t>Leaky </a:t>
            </a:r>
            <a:r>
              <a:rPr i="1" lang="ru" sz="1700"/>
              <a:t>Relu(x) = max(α•x, x)</a:t>
            </a:r>
            <a:endParaRPr i="1"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700"/>
              <a:t>где α - отрицательный уклон, который является маленьким положительным числом, например, 0,01.</a:t>
            </a:r>
            <a:endParaRPr i="1" sz="17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802875"/>
            <a:ext cx="4283299" cy="35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Dropout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910550"/>
            <a:ext cx="85206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2"/>
                </a:solidFill>
              </a:rPr>
              <a:t>- это метод регуляризации нейронной сети для предотвращения переобучения, заключающийся в  случайном отключении некоторых нейронов.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11700" y="1587850"/>
            <a:ext cx="8167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h(x) = xW + b </a:t>
            </a:r>
            <a:r>
              <a:rPr i="1"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-линейная функция преобразования выходных значений x текущего слоя в выходные значения следующего слоя после использования Dropout’а, где W-веса и b-смещения следующего слоя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a(h)</a:t>
            </a: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- функция активации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Тогда применение Dropout’а к выходным значениям следующего слоя можно представить как измененную функцию активации: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f(h) = Da(h),</a:t>
            </a:r>
            <a:r>
              <a:rPr i="1"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i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где </a:t>
            </a:r>
            <a:r>
              <a:rPr i="1"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 = {x</a:t>
            </a:r>
            <a:r>
              <a:rPr i="1" lang="ru" sz="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i="1"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,...,x</a:t>
            </a:r>
            <a:r>
              <a:rPr i="1" lang="ru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i="1" lang="ru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i="1"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} </a:t>
            </a: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 </a:t>
            </a:r>
            <a:r>
              <a:rPr i="1"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i="1" lang="ru" sz="1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-мерный вектор случайных величин </a:t>
            </a:r>
            <a:r>
              <a:rPr i="1"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i="1" lang="ru" sz="1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endParaRPr i="1" sz="1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i="1" lang="ru" sz="1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ru" sz="1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с распределением Бернулли: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11177" l="0" r="0" t="17673"/>
          <a:stretch/>
        </p:blipFill>
        <p:spPr>
          <a:xfrm>
            <a:off x="3523063" y="3662050"/>
            <a:ext cx="2097875" cy="4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пакетной нормализации.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Пакет (батч) - некоторое подмножество обучающей выборки фиксированного размера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Пусть на вход некоторому слою нейронной сети поступает вектор размерности </a:t>
            </a:r>
            <a:r>
              <a:rPr i="1" lang="ru" sz="1500"/>
              <a:t>d: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Нормализуем данный вектор по каждой размерности </a:t>
            </a:r>
            <a:r>
              <a:rPr i="1" lang="ru" sz="1500"/>
              <a:t>k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где мат. ожидание и дисперсия считаются по все обучающей выборке</a:t>
            </a:r>
            <a:endParaRPr sz="1500"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8508" r="0" t="0"/>
          <a:stretch/>
        </p:blipFill>
        <p:spPr>
          <a:xfrm>
            <a:off x="3856625" y="2086175"/>
            <a:ext cx="1430750" cy="2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4">
            <a:alphaModFix/>
          </a:blip>
          <a:srcRect b="0" l="0" r="6314" t="11284"/>
          <a:stretch/>
        </p:blipFill>
        <p:spPr>
          <a:xfrm>
            <a:off x="3876675" y="2818100"/>
            <a:ext cx="13906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Чтобы избежать изменения представления данных в слое, вводятся два параметра сжатия и сдвига нормализованной величины для каждого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Они действуют следующим образом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Алгоритм пакетной нормализации: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 </a:t>
            </a:r>
            <a:endParaRPr sz="1500"/>
          </a:p>
        </p:txBody>
      </p:sp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 b="0" l="0" r="2723" t="12891"/>
          <a:stretch/>
        </p:blipFill>
        <p:spPr>
          <a:xfrm>
            <a:off x="3795725" y="1516325"/>
            <a:ext cx="89342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37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пакетной нормализации.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5" y="1915725"/>
            <a:ext cx="118943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303" y="2778600"/>
            <a:ext cx="7137375" cy="17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фреймворка для реализации. 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Изначально, в связи с распространенностью и некоторым небольшим опытом работы, мы взяли библиотеку PyTorch, однако приблизительно в середине семестра сместили вектор внимания на библиотеку-”фантик” для TensorFlow – Keras. </a:t>
            </a:r>
            <a:endParaRPr sz="16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12" y="2143600"/>
            <a:ext cx="5577575" cy="26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</a:t>
            </a:r>
            <a:r>
              <a:rPr lang="ru"/>
              <a:t>ы узнали, что такое сиамские нейронные сети, разобрали архитектуру AlexNET, ознакомившись с остальными решениями, проведя анализ и сравнив их, в подробностях разобрали теоретическую часть тех слоев нейросети, которые будем применять на практике, а также проанализировали доступные для реализации фреймворки, что, безусловно, пригодится нам в будущем. </a:t>
            </a:r>
            <a:r>
              <a:rPr lang="ru"/>
              <a:t>Несмотря на то, что на данный момент мы не получили достойный практический результат в силу трудоемкости и объемности задачи, нам показалось важным рассказать и показать ту теорию, которую мы разбирали на протяжении трех месяцев.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во втором семестре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2603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4"/>
              <a:t>В весеннем семестре прошлого года мы разработали программу, использующую машинное обучение: на вход подается датасет, составленный из обрезанных фотографий нескольких классов , на выходе демонстрируются предсказания для переданных изображений. </a:t>
            </a:r>
            <a:endParaRPr sz="26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84"/>
              <a:t>Детектор использовал два способа извлечения из изображения отличительных признаков: нахождение дескрипторов и цветной гистограммы Полученные результаты были использованы для обучения алгоритмов классификации в ансамбле.</a:t>
            </a:r>
            <a:endParaRPr sz="26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3793" l="25638" r="32948" t="22935"/>
          <a:stretch/>
        </p:blipFill>
        <p:spPr>
          <a:xfrm>
            <a:off x="4942700" y="1128713"/>
            <a:ext cx="33623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в третьем семестре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В прошлом семестре мы подробно разобрали популярную нейросеть-детектор YOLO в нескольких ее версиях, а также алгоритм трекинга SORT, рассмотренный еще и в вариации DeepSORT.  В процессе разбора теоретической части, также была проделана работа над практической – мы пробовали различные комбинации YOLO и SORT. После сравнений была выбрана связка DeepSORT и YOLOv5, а также разработан и применен алгоритм обрезки.</a:t>
            </a:r>
            <a:endParaRPr sz="1700"/>
          </a:p>
        </p:txBody>
      </p:sp>
      <p:pic>
        <p:nvPicPr>
          <p:cNvPr id="79" name="Google Shape;79;p16" title="video_exmpl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310" y="2938625"/>
            <a:ext cx="3367376" cy="189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нейросети-трекера, чья задача отслеживать</a:t>
            </a:r>
            <a:r>
              <a:rPr b="1" lang="ru"/>
              <a:t> любой</a:t>
            </a:r>
            <a:r>
              <a:rPr lang="ru"/>
              <a:t> заданный пользователем объект. Трекер должен быть устойчив к исчезновениям объекта из кадра, а также уметь выводить вероятность, с которой найдена рамка, где рамка – прямоугольник, которым отмечается отслеживаемый объект.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Теоретическая часть: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Сиамская нейронная сеть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54475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роблема отсутствия классов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задача подразумевает отсутствие классификации в полном смысле этого слова – детектор должен определять лишь то, нужный ли объект в кадре или нет.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Именно поэтому в своей работе мы решили использовать технологию One Shot обучения.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сиамская нейросеть?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</a:t>
            </a:r>
            <a:r>
              <a:rPr lang="ru"/>
              <a:t>азновидность искусственной нейронной сети, которая состоит из двух идентичных нейронных подсетей с одинаковыми наборами весов.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65525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именно сиамская?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Данный вид сетей позволяет сравнить вектора признаков двух объектов с целью выделить их семантическое сходство или различие.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Сиамская нейронная сеть представляет собой нелинейное отображение данных с целью приблизить друг к другу схожие объекты и разнести различные объекты на максимально возможное расстояние.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