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70"/>
  </p:normalViewPr>
  <p:slideViewPr>
    <p:cSldViewPr snapToGrid="0" snapToObjects="1">
      <p:cViewPr varScale="1">
        <p:scale>
          <a:sx n="90" d="100"/>
          <a:sy n="90" d="100"/>
        </p:scale>
        <p:origin x="23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B7639-52A8-4242-985E-09375E61F0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B3023-E59D-8144-81F7-650C6A46B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18B94-D1E1-494B-BB98-4C4D957E3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266F-DDFD-0540-A0E2-D375957BE3A4}" type="datetimeFigureOut">
              <a:rPr lang="en-US" smtClean="0"/>
              <a:t>7/10/20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BF162-BA1F-8F4E-A2A4-07E3FFED6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B80F6-CD79-C54A-B91A-16DA90C24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1B5DB-0A55-174D-B83D-F916989BF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93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1D482-00B3-1142-9DB7-8FE51E9B8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AD4E36-1A5B-F54F-BA1F-E971750C0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FC0EB-AA27-7C42-A076-012DF71A5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266F-DDFD-0540-A0E2-D375957BE3A4}" type="datetimeFigureOut">
              <a:rPr lang="en-US" smtClean="0"/>
              <a:t>7/10/20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43C4F-5C70-D04F-9979-30089B4E0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47486-0464-5B47-8BD6-2F7B0C82A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1B5DB-0A55-174D-B83D-F916989BF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19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C33217-E373-E64C-9AC2-B6082DA089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51703F-7030-AC44-B081-96F0893F2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0DEDF-AE2B-1B43-BE71-FF7AD9F5F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266F-DDFD-0540-A0E2-D375957BE3A4}" type="datetimeFigureOut">
              <a:rPr lang="en-US" smtClean="0"/>
              <a:t>7/10/20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D1625-4658-164D-8FCC-62486B7AB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68253-869C-7345-95C7-0FF75541E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1B5DB-0A55-174D-B83D-F916989BF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1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DB17B-1EDA-3746-9868-72D7A8F3D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34E9C-FDC0-864C-B433-5E1F44EF6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C80F8-5459-AD47-9A19-F6A5CD915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266F-DDFD-0540-A0E2-D375957BE3A4}" type="datetimeFigureOut">
              <a:rPr lang="en-US" smtClean="0"/>
              <a:t>7/10/20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5DA0A-302E-E647-90A0-79FE9C40C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998A5-1DDC-0142-B574-7ACC035CB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1B5DB-0A55-174D-B83D-F916989BF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3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90BBB-A9D1-CC49-AD70-9E47A0A86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F8C6B-23B5-B246-A93F-93D7E66A8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8A3B9-9465-E349-8510-7A4448A61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266F-DDFD-0540-A0E2-D375957BE3A4}" type="datetimeFigureOut">
              <a:rPr lang="en-US" smtClean="0"/>
              <a:t>7/10/20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33FBE-A8AA-7B40-9B04-D7B7CADF7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93AF-4A91-3F4D-BCED-FC538E94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1B5DB-0A55-174D-B83D-F916989BF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2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ACDE3-A56D-7F42-8532-19F0929B5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A6364-AB69-CB45-B0B7-7B66822CFB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F134E8-C9F3-D74C-A896-A274E8A0ED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89713-0AFC-A543-A5E3-E74A7E7DC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266F-DDFD-0540-A0E2-D375957BE3A4}" type="datetimeFigureOut">
              <a:rPr lang="en-US" smtClean="0"/>
              <a:t>7/10/20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D2948-45E2-E249-8445-AF6CA1020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151B0-285D-1F49-8745-5A4BD4335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1B5DB-0A55-174D-B83D-F916989BF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90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EF0DA-8DF0-6241-ACD9-787A97488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DEFEE-D667-F44C-9FA4-2C69C99A4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FB072B-E044-D54D-91CB-662B4DEF2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B977BA-F5C0-6546-9670-C03D03AA2C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20DBC3-A3FC-7D44-A4A6-0516F54A2C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69E125-0600-3642-AA2B-A2B58FF09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266F-DDFD-0540-A0E2-D375957BE3A4}" type="datetimeFigureOut">
              <a:rPr lang="en-US" smtClean="0"/>
              <a:t>7/10/20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EA2D68-2B6B-6840-B22E-01A8EDBFB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70A327-C0AE-824C-AABC-1C0AD01C9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1B5DB-0A55-174D-B83D-F916989BF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6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65CF3-0132-7F44-91B2-694EE67AB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0A4E9B-83BD-E149-9D21-485121DA9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266F-DDFD-0540-A0E2-D375957BE3A4}" type="datetimeFigureOut">
              <a:rPr lang="en-US" smtClean="0"/>
              <a:t>7/10/20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7B2E5-40B9-7A49-9005-9037D022A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3CB57F-1413-F040-8F5C-6CE7DAF24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1B5DB-0A55-174D-B83D-F916989BF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63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014473-DC67-5C44-8CF9-5F683F543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266F-DDFD-0540-A0E2-D375957BE3A4}" type="datetimeFigureOut">
              <a:rPr lang="en-US" smtClean="0"/>
              <a:t>7/10/20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3D64FE-C4AF-944F-AE3C-8210B8A5B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45E603-DA25-CF4B-AB6A-8A6F0DBF0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1B5DB-0A55-174D-B83D-F916989BF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43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63DB2-92D2-754F-9BB7-DDDC98166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3D4BA-6A95-4E41-A980-BC334ECDA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07772-B9C3-0141-9311-A5A3971F0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DD3C8-4392-E54E-A77D-6F11B5487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266F-DDFD-0540-A0E2-D375957BE3A4}" type="datetimeFigureOut">
              <a:rPr lang="en-US" smtClean="0"/>
              <a:t>7/10/20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9FF6F-B084-EB4C-89AB-3F3394C10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17286-AC10-FF4D-9EA4-BD96BE2B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1B5DB-0A55-174D-B83D-F916989BF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5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45EEB-7230-8A4E-882F-80484A01E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F58A63-7195-2A49-A632-F3A4E82271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1DAC0-C2F8-2849-B6C6-3B5F63520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007F2-A797-0840-9E66-FEF539DF2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266F-DDFD-0540-A0E2-D375957BE3A4}" type="datetimeFigureOut">
              <a:rPr lang="en-US" smtClean="0"/>
              <a:t>7/10/20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622FF-2050-274E-9A7F-C89BED68B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09286B-CA2D-1842-A875-F3B1AC75F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1B5DB-0A55-174D-B83D-F916989BF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87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2D7247-F32A-6A47-860E-BA61140AB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D7776-6ACA-794C-A78D-C53CA6D33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DFB1D-DA5B-D84B-90F0-62874930A8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6266F-DDFD-0540-A0E2-D375957BE3A4}" type="datetimeFigureOut">
              <a:rPr lang="en-US" smtClean="0"/>
              <a:t>7/10/20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BD6AA-5F92-9945-A5E2-BDDF41F08F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E081A-CAD7-434D-9E2E-3FE172B3B4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1B5DB-0A55-174D-B83D-F916989BF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511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362930-FCCD-E345-A17C-1800B179B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574"/>
            <a:ext cx="12192000" cy="643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209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DCCEA48-5A66-4047-B90F-2060EAC9D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626"/>
            <a:ext cx="12192000" cy="643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446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Winchester</dc:creator>
  <cp:lastModifiedBy>Joe Winchester</cp:lastModifiedBy>
  <cp:revision>1</cp:revision>
  <dcterms:created xsi:type="dcterms:W3CDTF">2020-07-10T13:17:29Z</dcterms:created>
  <dcterms:modified xsi:type="dcterms:W3CDTF">2020-07-10T14:02:25Z</dcterms:modified>
</cp:coreProperties>
</file>