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Relationship Id="rId22" Type="http://schemas.openxmlformats.org/officeDocument/2006/relationships/image" Target="../media/image128.png"/><Relationship Id="rId23" Type="http://schemas.openxmlformats.org/officeDocument/2006/relationships/image" Target="../media/image129.png"/><Relationship Id="rId24" Type="http://schemas.openxmlformats.org/officeDocument/2006/relationships/image" Target="../media/image130.png"/><Relationship Id="rId25" Type="http://schemas.openxmlformats.org/officeDocument/2006/relationships/image" Target="../media/image131.png"/><Relationship Id="rId26" Type="http://schemas.openxmlformats.org/officeDocument/2006/relationships/image" Target="../media/image132.png"/><Relationship Id="rId27" Type="http://schemas.openxmlformats.org/officeDocument/2006/relationships/image" Target="../media/image133.png"/><Relationship Id="rId28" Type="http://schemas.openxmlformats.org/officeDocument/2006/relationships/image" Target="../media/image13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157" y="2744109"/>
            <a:ext cx="9247840" cy="4102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6075" y="6030742"/>
            <a:ext cx="7976632" cy="968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92" y="641625"/>
              <a:ext cx="1889556" cy="6556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828" y="2052523"/>
            <a:ext cx="5668271" cy="16629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37580" y="6210823"/>
            <a:ext cx="1545320" cy="1545320"/>
            <a:chOff x="10437580" y="6210823"/>
            <a:chExt cx="1545320" cy="15453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7580" y="6210823"/>
              <a:ext cx="1545320" cy="15453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4485" y="2193331"/>
            <a:ext cx="1740047" cy="1740047"/>
            <a:chOff x="13014485" y="2193331"/>
            <a:chExt cx="1740047" cy="17400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4485" y="2193331"/>
              <a:ext cx="1740047" cy="1740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56611" y="3700214"/>
            <a:ext cx="1700517" cy="1700517"/>
            <a:chOff x="12256611" y="3700214"/>
            <a:chExt cx="1700517" cy="17005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56611" y="3700214"/>
              <a:ext cx="1700517" cy="1700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9091" y="1924682"/>
            <a:ext cx="1775532" cy="1775532"/>
            <a:chOff x="14769091" y="1924682"/>
            <a:chExt cx="1775532" cy="17755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69091" y="1924682"/>
              <a:ext cx="1775532" cy="17755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7849" y="6272321"/>
            <a:ext cx="1591241" cy="1591241"/>
            <a:chOff x="13177849" y="6272321"/>
            <a:chExt cx="1591241" cy="15912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77849" y="6272321"/>
              <a:ext cx="1591241" cy="1591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37311" y="4724053"/>
            <a:ext cx="856448" cy="1571856"/>
            <a:chOff x="11437311" y="4724053"/>
            <a:chExt cx="856448" cy="15718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37311" y="4724053"/>
              <a:ext cx="856448" cy="15718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35585" y="3370264"/>
            <a:ext cx="859312" cy="1577112"/>
            <a:chOff x="14535585" y="3370264"/>
            <a:chExt cx="859312" cy="15771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35585" y="3370264"/>
              <a:ext cx="859312" cy="15771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28040" y="7035032"/>
            <a:ext cx="1153391" cy="28269"/>
            <a:chOff x="12228040" y="7035032"/>
            <a:chExt cx="1153391" cy="2826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28040" y="7035032"/>
              <a:ext cx="1153391" cy="282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80121" y="5318641"/>
            <a:ext cx="1449230" cy="1449230"/>
            <a:chOff x="12080121" y="5318641"/>
            <a:chExt cx="1449230" cy="144923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80121" y="5318641"/>
              <a:ext cx="1449230" cy="14492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37580" y="2898420"/>
            <a:ext cx="1545352" cy="1545352"/>
            <a:chOff x="10437580" y="2898420"/>
            <a:chExt cx="1545352" cy="154535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37580" y="2898420"/>
              <a:ext cx="1545352" cy="154535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535585" y="5142857"/>
            <a:ext cx="1514941" cy="1514941"/>
            <a:chOff x="14535585" y="5142857"/>
            <a:chExt cx="1514941" cy="151494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35585" y="5142857"/>
              <a:ext cx="1514941" cy="15149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835682" y="6303189"/>
            <a:ext cx="1357361" cy="1357361"/>
            <a:chOff x="15835682" y="6303189"/>
            <a:chExt cx="1357361" cy="135736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35682" y="6303189"/>
              <a:ext cx="1357361" cy="135736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743316" y="4074232"/>
            <a:ext cx="1614367" cy="1614367"/>
            <a:chOff x="15743316" y="4074232"/>
            <a:chExt cx="1614367" cy="161436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43316" y="4074232"/>
              <a:ext cx="1614367" cy="161436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73202" y="8803923"/>
            <a:ext cx="16739310" cy="863104"/>
            <a:chOff x="773202" y="8803923"/>
            <a:chExt cx="16739310" cy="86310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3202" y="8803923"/>
              <a:ext cx="16739310" cy="86310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30324" y="6751668"/>
            <a:ext cx="1118537" cy="84669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56990" y="5123968"/>
            <a:ext cx="1118509" cy="84669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571430" y="4694696"/>
            <a:ext cx="1118509" cy="84669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02572" y="8998315"/>
            <a:ext cx="15254836" cy="10415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61824" y="1714916"/>
            <a:ext cx="17207924" cy="41318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843" y="3178262"/>
            <a:ext cx="15997695" cy="40996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48329" y="763843"/>
            <a:ext cx="2038518" cy="325967"/>
            <a:chOff x="15348329" y="763843"/>
            <a:chExt cx="2038518" cy="3259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92" y="641625"/>
              <a:ext cx="1889556" cy="6556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61561" y="1563685"/>
            <a:ext cx="8767119" cy="14680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3202" y="6961910"/>
            <a:ext cx="16739310" cy="2705117"/>
            <a:chOff x="773202" y="6961910"/>
            <a:chExt cx="16739310" cy="27051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202" y="6961910"/>
              <a:ext cx="16739310" cy="27051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40763" y="2219236"/>
            <a:ext cx="1522418" cy="1522418"/>
            <a:chOff x="14340763" y="2219236"/>
            <a:chExt cx="1522418" cy="1522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0763" y="2219236"/>
              <a:ext cx="1522418" cy="1522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75919" y="1984187"/>
            <a:ext cx="1553465" cy="1553465"/>
            <a:chOff x="15875919" y="1984187"/>
            <a:chExt cx="1553465" cy="15534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75919" y="1984187"/>
              <a:ext cx="1553465" cy="15534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71618" y="3248970"/>
            <a:ext cx="751837" cy="1379862"/>
            <a:chOff x="15671618" y="3248970"/>
            <a:chExt cx="751837" cy="13798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71618" y="3248970"/>
              <a:ext cx="751837" cy="13798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17226" y="4694580"/>
            <a:ext cx="1412457" cy="1412457"/>
            <a:chOff x="15717226" y="4694580"/>
            <a:chExt cx="1412457" cy="14124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17226" y="4694580"/>
              <a:ext cx="1412457" cy="14124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6631" y="3349393"/>
            <a:ext cx="749332" cy="1375263"/>
            <a:chOff x="2076631" y="3349393"/>
            <a:chExt cx="749332" cy="13752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2076631" y="3349393"/>
              <a:ext cx="749332" cy="13752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0932" y="2325984"/>
            <a:ext cx="1325467" cy="1325467"/>
            <a:chOff x="1100932" y="2325984"/>
            <a:chExt cx="1325467" cy="13254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932" y="2325984"/>
              <a:ext cx="1325467" cy="1325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26281" y="4012064"/>
            <a:ext cx="1489143" cy="1489143"/>
            <a:chOff x="3226281" y="4012064"/>
            <a:chExt cx="1489143" cy="1489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6281" y="4012064"/>
              <a:ext cx="1489143" cy="1489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05697" y="5014822"/>
            <a:ext cx="1182294" cy="1182294"/>
            <a:chOff x="2005697" y="5014822"/>
            <a:chExt cx="1182294" cy="118229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05697" y="5014822"/>
              <a:ext cx="1182294" cy="11822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55810" y="1001752"/>
            <a:ext cx="1187595" cy="1187595"/>
            <a:chOff x="3355810" y="1001752"/>
            <a:chExt cx="1187595" cy="11875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5810" y="1001752"/>
              <a:ext cx="1187595" cy="11875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09638" y="8292767"/>
            <a:ext cx="1687367" cy="14286"/>
            <a:chOff x="5809638" y="8292767"/>
            <a:chExt cx="1687367" cy="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809638" y="8292767"/>
              <a:ext cx="1687367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88709" y="8292767"/>
            <a:ext cx="1687367" cy="14286"/>
            <a:chOff x="10788709" y="8292767"/>
            <a:chExt cx="1687367" cy="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788709" y="8292767"/>
              <a:ext cx="1687367" cy="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11635" y="4452964"/>
            <a:ext cx="978717" cy="72403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33634" y="3090454"/>
            <a:ext cx="978717" cy="72403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3715" y="5325340"/>
            <a:ext cx="978717" cy="72403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990401" y="1348986"/>
            <a:ext cx="978717" cy="72403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33049" y="7686915"/>
            <a:ext cx="3322836" cy="71925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39648" y="8182182"/>
            <a:ext cx="5598673" cy="72534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787639" y="7739296"/>
            <a:ext cx="2687769" cy="66779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94629" y="8228210"/>
            <a:ext cx="5725426" cy="64568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332210" y="7690191"/>
            <a:ext cx="3276006" cy="71932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45772" y="8182182"/>
            <a:ext cx="5983292" cy="687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14" y="9391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3094" y="6624295"/>
            <a:ext cx="4136464" cy="21429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2143" y="5382772"/>
            <a:ext cx="5935742" cy="11778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79076" y="5380743"/>
            <a:ext cx="4980352" cy="12051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87361" y="5378027"/>
            <a:ext cx="5152052" cy="12153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3114" y="813845"/>
            <a:ext cx="6956334" cy="2415948"/>
            <a:chOff x="10343114" y="813845"/>
            <a:chExt cx="6956334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9098" y="1433159"/>
              <a:ext cx="1160856" cy="87594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49340" y="2542929"/>
              <a:ext cx="1160856" cy="87594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88464" y="2542929"/>
              <a:ext cx="1160856" cy="87594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12199" y="3743008"/>
            <a:ext cx="2191513" cy="266588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76765" y="3785726"/>
            <a:ext cx="2201037" cy="264683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26955" y="3757155"/>
            <a:ext cx="2201037" cy="266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63395" y="4732683"/>
            <a:ext cx="5660786" cy="3050723"/>
            <a:chOff x="2763395" y="4732683"/>
            <a:chExt cx="5660786" cy="30507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395" y="4732683"/>
              <a:ext cx="5660786" cy="30507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71429" y="4030476"/>
            <a:ext cx="4252373" cy="5592976"/>
            <a:chOff x="10171429" y="4030476"/>
            <a:chExt cx="4252373" cy="5592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1429" y="4030476"/>
              <a:ext cx="4252373" cy="5592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23430" y="4542207"/>
            <a:ext cx="1569710" cy="4569514"/>
            <a:chOff x="10623430" y="4542207"/>
            <a:chExt cx="1569710" cy="45695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23430" y="4542207"/>
              <a:ext cx="1569710" cy="45695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45234" y="4542207"/>
            <a:ext cx="1569710" cy="4569514"/>
            <a:chOff x="12545234" y="4542207"/>
            <a:chExt cx="1569710" cy="45695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45234" y="4542207"/>
              <a:ext cx="1569710" cy="45695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15318" y="6631116"/>
            <a:ext cx="4167033" cy="406760"/>
            <a:chOff x="9315318" y="6631116"/>
            <a:chExt cx="4167033" cy="4067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60000">
              <a:off x="9315318" y="6631116"/>
              <a:ext cx="4167033" cy="4067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46573" y="6616052"/>
            <a:ext cx="4167033" cy="406760"/>
            <a:chOff x="11246573" y="6616052"/>
            <a:chExt cx="4167033" cy="4067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60000">
              <a:off x="11246573" y="6616052"/>
              <a:ext cx="4167033" cy="40676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308126" y="1525940"/>
            <a:ext cx="17227458" cy="24822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9562" y="725457"/>
            <a:ext cx="1689115" cy="21009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89824" y="3288259"/>
            <a:ext cx="1857032" cy="108552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18395" y="4111555"/>
            <a:ext cx="2288203" cy="103746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37443" y="3952371"/>
            <a:ext cx="1102974" cy="1133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869" y="3621312"/>
            <a:ext cx="3652614" cy="3652614"/>
            <a:chOff x="639869" y="3621312"/>
            <a:chExt cx="3652614" cy="3652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869" y="3621312"/>
              <a:ext cx="3652614" cy="3652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4585" y="3318812"/>
            <a:ext cx="11711976" cy="4257614"/>
            <a:chOff x="4824585" y="3318812"/>
            <a:chExt cx="11711976" cy="42576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585" y="3318812"/>
              <a:ext cx="11711976" cy="42576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08126" y="1525940"/>
            <a:ext cx="17227458" cy="24822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9562" y="725457"/>
            <a:ext cx="1689115" cy="21009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20780" y="3751988"/>
            <a:ext cx="3019822" cy="1037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13834" y="3179827"/>
            <a:ext cx="6098032" cy="6171429"/>
            <a:chOff x="2113834" y="3179827"/>
            <a:chExt cx="6098032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3834" y="3179827"/>
              <a:ext cx="6098032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24109" y="3792462"/>
            <a:ext cx="6171429" cy="2153571"/>
            <a:chOff x="8624109" y="3792462"/>
            <a:chExt cx="6171429" cy="2153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4109" y="3792462"/>
              <a:ext cx="6171429" cy="2153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08126" y="1525940"/>
            <a:ext cx="17227458" cy="24822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9562" y="725457"/>
            <a:ext cx="1689115" cy="21009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02032" y="3142146"/>
            <a:ext cx="2345241" cy="1037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58730" y="3278137"/>
            <a:ext cx="6073275" cy="6171429"/>
            <a:chOff x="2758730" y="3278137"/>
            <a:chExt cx="6073275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730" y="3278137"/>
              <a:ext cx="6073275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09524" y="3278137"/>
            <a:ext cx="6122057" cy="6171429"/>
            <a:chOff x="9409524" y="3278137"/>
            <a:chExt cx="612205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9524" y="3278137"/>
              <a:ext cx="6122057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9489" y="6437926"/>
            <a:ext cx="6171429" cy="1865198"/>
            <a:chOff x="9559489" y="6437926"/>
            <a:chExt cx="6171429" cy="18651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59489" y="6437926"/>
              <a:ext cx="6171429" cy="18651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08126" y="1525940"/>
            <a:ext cx="17227458" cy="24822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562" y="725457"/>
            <a:ext cx="1689115" cy="21009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53814" y="6227860"/>
            <a:ext cx="2345241" cy="103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44348" y="3271242"/>
            <a:ext cx="6171429" cy="6085544"/>
            <a:chOff x="2344348" y="3271242"/>
            <a:chExt cx="6171429" cy="6085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4348" y="3271242"/>
              <a:ext cx="6171429" cy="6085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3810" y="3204405"/>
            <a:ext cx="5711303" cy="6171429"/>
            <a:chOff x="9123810" y="3204405"/>
            <a:chExt cx="5711303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3810" y="3204405"/>
              <a:ext cx="5711303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08126" y="1525940"/>
            <a:ext cx="17227458" cy="24822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9562" y="725457"/>
            <a:ext cx="1689115" cy="21009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3679026"/>
            <a:ext cx="6171429" cy="5274595"/>
            <a:chOff x="1730159" y="3679026"/>
            <a:chExt cx="6171429" cy="52745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3679026"/>
              <a:ext cx="6171429" cy="52745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10984" y="1444054"/>
            <a:ext cx="17673373" cy="25412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9562" y="725457"/>
            <a:ext cx="1698639" cy="210095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34272" y="3538127"/>
            <a:ext cx="6449349" cy="28535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9547" y="4401920"/>
            <a:ext cx="2378784" cy="10129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1410" y="5142857"/>
            <a:ext cx="12793739" cy="4581758"/>
            <a:chOff x="2721410" y="5142857"/>
            <a:chExt cx="12793739" cy="45817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1410" y="5142857"/>
              <a:ext cx="12793739" cy="4581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95248" y="3289961"/>
            <a:ext cx="5588470" cy="1452896"/>
            <a:chOff x="3195248" y="3289961"/>
            <a:chExt cx="5588470" cy="14528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5248" y="3289961"/>
              <a:ext cx="5588470" cy="14528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01999" y="3314538"/>
            <a:ext cx="5588470" cy="1452896"/>
            <a:chOff x="9501999" y="3314538"/>
            <a:chExt cx="5588470" cy="14528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1999" y="3314538"/>
              <a:ext cx="5588470" cy="14528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00434" y="1722201"/>
            <a:ext cx="1178096" cy="4569514"/>
            <a:chOff x="5400434" y="1722201"/>
            <a:chExt cx="1178096" cy="45695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0434" y="1722201"/>
              <a:ext cx="1178096" cy="45695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07185" y="1764290"/>
            <a:ext cx="1178096" cy="4569514"/>
            <a:chOff x="11707185" y="1764290"/>
            <a:chExt cx="1178096" cy="45695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707185" y="1764290"/>
              <a:ext cx="1178096" cy="45695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13279" y="1536759"/>
            <a:ext cx="16394507" cy="246651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59474" y="1330398"/>
            <a:ext cx="4162703" cy="75962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5738" y="717095"/>
            <a:ext cx="1689115" cy="21260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78296" y="3329449"/>
            <a:ext cx="4914194" cy="17782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53767" y="3244862"/>
            <a:ext cx="4333980" cy="2220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2023-12-07T08:42:24Z</dcterms:created>
  <dcterms:modified xsi:type="dcterms:W3CDTF">2023-12-07T08:42:24Z</dcterms:modified>
</cp:coreProperties>
</file>