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s://en.wikipedia.org/wiki/Java_(programming_language)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hyperlink" Target="https://en.wikipedia.org/wiki/Java_(programming_language)" TargetMode="External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A918B-F451-4957-B33C-F31E553FE3F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4329860-58AB-4822-AFCE-F67FFC423182}">
      <dgm:prSet/>
      <dgm:spPr/>
      <dgm:t>
        <a:bodyPr/>
        <a:lstStyle/>
        <a:p>
          <a:r>
            <a:rPr lang="en-US" b="0" i="0" dirty="0"/>
            <a:t>Released in 1991 Guido Van Rossum (Dutch Programmer)</a:t>
          </a:r>
          <a:endParaRPr lang="en-US" dirty="0"/>
        </a:p>
      </dgm:t>
    </dgm:pt>
    <dgm:pt modelId="{FB11982B-D493-4464-B289-2D458E15C4CC}" type="parTrans" cxnId="{4C65AE13-C25C-4646-8E25-A75A3F360E79}">
      <dgm:prSet/>
      <dgm:spPr/>
      <dgm:t>
        <a:bodyPr/>
        <a:lstStyle/>
        <a:p>
          <a:endParaRPr lang="en-US"/>
        </a:p>
      </dgm:t>
    </dgm:pt>
    <dgm:pt modelId="{922CD945-464D-48AC-A5AF-E61E7406923C}" type="sibTrans" cxnId="{4C65AE13-C25C-4646-8E25-A75A3F360E79}">
      <dgm:prSet/>
      <dgm:spPr/>
      <dgm:t>
        <a:bodyPr/>
        <a:lstStyle/>
        <a:p>
          <a:endParaRPr lang="en-US"/>
        </a:p>
      </dgm:t>
    </dgm:pt>
    <dgm:pt modelId="{A8426E56-91A4-480C-A39E-DED50BD4589E}">
      <dgm:prSet/>
      <dgm:spPr/>
      <dgm:t>
        <a:bodyPr/>
        <a:lstStyle/>
        <a:p>
          <a:r>
            <a:rPr lang="en-US" b="0" i="0"/>
            <a:t>Two Versions </a:t>
          </a:r>
          <a:endParaRPr lang="en-US"/>
        </a:p>
      </dgm:t>
    </dgm:pt>
    <dgm:pt modelId="{B46E3D38-EF90-40D3-A266-6AC96F40CE57}" type="parTrans" cxnId="{0120B676-71E8-41FC-9A75-12E445B88CB5}">
      <dgm:prSet/>
      <dgm:spPr/>
      <dgm:t>
        <a:bodyPr/>
        <a:lstStyle/>
        <a:p>
          <a:endParaRPr lang="en-US"/>
        </a:p>
      </dgm:t>
    </dgm:pt>
    <dgm:pt modelId="{43B5555A-3249-4AD9-B3F1-794F6E194908}" type="sibTrans" cxnId="{0120B676-71E8-41FC-9A75-12E445B88CB5}">
      <dgm:prSet/>
      <dgm:spPr/>
      <dgm:t>
        <a:bodyPr/>
        <a:lstStyle/>
        <a:p>
          <a:endParaRPr lang="en-US"/>
        </a:p>
      </dgm:t>
    </dgm:pt>
    <dgm:pt modelId="{64B3C15D-B079-4BAD-A1AF-86F8286AB952}">
      <dgm:prSet/>
      <dgm:spPr/>
      <dgm:t>
        <a:bodyPr/>
        <a:lstStyle/>
        <a:p>
          <a:r>
            <a:rPr lang="en-US" b="0" i="0"/>
            <a:t>Python 2. (introduced in 2000, discontinued in 2020)</a:t>
          </a:r>
          <a:endParaRPr lang="en-US"/>
        </a:p>
      </dgm:t>
    </dgm:pt>
    <dgm:pt modelId="{96277A01-3678-4F7D-85BA-61689FEA0B0E}" type="parTrans" cxnId="{EEC1D810-2E16-4614-8D57-1E7E07A82F6C}">
      <dgm:prSet/>
      <dgm:spPr/>
      <dgm:t>
        <a:bodyPr/>
        <a:lstStyle/>
        <a:p>
          <a:endParaRPr lang="en-US"/>
        </a:p>
      </dgm:t>
    </dgm:pt>
    <dgm:pt modelId="{61E51759-CB0A-47D7-AA42-C95F759A0F68}" type="sibTrans" cxnId="{EEC1D810-2E16-4614-8D57-1E7E07A82F6C}">
      <dgm:prSet/>
      <dgm:spPr/>
      <dgm:t>
        <a:bodyPr/>
        <a:lstStyle/>
        <a:p>
          <a:endParaRPr lang="en-US"/>
        </a:p>
      </dgm:t>
    </dgm:pt>
    <dgm:pt modelId="{E9E0E894-100B-4460-9F7D-EEE228539F2B}">
      <dgm:prSet/>
      <dgm:spPr/>
      <dgm:t>
        <a:bodyPr/>
        <a:lstStyle/>
        <a:p>
          <a:r>
            <a:rPr lang="en-US" b="0" i="0"/>
            <a:t>Python 3. (introduced in 2008, still going strong</a:t>
          </a:r>
          <a:endParaRPr lang="en-US"/>
        </a:p>
      </dgm:t>
    </dgm:pt>
    <dgm:pt modelId="{10F024DC-ACD6-4A3C-B85D-8F678FEB4BE7}" type="parTrans" cxnId="{C56B724E-F002-4D55-B114-6A89919AD988}">
      <dgm:prSet/>
      <dgm:spPr/>
      <dgm:t>
        <a:bodyPr/>
        <a:lstStyle/>
        <a:p>
          <a:endParaRPr lang="en-US"/>
        </a:p>
      </dgm:t>
    </dgm:pt>
    <dgm:pt modelId="{31F90893-90FA-44C8-A385-15E8B46D94E6}" type="sibTrans" cxnId="{C56B724E-F002-4D55-B114-6A89919AD988}">
      <dgm:prSet/>
      <dgm:spPr/>
      <dgm:t>
        <a:bodyPr/>
        <a:lstStyle/>
        <a:p>
          <a:endParaRPr lang="en-US"/>
        </a:p>
      </dgm:t>
    </dgm:pt>
    <dgm:pt modelId="{C1E7098C-4060-40A5-8ACB-C656D6F52ECE}" type="pres">
      <dgm:prSet presAssocID="{DEDA918B-F451-4957-B33C-F31E553FE3FF}" presName="linear" presStyleCnt="0">
        <dgm:presLayoutVars>
          <dgm:animLvl val="lvl"/>
          <dgm:resizeHandles val="exact"/>
        </dgm:presLayoutVars>
      </dgm:prSet>
      <dgm:spPr/>
    </dgm:pt>
    <dgm:pt modelId="{EA6F5665-1E4B-484F-B119-236D531A52DC}" type="pres">
      <dgm:prSet presAssocID="{64329860-58AB-4822-AFCE-F67FFC4231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DBDC2DA-2F67-437B-AFC9-B8C74674D3A6}" type="pres">
      <dgm:prSet presAssocID="{922CD945-464D-48AC-A5AF-E61E7406923C}" presName="spacer" presStyleCnt="0"/>
      <dgm:spPr/>
    </dgm:pt>
    <dgm:pt modelId="{CF53E6AF-7725-42A8-BD8F-07DEF8664530}" type="pres">
      <dgm:prSet presAssocID="{A8426E56-91A4-480C-A39E-DED50BD4589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A8EB81E-E04A-4264-AEC3-80BDB0F22AD2}" type="pres">
      <dgm:prSet presAssocID="{A8426E56-91A4-480C-A39E-DED50BD4589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EC1D810-2E16-4614-8D57-1E7E07A82F6C}" srcId="{A8426E56-91A4-480C-A39E-DED50BD4589E}" destId="{64B3C15D-B079-4BAD-A1AF-86F8286AB952}" srcOrd="0" destOrd="0" parTransId="{96277A01-3678-4F7D-85BA-61689FEA0B0E}" sibTransId="{61E51759-CB0A-47D7-AA42-C95F759A0F68}"/>
    <dgm:cxn modelId="{4C65AE13-C25C-4646-8E25-A75A3F360E79}" srcId="{DEDA918B-F451-4957-B33C-F31E553FE3FF}" destId="{64329860-58AB-4822-AFCE-F67FFC423182}" srcOrd="0" destOrd="0" parTransId="{FB11982B-D493-4464-B289-2D458E15C4CC}" sibTransId="{922CD945-464D-48AC-A5AF-E61E7406923C}"/>
    <dgm:cxn modelId="{C56B724E-F002-4D55-B114-6A89919AD988}" srcId="{A8426E56-91A4-480C-A39E-DED50BD4589E}" destId="{E9E0E894-100B-4460-9F7D-EEE228539F2B}" srcOrd="1" destOrd="0" parTransId="{10F024DC-ACD6-4A3C-B85D-8F678FEB4BE7}" sibTransId="{31F90893-90FA-44C8-A385-15E8B46D94E6}"/>
    <dgm:cxn modelId="{0120B676-71E8-41FC-9A75-12E445B88CB5}" srcId="{DEDA918B-F451-4957-B33C-F31E553FE3FF}" destId="{A8426E56-91A4-480C-A39E-DED50BD4589E}" srcOrd="1" destOrd="0" parTransId="{B46E3D38-EF90-40D3-A266-6AC96F40CE57}" sibTransId="{43B5555A-3249-4AD9-B3F1-794F6E194908}"/>
    <dgm:cxn modelId="{865D4C9B-1C7D-4AC3-A8D5-0DBC30782158}" type="presOf" srcId="{64329860-58AB-4822-AFCE-F67FFC423182}" destId="{EA6F5665-1E4B-484F-B119-236D531A52DC}" srcOrd="0" destOrd="0" presId="urn:microsoft.com/office/officeart/2005/8/layout/vList2"/>
    <dgm:cxn modelId="{44798FC7-4564-4DE4-8037-3EE68109B77C}" type="presOf" srcId="{E9E0E894-100B-4460-9F7D-EEE228539F2B}" destId="{CA8EB81E-E04A-4264-AEC3-80BDB0F22AD2}" srcOrd="0" destOrd="1" presId="urn:microsoft.com/office/officeart/2005/8/layout/vList2"/>
    <dgm:cxn modelId="{AA4F4BDE-429E-4870-8184-6FA671C96CC5}" type="presOf" srcId="{64B3C15D-B079-4BAD-A1AF-86F8286AB952}" destId="{CA8EB81E-E04A-4264-AEC3-80BDB0F22AD2}" srcOrd="0" destOrd="0" presId="urn:microsoft.com/office/officeart/2005/8/layout/vList2"/>
    <dgm:cxn modelId="{AA40DDEC-978E-4170-B056-DF81A3E8A9DC}" type="presOf" srcId="{A8426E56-91A4-480C-A39E-DED50BD4589E}" destId="{CF53E6AF-7725-42A8-BD8F-07DEF8664530}" srcOrd="0" destOrd="0" presId="urn:microsoft.com/office/officeart/2005/8/layout/vList2"/>
    <dgm:cxn modelId="{5F87B3EF-2915-44DF-9BC9-F9CA114E5A19}" type="presOf" srcId="{DEDA918B-F451-4957-B33C-F31E553FE3FF}" destId="{C1E7098C-4060-40A5-8ACB-C656D6F52ECE}" srcOrd="0" destOrd="0" presId="urn:microsoft.com/office/officeart/2005/8/layout/vList2"/>
    <dgm:cxn modelId="{B9389D36-9D8A-474B-80CF-6AC9BDA48B7F}" type="presParOf" srcId="{C1E7098C-4060-40A5-8ACB-C656D6F52ECE}" destId="{EA6F5665-1E4B-484F-B119-236D531A52DC}" srcOrd="0" destOrd="0" presId="urn:microsoft.com/office/officeart/2005/8/layout/vList2"/>
    <dgm:cxn modelId="{04D1210F-3FC5-43D3-807E-740554A79D88}" type="presParOf" srcId="{C1E7098C-4060-40A5-8ACB-C656D6F52ECE}" destId="{EDBDC2DA-2F67-437B-AFC9-B8C74674D3A6}" srcOrd="1" destOrd="0" presId="urn:microsoft.com/office/officeart/2005/8/layout/vList2"/>
    <dgm:cxn modelId="{F87D20C7-9B93-456C-A69C-884BA90FC6F6}" type="presParOf" srcId="{C1E7098C-4060-40A5-8ACB-C656D6F52ECE}" destId="{CF53E6AF-7725-42A8-BD8F-07DEF8664530}" srcOrd="2" destOrd="0" presId="urn:microsoft.com/office/officeart/2005/8/layout/vList2"/>
    <dgm:cxn modelId="{6B4829E2-4116-4AAD-A7A8-7E886D924C76}" type="presParOf" srcId="{C1E7098C-4060-40A5-8ACB-C656D6F52ECE}" destId="{CA8EB81E-E04A-4264-AEC3-80BDB0F22AD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5C203-2C46-49C3-91D3-221CFEB1898B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05294B2A-2FB5-4463-9D6E-B98B1CB43CD3}">
      <dgm:prSet/>
      <dgm:spPr/>
      <dgm:t>
        <a:bodyPr/>
        <a:lstStyle/>
        <a:p>
          <a:r>
            <a:rPr lang="en-US"/>
            <a:t>Object-oriented programming</a:t>
          </a:r>
        </a:p>
      </dgm:t>
    </dgm:pt>
    <dgm:pt modelId="{51938F17-347B-4CC9-810B-47D1B515338A}" type="parTrans" cxnId="{A4A8CFDD-A5FD-4BF2-B951-304E1338E245}">
      <dgm:prSet/>
      <dgm:spPr/>
      <dgm:t>
        <a:bodyPr/>
        <a:lstStyle/>
        <a:p>
          <a:endParaRPr lang="en-US"/>
        </a:p>
      </dgm:t>
    </dgm:pt>
    <dgm:pt modelId="{662F57E9-527A-41E8-91B0-78954B6A33E2}" type="sibTrans" cxnId="{A4A8CFDD-A5FD-4BF2-B951-304E1338E245}">
      <dgm:prSet/>
      <dgm:spPr/>
      <dgm:t>
        <a:bodyPr/>
        <a:lstStyle/>
        <a:p>
          <a:endParaRPr lang="en-US"/>
        </a:p>
      </dgm:t>
    </dgm:pt>
    <dgm:pt modelId="{C9754FA0-1E14-4EEE-BEF3-EC1B3018A930}">
      <dgm:prSet/>
      <dgm:spPr/>
      <dgm:t>
        <a:bodyPr/>
        <a:lstStyle/>
        <a:p>
          <a:r>
            <a:rPr lang="en-US" dirty="0"/>
            <a:t>Structured programming </a:t>
          </a:r>
        </a:p>
      </dgm:t>
    </dgm:pt>
    <dgm:pt modelId="{A2BA5A58-DE06-4EB7-B82E-44343207D70F}" type="parTrans" cxnId="{D78AE489-0382-4901-B99A-62C5B69D8036}">
      <dgm:prSet/>
      <dgm:spPr/>
      <dgm:t>
        <a:bodyPr/>
        <a:lstStyle/>
        <a:p>
          <a:endParaRPr lang="en-US"/>
        </a:p>
      </dgm:t>
    </dgm:pt>
    <dgm:pt modelId="{4350C998-0759-43F9-9BA9-7AABA955CB42}" type="sibTrans" cxnId="{D78AE489-0382-4901-B99A-62C5B69D8036}">
      <dgm:prSet/>
      <dgm:spPr/>
      <dgm:t>
        <a:bodyPr/>
        <a:lstStyle/>
        <a:p>
          <a:endParaRPr lang="en-US"/>
        </a:p>
      </dgm:t>
    </dgm:pt>
    <dgm:pt modelId="{E60F7FA2-EE4A-4853-85E0-3FD779505560}">
      <dgm:prSet/>
      <dgm:spPr/>
      <dgm:t>
        <a:bodyPr/>
        <a:lstStyle/>
        <a:p>
          <a:r>
            <a:rPr lang="en-US"/>
            <a:t>Functional programming </a:t>
          </a:r>
        </a:p>
      </dgm:t>
    </dgm:pt>
    <dgm:pt modelId="{E48ACBD0-8DDC-48F3-A459-FB5CA5EB889B}" type="parTrans" cxnId="{A6250695-B6EC-4D58-8E57-C9C665CDD23E}">
      <dgm:prSet/>
      <dgm:spPr/>
      <dgm:t>
        <a:bodyPr/>
        <a:lstStyle/>
        <a:p>
          <a:endParaRPr lang="en-US"/>
        </a:p>
      </dgm:t>
    </dgm:pt>
    <dgm:pt modelId="{0E5D0294-8D14-4C51-9977-BB0004ABCB60}" type="sibTrans" cxnId="{A6250695-B6EC-4D58-8E57-C9C665CDD23E}">
      <dgm:prSet/>
      <dgm:spPr/>
      <dgm:t>
        <a:bodyPr/>
        <a:lstStyle/>
        <a:p>
          <a:endParaRPr lang="en-US"/>
        </a:p>
      </dgm:t>
    </dgm:pt>
    <dgm:pt modelId="{94E08B12-9048-4124-8EE3-2C8789B7FD35}">
      <dgm:prSet/>
      <dgm:spPr/>
      <dgm:t>
        <a:bodyPr/>
        <a:lstStyle/>
        <a:p>
          <a:r>
            <a:rPr lang="en-US"/>
            <a:t>Aspect-oriented programming</a:t>
          </a:r>
        </a:p>
      </dgm:t>
    </dgm:pt>
    <dgm:pt modelId="{B8AA2651-DF1B-4425-BFCC-3B249CECB97A}" type="parTrans" cxnId="{E3F6B47F-D72E-45B9-8A7F-B2C08537BAB6}">
      <dgm:prSet/>
      <dgm:spPr/>
      <dgm:t>
        <a:bodyPr/>
        <a:lstStyle/>
        <a:p>
          <a:endParaRPr lang="en-US"/>
        </a:p>
      </dgm:t>
    </dgm:pt>
    <dgm:pt modelId="{A6635C17-5CBA-4252-8674-BA69BF18BD12}" type="sibTrans" cxnId="{E3F6B47F-D72E-45B9-8A7F-B2C08537BAB6}">
      <dgm:prSet/>
      <dgm:spPr/>
      <dgm:t>
        <a:bodyPr/>
        <a:lstStyle/>
        <a:p>
          <a:endParaRPr lang="en-US"/>
        </a:p>
      </dgm:t>
    </dgm:pt>
    <dgm:pt modelId="{CD81D3FD-0B53-483F-9E96-013D0161DAC2}" type="pres">
      <dgm:prSet presAssocID="{FAA5C203-2C46-49C3-91D3-221CFEB1898B}" presName="matrix" presStyleCnt="0">
        <dgm:presLayoutVars>
          <dgm:chMax val="1"/>
          <dgm:dir/>
          <dgm:resizeHandles val="exact"/>
        </dgm:presLayoutVars>
      </dgm:prSet>
      <dgm:spPr/>
    </dgm:pt>
    <dgm:pt modelId="{DD7F7288-3152-4FA4-81C6-DB9725B2B81C}" type="pres">
      <dgm:prSet presAssocID="{FAA5C203-2C46-49C3-91D3-221CFEB1898B}" presName="diamond" presStyleLbl="bgShp" presStyleIdx="0" presStyleCnt="1"/>
      <dgm:spPr/>
    </dgm:pt>
    <dgm:pt modelId="{A9EF3B05-3619-4A58-9F17-FA1B3DBF6DDC}" type="pres">
      <dgm:prSet presAssocID="{FAA5C203-2C46-49C3-91D3-221CFEB1898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6AFC31E-8034-4401-8D35-51145F1C7BE1}" type="pres">
      <dgm:prSet presAssocID="{FAA5C203-2C46-49C3-91D3-221CFEB1898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0CFF529-B6CE-45D1-8C99-BC3D5730A9A0}" type="pres">
      <dgm:prSet presAssocID="{FAA5C203-2C46-49C3-91D3-221CFEB1898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7D5D9F9-A7B7-4C7A-A865-B1E3F2D527F4}" type="pres">
      <dgm:prSet presAssocID="{FAA5C203-2C46-49C3-91D3-221CFEB1898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B13B678-0663-4FA9-AC2C-947422F22CD5}" type="presOf" srcId="{C9754FA0-1E14-4EEE-BEF3-EC1B3018A930}" destId="{66AFC31E-8034-4401-8D35-51145F1C7BE1}" srcOrd="0" destOrd="0" presId="urn:microsoft.com/office/officeart/2005/8/layout/matrix3"/>
    <dgm:cxn modelId="{E3F6B47F-D72E-45B9-8A7F-B2C08537BAB6}" srcId="{FAA5C203-2C46-49C3-91D3-221CFEB1898B}" destId="{94E08B12-9048-4124-8EE3-2C8789B7FD35}" srcOrd="3" destOrd="0" parTransId="{B8AA2651-DF1B-4425-BFCC-3B249CECB97A}" sibTransId="{A6635C17-5CBA-4252-8674-BA69BF18BD12}"/>
    <dgm:cxn modelId="{D78AE489-0382-4901-B99A-62C5B69D8036}" srcId="{FAA5C203-2C46-49C3-91D3-221CFEB1898B}" destId="{C9754FA0-1E14-4EEE-BEF3-EC1B3018A930}" srcOrd="1" destOrd="0" parTransId="{A2BA5A58-DE06-4EB7-B82E-44343207D70F}" sibTransId="{4350C998-0759-43F9-9BA9-7AABA955CB42}"/>
    <dgm:cxn modelId="{A6250695-B6EC-4D58-8E57-C9C665CDD23E}" srcId="{FAA5C203-2C46-49C3-91D3-221CFEB1898B}" destId="{E60F7FA2-EE4A-4853-85E0-3FD779505560}" srcOrd="2" destOrd="0" parTransId="{E48ACBD0-8DDC-48F3-A459-FB5CA5EB889B}" sibTransId="{0E5D0294-8D14-4C51-9977-BB0004ABCB60}"/>
    <dgm:cxn modelId="{C3225AA8-D985-4BB2-BF4D-F1997BD1A883}" type="presOf" srcId="{E60F7FA2-EE4A-4853-85E0-3FD779505560}" destId="{F0CFF529-B6CE-45D1-8C99-BC3D5730A9A0}" srcOrd="0" destOrd="0" presId="urn:microsoft.com/office/officeart/2005/8/layout/matrix3"/>
    <dgm:cxn modelId="{71B490BE-D13C-4A84-9A61-F1FD316011DA}" type="presOf" srcId="{05294B2A-2FB5-4463-9D6E-B98B1CB43CD3}" destId="{A9EF3B05-3619-4A58-9F17-FA1B3DBF6DDC}" srcOrd="0" destOrd="0" presId="urn:microsoft.com/office/officeart/2005/8/layout/matrix3"/>
    <dgm:cxn modelId="{157933CA-530F-4F25-A179-513ED1C9926B}" type="presOf" srcId="{FAA5C203-2C46-49C3-91D3-221CFEB1898B}" destId="{CD81D3FD-0B53-483F-9E96-013D0161DAC2}" srcOrd="0" destOrd="0" presId="urn:microsoft.com/office/officeart/2005/8/layout/matrix3"/>
    <dgm:cxn modelId="{A4A8CFDD-A5FD-4BF2-B951-304E1338E245}" srcId="{FAA5C203-2C46-49C3-91D3-221CFEB1898B}" destId="{05294B2A-2FB5-4463-9D6E-B98B1CB43CD3}" srcOrd="0" destOrd="0" parTransId="{51938F17-347B-4CC9-810B-47D1B515338A}" sibTransId="{662F57E9-527A-41E8-91B0-78954B6A33E2}"/>
    <dgm:cxn modelId="{DB9C0CE7-7FBE-48EB-93E1-13B219A18560}" type="presOf" srcId="{94E08B12-9048-4124-8EE3-2C8789B7FD35}" destId="{17D5D9F9-A7B7-4C7A-A865-B1E3F2D527F4}" srcOrd="0" destOrd="0" presId="urn:microsoft.com/office/officeart/2005/8/layout/matrix3"/>
    <dgm:cxn modelId="{025D0AD2-FA71-4E01-8FBF-6B2B89F66D09}" type="presParOf" srcId="{CD81D3FD-0B53-483F-9E96-013D0161DAC2}" destId="{DD7F7288-3152-4FA4-81C6-DB9725B2B81C}" srcOrd="0" destOrd="0" presId="urn:microsoft.com/office/officeart/2005/8/layout/matrix3"/>
    <dgm:cxn modelId="{F9C3D6BA-BD00-4006-9DF1-277CAB40AE72}" type="presParOf" srcId="{CD81D3FD-0B53-483F-9E96-013D0161DAC2}" destId="{A9EF3B05-3619-4A58-9F17-FA1B3DBF6DDC}" srcOrd="1" destOrd="0" presId="urn:microsoft.com/office/officeart/2005/8/layout/matrix3"/>
    <dgm:cxn modelId="{CED1D025-D7D7-4DE1-A26B-A8E2B4C89F24}" type="presParOf" srcId="{CD81D3FD-0B53-483F-9E96-013D0161DAC2}" destId="{66AFC31E-8034-4401-8D35-51145F1C7BE1}" srcOrd="2" destOrd="0" presId="urn:microsoft.com/office/officeart/2005/8/layout/matrix3"/>
    <dgm:cxn modelId="{1A9C6DA8-F514-454E-9CA9-CBC81183B4CC}" type="presParOf" srcId="{CD81D3FD-0B53-483F-9E96-013D0161DAC2}" destId="{F0CFF529-B6CE-45D1-8C99-BC3D5730A9A0}" srcOrd="3" destOrd="0" presId="urn:microsoft.com/office/officeart/2005/8/layout/matrix3"/>
    <dgm:cxn modelId="{700BD54A-182A-4751-9200-663972CC1FE2}" type="presParOf" srcId="{CD81D3FD-0B53-483F-9E96-013D0161DAC2}" destId="{17D5D9F9-A7B7-4C7A-A865-B1E3F2D527F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1D844C-3D76-417D-8A8D-DA8FD3A4D87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A63A76E-0777-4842-AA2D-DDE54AD3A0C5}">
      <dgm:prSet/>
      <dgm:spPr/>
      <dgm:t>
        <a:bodyPr/>
        <a:lstStyle/>
        <a:p>
          <a:r>
            <a:rPr lang="en-US" b="0" i="0"/>
            <a:t>Easily readable language</a:t>
          </a:r>
          <a:endParaRPr lang="en-US"/>
        </a:p>
      </dgm:t>
    </dgm:pt>
    <dgm:pt modelId="{B45DBB98-E634-4F25-A40C-FC3037CDE267}" type="parTrans" cxnId="{6C7A6552-0B5D-44E4-A3E0-1EE3F0EE455F}">
      <dgm:prSet/>
      <dgm:spPr/>
      <dgm:t>
        <a:bodyPr/>
        <a:lstStyle/>
        <a:p>
          <a:endParaRPr lang="en-US"/>
        </a:p>
      </dgm:t>
    </dgm:pt>
    <dgm:pt modelId="{49BAFAC2-4ECF-48EF-8AAD-4C0573CA333A}" type="sibTrans" cxnId="{6C7A6552-0B5D-44E4-A3E0-1EE3F0EE455F}">
      <dgm:prSet/>
      <dgm:spPr/>
      <dgm:t>
        <a:bodyPr/>
        <a:lstStyle/>
        <a:p>
          <a:endParaRPr lang="en-US"/>
        </a:p>
      </dgm:t>
    </dgm:pt>
    <dgm:pt modelId="{55AF2264-6CE8-447B-82CD-1808EFDB0651}">
      <dgm:prSet/>
      <dgm:spPr/>
      <dgm:t>
        <a:bodyPr/>
        <a:lstStyle/>
        <a:p>
          <a:r>
            <a:rPr lang="en-US" b="0" i="0"/>
            <a:t>English keywords instead of punctuation</a:t>
          </a:r>
          <a:endParaRPr lang="en-US"/>
        </a:p>
      </dgm:t>
    </dgm:pt>
    <dgm:pt modelId="{CAF9C499-5EA0-424B-9CCE-611F926FBE58}" type="parTrans" cxnId="{A0878207-0B1B-4541-9673-FE0C87EFCE50}">
      <dgm:prSet/>
      <dgm:spPr/>
      <dgm:t>
        <a:bodyPr/>
        <a:lstStyle/>
        <a:p>
          <a:endParaRPr lang="en-US"/>
        </a:p>
      </dgm:t>
    </dgm:pt>
    <dgm:pt modelId="{2F86F58B-32FA-4B5C-9709-FB14AEEAF0CF}" type="sibTrans" cxnId="{A0878207-0B1B-4541-9673-FE0C87EFCE50}">
      <dgm:prSet/>
      <dgm:spPr/>
      <dgm:t>
        <a:bodyPr/>
        <a:lstStyle/>
        <a:p>
          <a:endParaRPr lang="en-US"/>
        </a:p>
      </dgm:t>
    </dgm:pt>
    <dgm:pt modelId="{B77C2AA7-A2D8-4579-9085-22F14C9F192F}">
      <dgm:prSet/>
      <dgm:spPr/>
      <dgm:t>
        <a:bodyPr/>
        <a:lstStyle/>
        <a:p>
          <a:r>
            <a:rPr lang="en-US" b="0" i="0"/>
            <a:t>Few syntactic exceptions </a:t>
          </a:r>
          <a:endParaRPr lang="en-US"/>
        </a:p>
      </dgm:t>
    </dgm:pt>
    <dgm:pt modelId="{67C4924D-5F60-4E89-B660-FC79280E7445}" type="parTrans" cxnId="{32ADC67A-C12A-43C6-BC01-201379BEFB6D}">
      <dgm:prSet/>
      <dgm:spPr/>
      <dgm:t>
        <a:bodyPr/>
        <a:lstStyle/>
        <a:p>
          <a:endParaRPr lang="en-US"/>
        </a:p>
      </dgm:t>
    </dgm:pt>
    <dgm:pt modelId="{CE3DA8B5-A3FB-4778-A533-BAEEC96F9C2F}" type="sibTrans" cxnId="{32ADC67A-C12A-43C6-BC01-201379BEFB6D}">
      <dgm:prSet/>
      <dgm:spPr/>
      <dgm:t>
        <a:bodyPr/>
        <a:lstStyle/>
        <a:p>
          <a:endParaRPr lang="en-US"/>
        </a:p>
      </dgm:t>
    </dgm:pt>
    <dgm:pt modelId="{D7BA7B04-A3F1-48CD-B152-0BA93286433B}">
      <dgm:prSet/>
      <dgm:spPr/>
      <dgm:t>
        <a:bodyPr/>
        <a:lstStyle/>
        <a:p>
          <a:r>
            <a:rPr lang="en-US" b="0" i="0"/>
            <a:t>Almost no special cases</a:t>
          </a:r>
          <a:endParaRPr lang="en-US"/>
        </a:p>
      </dgm:t>
    </dgm:pt>
    <dgm:pt modelId="{1664065D-F634-4853-9333-1879CF0B487D}" type="parTrans" cxnId="{FAC1CBB0-440E-4824-B34A-8BF188535B55}">
      <dgm:prSet/>
      <dgm:spPr/>
      <dgm:t>
        <a:bodyPr/>
        <a:lstStyle/>
        <a:p>
          <a:endParaRPr lang="en-US"/>
        </a:p>
      </dgm:t>
    </dgm:pt>
    <dgm:pt modelId="{0560FDBE-3F58-4E27-B043-FA39FDF7E015}" type="sibTrans" cxnId="{FAC1CBB0-440E-4824-B34A-8BF188535B55}">
      <dgm:prSet/>
      <dgm:spPr/>
      <dgm:t>
        <a:bodyPr/>
        <a:lstStyle/>
        <a:p>
          <a:endParaRPr lang="en-US"/>
        </a:p>
      </dgm:t>
    </dgm:pt>
    <dgm:pt modelId="{88E02BB3-D358-4580-A2A7-EA49DB5A10E8}">
      <dgm:prSet/>
      <dgm:spPr/>
      <dgm:t>
        <a:bodyPr/>
        <a:lstStyle/>
        <a:p>
          <a:r>
            <a:rPr lang="en-US" b="0" i="0"/>
            <a:t>Uses whitespace indentation (recommended 4 spaces)</a:t>
          </a:r>
          <a:endParaRPr lang="en-US"/>
        </a:p>
      </dgm:t>
    </dgm:pt>
    <dgm:pt modelId="{68C17167-2A54-4316-BC7E-424DFC163B28}" type="parTrans" cxnId="{ED039B11-5745-4A87-8708-EA100DB0C2ED}">
      <dgm:prSet/>
      <dgm:spPr/>
      <dgm:t>
        <a:bodyPr/>
        <a:lstStyle/>
        <a:p>
          <a:endParaRPr lang="en-US"/>
        </a:p>
      </dgm:t>
    </dgm:pt>
    <dgm:pt modelId="{7A8BBC63-943E-4643-AA25-A3CA5C0AF706}" type="sibTrans" cxnId="{ED039B11-5745-4A87-8708-EA100DB0C2ED}">
      <dgm:prSet/>
      <dgm:spPr/>
      <dgm:t>
        <a:bodyPr/>
        <a:lstStyle/>
        <a:p>
          <a:endParaRPr lang="en-US"/>
        </a:p>
      </dgm:t>
    </dgm:pt>
    <dgm:pt modelId="{65163FD6-743A-4977-835A-15489F3E6257}" type="pres">
      <dgm:prSet presAssocID="{611D844C-3D76-417D-8A8D-DA8FD3A4D875}" presName="vert0" presStyleCnt="0">
        <dgm:presLayoutVars>
          <dgm:dir/>
          <dgm:animOne val="branch"/>
          <dgm:animLvl val="lvl"/>
        </dgm:presLayoutVars>
      </dgm:prSet>
      <dgm:spPr/>
    </dgm:pt>
    <dgm:pt modelId="{C7ADD395-2FD5-4C74-AA63-DBA581819F09}" type="pres">
      <dgm:prSet presAssocID="{4A63A76E-0777-4842-AA2D-DDE54AD3A0C5}" presName="thickLine" presStyleLbl="alignNode1" presStyleIdx="0" presStyleCnt="5"/>
      <dgm:spPr/>
    </dgm:pt>
    <dgm:pt modelId="{AE2E86EE-8DBF-46B6-9225-1697B31ABA25}" type="pres">
      <dgm:prSet presAssocID="{4A63A76E-0777-4842-AA2D-DDE54AD3A0C5}" presName="horz1" presStyleCnt="0"/>
      <dgm:spPr/>
    </dgm:pt>
    <dgm:pt modelId="{B935F50C-6A87-4E78-AA90-6E506465A856}" type="pres">
      <dgm:prSet presAssocID="{4A63A76E-0777-4842-AA2D-DDE54AD3A0C5}" presName="tx1" presStyleLbl="revTx" presStyleIdx="0" presStyleCnt="5"/>
      <dgm:spPr/>
    </dgm:pt>
    <dgm:pt modelId="{E0E25EC1-58AA-46A6-BE14-3E068E6663D0}" type="pres">
      <dgm:prSet presAssocID="{4A63A76E-0777-4842-AA2D-DDE54AD3A0C5}" presName="vert1" presStyleCnt="0"/>
      <dgm:spPr/>
    </dgm:pt>
    <dgm:pt modelId="{F72614E5-C415-493F-BBC4-FBB03E1ABC1D}" type="pres">
      <dgm:prSet presAssocID="{55AF2264-6CE8-447B-82CD-1808EFDB0651}" presName="thickLine" presStyleLbl="alignNode1" presStyleIdx="1" presStyleCnt="5"/>
      <dgm:spPr/>
    </dgm:pt>
    <dgm:pt modelId="{AEDD202C-4B32-44FA-940F-2A73BB61D253}" type="pres">
      <dgm:prSet presAssocID="{55AF2264-6CE8-447B-82CD-1808EFDB0651}" presName="horz1" presStyleCnt="0"/>
      <dgm:spPr/>
    </dgm:pt>
    <dgm:pt modelId="{D8D13BE0-D607-4D82-8C76-13C746E8C5B2}" type="pres">
      <dgm:prSet presAssocID="{55AF2264-6CE8-447B-82CD-1808EFDB0651}" presName="tx1" presStyleLbl="revTx" presStyleIdx="1" presStyleCnt="5"/>
      <dgm:spPr/>
    </dgm:pt>
    <dgm:pt modelId="{1559A866-520A-45FB-9B3F-AAFCDFD2BB27}" type="pres">
      <dgm:prSet presAssocID="{55AF2264-6CE8-447B-82CD-1808EFDB0651}" presName="vert1" presStyleCnt="0"/>
      <dgm:spPr/>
    </dgm:pt>
    <dgm:pt modelId="{99767336-9F14-42D2-9D3C-620C29EECBD0}" type="pres">
      <dgm:prSet presAssocID="{B77C2AA7-A2D8-4579-9085-22F14C9F192F}" presName="thickLine" presStyleLbl="alignNode1" presStyleIdx="2" presStyleCnt="5"/>
      <dgm:spPr/>
    </dgm:pt>
    <dgm:pt modelId="{916CDDFD-30FC-40C8-AD64-39DB99B6566A}" type="pres">
      <dgm:prSet presAssocID="{B77C2AA7-A2D8-4579-9085-22F14C9F192F}" presName="horz1" presStyleCnt="0"/>
      <dgm:spPr/>
    </dgm:pt>
    <dgm:pt modelId="{94A1D6B4-F80D-4283-8234-208C18B8B10D}" type="pres">
      <dgm:prSet presAssocID="{B77C2AA7-A2D8-4579-9085-22F14C9F192F}" presName="tx1" presStyleLbl="revTx" presStyleIdx="2" presStyleCnt="5"/>
      <dgm:spPr/>
    </dgm:pt>
    <dgm:pt modelId="{3B0F175A-2667-4D44-B741-E8198C23A43F}" type="pres">
      <dgm:prSet presAssocID="{B77C2AA7-A2D8-4579-9085-22F14C9F192F}" presName="vert1" presStyleCnt="0"/>
      <dgm:spPr/>
    </dgm:pt>
    <dgm:pt modelId="{AA6DCBF0-1616-4DE5-9B91-3CCF0A3950EC}" type="pres">
      <dgm:prSet presAssocID="{D7BA7B04-A3F1-48CD-B152-0BA93286433B}" presName="thickLine" presStyleLbl="alignNode1" presStyleIdx="3" presStyleCnt="5"/>
      <dgm:spPr/>
    </dgm:pt>
    <dgm:pt modelId="{15131424-77F2-4658-A39A-E770030FEBD5}" type="pres">
      <dgm:prSet presAssocID="{D7BA7B04-A3F1-48CD-B152-0BA93286433B}" presName="horz1" presStyleCnt="0"/>
      <dgm:spPr/>
    </dgm:pt>
    <dgm:pt modelId="{63CB70D8-8AD1-499B-87F1-DC5FE827049A}" type="pres">
      <dgm:prSet presAssocID="{D7BA7B04-A3F1-48CD-B152-0BA93286433B}" presName="tx1" presStyleLbl="revTx" presStyleIdx="3" presStyleCnt="5"/>
      <dgm:spPr/>
    </dgm:pt>
    <dgm:pt modelId="{C38C8A7B-4709-4F55-93B5-146D8D74897E}" type="pres">
      <dgm:prSet presAssocID="{D7BA7B04-A3F1-48CD-B152-0BA93286433B}" presName="vert1" presStyleCnt="0"/>
      <dgm:spPr/>
    </dgm:pt>
    <dgm:pt modelId="{6610F2E2-7758-4165-8CD4-7B12CC76B234}" type="pres">
      <dgm:prSet presAssocID="{88E02BB3-D358-4580-A2A7-EA49DB5A10E8}" presName="thickLine" presStyleLbl="alignNode1" presStyleIdx="4" presStyleCnt="5"/>
      <dgm:spPr/>
    </dgm:pt>
    <dgm:pt modelId="{9505B1DD-67B3-42D8-8072-32E468452632}" type="pres">
      <dgm:prSet presAssocID="{88E02BB3-D358-4580-A2A7-EA49DB5A10E8}" presName="horz1" presStyleCnt="0"/>
      <dgm:spPr/>
    </dgm:pt>
    <dgm:pt modelId="{592EE7DB-2E23-464B-878C-3A03C04B0AFF}" type="pres">
      <dgm:prSet presAssocID="{88E02BB3-D358-4580-A2A7-EA49DB5A10E8}" presName="tx1" presStyleLbl="revTx" presStyleIdx="4" presStyleCnt="5"/>
      <dgm:spPr/>
    </dgm:pt>
    <dgm:pt modelId="{C6A31622-6A9C-4CF3-915E-A596F77E62D4}" type="pres">
      <dgm:prSet presAssocID="{88E02BB3-D358-4580-A2A7-EA49DB5A10E8}" presName="vert1" presStyleCnt="0"/>
      <dgm:spPr/>
    </dgm:pt>
  </dgm:ptLst>
  <dgm:cxnLst>
    <dgm:cxn modelId="{A0878207-0B1B-4541-9673-FE0C87EFCE50}" srcId="{611D844C-3D76-417D-8A8D-DA8FD3A4D875}" destId="{55AF2264-6CE8-447B-82CD-1808EFDB0651}" srcOrd="1" destOrd="0" parTransId="{CAF9C499-5EA0-424B-9CCE-611F926FBE58}" sibTransId="{2F86F58B-32FA-4B5C-9709-FB14AEEAF0CF}"/>
    <dgm:cxn modelId="{ED039B11-5745-4A87-8708-EA100DB0C2ED}" srcId="{611D844C-3D76-417D-8A8D-DA8FD3A4D875}" destId="{88E02BB3-D358-4580-A2A7-EA49DB5A10E8}" srcOrd="4" destOrd="0" parTransId="{68C17167-2A54-4316-BC7E-424DFC163B28}" sibTransId="{7A8BBC63-943E-4643-AA25-A3CA5C0AF706}"/>
    <dgm:cxn modelId="{19AA5E3C-F0B6-40F3-A009-D4574B2503BA}" type="presOf" srcId="{88E02BB3-D358-4580-A2A7-EA49DB5A10E8}" destId="{592EE7DB-2E23-464B-878C-3A03C04B0AFF}" srcOrd="0" destOrd="0" presId="urn:microsoft.com/office/officeart/2008/layout/LinedList"/>
    <dgm:cxn modelId="{91E89A5C-063E-4457-88B7-CE1854EE44FE}" type="presOf" srcId="{4A63A76E-0777-4842-AA2D-DDE54AD3A0C5}" destId="{B935F50C-6A87-4E78-AA90-6E506465A856}" srcOrd="0" destOrd="0" presId="urn:microsoft.com/office/officeart/2008/layout/LinedList"/>
    <dgm:cxn modelId="{1BA99967-BC62-4E05-B5BD-03D6C9A6172C}" type="presOf" srcId="{611D844C-3D76-417D-8A8D-DA8FD3A4D875}" destId="{65163FD6-743A-4977-835A-15489F3E6257}" srcOrd="0" destOrd="0" presId="urn:microsoft.com/office/officeart/2008/layout/LinedList"/>
    <dgm:cxn modelId="{6C7A6552-0B5D-44E4-A3E0-1EE3F0EE455F}" srcId="{611D844C-3D76-417D-8A8D-DA8FD3A4D875}" destId="{4A63A76E-0777-4842-AA2D-DDE54AD3A0C5}" srcOrd="0" destOrd="0" parTransId="{B45DBB98-E634-4F25-A40C-FC3037CDE267}" sibTransId="{49BAFAC2-4ECF-48EF-8AAD-4C0573CA333A}"/>
    <dgm:cxn modelId="{32ADC67A-C12A-43C6-BC01-201379BEFB6D}" srcId="{611D844C-3D76-417D-8A8D-DA8FD3A4D875}" destId="{B77C2AA7-A2D8-4579-9085-22F14C9F192F}" srcOrd="2" destOrd="0" parTransId="{67C4924D-5F60-4E89-B660-FC79280E7445}" sibTransId="{CE3DA8B5-A3FB-4778-A533-BAEEC96F9C2F}"/>
    <dgm:cxn modelId="{FAC1CBB0-440E-4824-B34A-8BF188535B55}" srcId="{611D844C-3D76-417D-8A8D-DA8FD3A4D875}" destId="{D7BA7B04-A3F1-48CD-B152-0BA93286433B}" srcOrd="3" destOrd="0" parTransId="{1664065D-F634-4853-9333-1879CF0B487D}" sibTransId="{0560FDBE-3F58-4E27-B043-FA39FDF7E015}"/>
    <dgm:cxn modelId="{42C20AB1-9660-4DED-9273-C2BE7D42BE26}" type="presOf" srcId="{B77C2AA7-A2D8-4579-9085-22F14C9F192F}" destId="{94A1D6B4-F80D-4283-8234-208C18B8B10D}" srcOrd="0" destOrd="0" presId="urn:microsoft.com/office/officeart/2008/layout/LinedList"/>
    <dgm:cxn modelId="{78A770B7-5504-4D96-9795-285F43994A61}" type="presOf" srcId="{55AF2264-6CE8-447B-82CD-1808EFDB0651}" destId="{D8D13BE0-D607-4D82-8C76-13C746E8C5B2}" srcOrd="0" destOrd="0" presId="urn:microsoft.com/office/officeart/2008/layout/LinedList"/>
    <dgm:cxn modelId="{99A2ECD2-1D1C-406B-B91E-A00776079782}" type="presOf" srcId="{D7BA7B04-A3F1-48CD-B152-0BA93286433B}" destId="{63CB70D8-8AD1-499B-87F1-DC5FE827049A}" srcOrd="0" destOrd="0" presId="urn:microsoft.com/office/officeart/2008/layout/LinedList"/>
    <dgm:cxn modelId="{479D0A3C-73A8-46AC-9347-5F110E228E8E}" type="presParOf" srcId="{65163FD6-743A-4977-835A-15489F3E6257}" destId="{C7ADD395-2FD5-4C74-AA63-DBA581819F09}" srcOrd="0" destOrd="0" presId="urn:microsoft.com/office/officeart/2008/layout/LinedList"/>
    <dgm:cxn modelId="{E696DC70-7C71-41EB-9D10-7BA4F09C340D}" type="presParOf" srcId="{65163FD6-743A-4977-835A-15489F3E6257}" destId="{AE2E86EE-8DBF-46B6-9225-1697B31ABA25}" srcOrd="1" destOrd="0" presId="urn:microsoft.com/office/officeart/2008/layout/LinedList"/>
    <dgm:cxn modelId="{5B653981-AEDD-4836-B8C8-BF655AD574BC}" type="presParOf" srcId="{AE2E86EE-8DBF-46B6-9225-1697B31ABA25}" destId="{B935F50C-6A87-4E78-AA90-6E506465A856}" srcOrd="0" destOrd="0" presId="urn:microsoft.com/office/officeart/2008/layout/LinedList"/>
    <dgm:cxn modelId="{5F15E596-699E-458E-8DDF-C1311B224F22}" type="presParOf" srcId="{AE2E86EE-8DBF-46B6-9225-1697B31ABA25}" destId="{E0E25EC1-58AA-46A6-BE14-3E068E6663D0}" srcOrd="1" destOrd="0" presId="urn:microsoft.com/office/officeart/2008/layout/LinedList"/>
    <dgm:cxn modelId="{A2ECB812-A610-4DA3-8FF0-6EF763355543}" type="presParOf" srcId="{65163FD6-743A-4977-835A-15489F3E6257}" destId="{F72614E5-C415-493F-BBC4-FBB03E1ABC1D}" srcOrd="2" destOrd="0" presId="urn:microsoft.com/office/officeart/2008/layout/LinedList"/>
    <dgm:cxn modelId="{82696C68-86D9-4C67-BCE3-EEB611E1F8D2}" type="presParOf" srcId="{65163FD6-743A-4977-835A-15489F3E6257}" destId="{AEDD202C-4B32-44FA-940F-2A73BB61D253}" srcOrd="3" destOrd="0" presId="urn:microsoft.com/office/officeart/2008/layout/LinedList"/>
    <dgm:cxn modelId="{F1AEC25E-0A03-4FC0-B75C-5BD912D68D97}" type="presParOf" srcId="{AEDD202C-4B32-44FA-940F-2A73BB61D253}" destId="{D8D13BE0-D607-4D82-8C76-13C746E8C5B2}" srcOrd="0" destOrd="0" presId="urn:microsoft.com/office/officeart/2008/layout/LinedList"/>
    <dgm:cxn modelId="{B1B1C20C-42AA-406F-8230-2BA20B4137D8}" type="presParOf" srcId="{AEDD202C-4B32-44FA-940F-2A73BB61D253}" destId="{1559A866-520A-45FB-9B3F-AAFCDFD2BB27}" srcOrd="1" destOrd="0" presId="urn:microsoft.com/office/officeart/2008/layout/LinedList"/>
    <dgm:cxn modelId="{DE16D829-473E-4094-B49A-3AF93AB437E2}" type="presParOf" srcId="{65163FD6-743A-4977-835A-15489F3E6257}" destId="{99767336-9F14-42D2-9D3C-620C29EECBD0}" srcOrd="4" destOrd="0" presId="urn:microsoft.com/office/officeart/2008/layout/LinedList"/>
    <dgm:cxn modelId="{44273096-2EAC-4765-97E4-E3EB80766BE2}" type="presParOf" srcId="{65163FD6-743A-4977-835A-15489F3E6257}" destId="{916CDDFD-30FC-40C8-AD64-39DB99B6566A}" srcOrd="5" destOrd="0" presId="urn:microsoft.com/office/officeart/2008/layout/LinedList"/>
    <dgm:cxn modelId="{F79BB737-1CD5-4159-A63A-92813C907641}" type="presParOf" srcId="{916CDDFD-30FC-40C8-AD64-39DB99B6566A}" destId="{94A1D6B4-F80D-4283-8234-208C18B8B10D}" srcOrd="0" destOrd="0" presId="urn:microsoft.com/office/officeart/2008/layout/LinedList"/>
    <dgm:cxn modelId="{30F44854-DDA8-4ABC-91D6-B9FE5081AE8D}" type="presParOf" srcId="{916CDDFD-30FC-40C8-AD64-39DB99B6566A}" destId="{3B0F175A-2667-4D44-B741-E8198C23A43F}" srcOrd="1" destOrd="0" presId="urn:microsoft.com/office/officeart/2008/layout/LinedList"/>
    <dgm:cxn modelId="{8E16E35C-CCC3-4135-9720-3C90574A396C}" type="presParOf" srcId="{65163FD6-743A-4977-835A-15489F3E6257}" destId="{AA6DCBF0-1616-4DE5-9B91-3CCF0A3950EC}" srcOrd="6" destOrd="0" presId="urn:microsoft.com/office/officeart/2008/layout/LinedList"/>
    <dgm:cxn modelId="{EA5EE7C7-CF55-43B2-8F49-0D7DD5683E9F}" type="presParOf" srcId="{65163FD6-743A-4977-835A-15489F3E6257}" destId="{15131424-77F2-4658-A39A-E770030FEBD5}" srcOrd="7" destOrd="0" presId="urn:microsoft.com/office/officeart/2008/layout/LinedList"/>
    <dgm:cxn modelId="{57E9A693-CAF8-4527-A08B-A924EA40AC56}" type="presParOf" srcId="{15131424-77F2-4658-A39A-E770030FEBD5}" destId="{63CB70D8-8AD1-499B-87F1-DC5FE827049A}" srcOrd="0" destOrd="0" presId="urn:microsoft.com/office/officeart/2008/layout/LinedList"/>
    <dgm:cxn modelId="{8424C5ED-354D-41C4-8DFD-2F07B94773CD}" type="presParOf" srcId="{15131424-77F2-4658-A39A-E770030FEBD5}" destId="{C38C8A7B-4709-4F55-93B5-146D8D74897E}" srcOrd="1" destOrd="0" presId="urn:microsoft.com/office/officeart/2008/layout/LinedList"/>
    <dgm:cxn modelId="{83EB5623-820C-4F1E-A397-B9CDA5C89CB6}" type="presParOf" srcId="{65163FD6-743A-4977-835A-15489F3E6257}" destId="{6610F2E2-7758-4165-8CD4-7B12CC76B234}" srcOrd="8" destOrd="0" presId="urn:microsoft.com/office/officeart/2008/layout/LinedList"/>
    <dgm:cxn modelId="{8060FACD-3785-4D25-9420-2AC7917FCE37}" type="presParOf" srcId="{65163FD6-743A-4977-835A-15489F3E6257}" destId="{9505B1DD-67B3-42D8-8072-32E468452632}" srcOrd="9" destOrd="0" presId="urn:microsoft.com/office/officeart/2008/layout/LinedList"/>
    <dgm:cxn modelId="{A2C9A0A2-3D4F-4CD8-AE6B-73E7E977DB47}" type="presParOf" srcId="{9505B1DD-67B3-42D8-8072-32E468452632}" destId="{592EE7DB-2E23-464B-878C-3A03C04B0AFF}" srcOrd="0" destOrd="0" presId="urn:microsoft.com/office/officeart/2008/layout/LinedList"/>
    <dgm:cxn modelId="{0EF6CDD6-0CF4-4427-8360-A9F74F19E022}" type="presParOf" srcId="{9505B1DD-67B3-42D8-8072-32E468452632}" destId="{C6A31622-6A9C-4CF3-915E-A596F77E62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BA5192-254A-4A41-ACF5-4D77F3C3802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92AAA6-DE49-4DEB-A573-F640BB882B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Consistently ranked in the top ten most popular programming languages since 2003</a:t>
          </a:r>
          <a:endParaRPr lang="en-US"/>
        </a:p>
      </dgm:t>
    </dgm:pt>
    <dgm:pt modelId="{CE0E8170-3665-4187-B5BF-C938DA3F5D89}" type="parTrans" cxnId="{9951043C-BB47-42F8-8B28-7E7333AF5478}">
      <dgm:prSet/>
      <dgm:spPr/>
      <dgm:t>
        <a:bodyPr/>
        <a:lstStyle/>
        <a:p>
          <a:endParaRPr lang="en-US"/>
        </a:p>
      </dgm:t>
    </dgm:pt>
    <dgm:pt modelId="{BF3BD5CB-F176-41E8-8AA1-857147636E32}" type="sibTrans" cxnId="{9951043C-BB47-42F8-8B28-7E7333AF5478}">
      <dgm:prSet/>
      <dgm:spPr/>
      <dgm:t>
        <a:bodyPr/>
        <a:lstStyle/>
        <a:p>
          <a:endParaRPr lang="en-US"/>
        </a:p>
      </dgm:t>
    </dgm:pt>
    <dgm:pt modelId="{F0657690-143D-4BA1-8236-C33FDE3F90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It is the most popular language (ahead of </a:t>
          </a:r>
          <a:r>
            <a:rPr lang="en-US" b="0" i="0">
              <a:hlinkClick xmlns:r="http://schemas.openxmlformats.org/officeDocument/2006/relationships" r:id="rId1"/>
            </a:rPr>
            <a:t>Java</a:t>
          </a:r>
          <a:r>
            <a:rPr lang="en-US" b="0" i="0"/>
            <a:t>, and C) since October 2021</a:t>
          </a:r>
          <a:endParaRPr lang="en-US"/>
        </a:p>
      </dgm:t>
    </dgm:pt>
    <dgm:pt modelId="{8353C050-24E7-45E6-88C0-398B3A108CB7}" type="parTrans" cxnId="{45E3781D-9E35-4544-9A34-06848F21A172}">
      <dgm:prSet/>
      <dgm:spPr/>
      <dgm:t>
        <a:bodyPr/>
        <a:lstStyle/>
        <a:p>
          <a:endParaRPr lang="en-US"/>
        </a:p>
      </dgm:t>
    </dgm:pt>
    <dgm:pt modelId="{0B740681-1724-4DC0-BB04-4DB3F735ADE3}" type="sibTrans" cxnId="{45E3781D-9E35-4544-9A34-06848F21A172}">
      <dgm:prSet/>
      <dgm:spPr/>
      <dgm:t>
        <a:bodyPr/>
        <a:lstStyle/>
        <a:p>
          <a:endParaRPr lang="en-US"/>
        </a:p>
      </dgm:t>
    </dgm:pt>
    <dgm:pt modelId="{B5DC461A-B699-41B2-97E5-41962945D4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Programming Language of the Year in 2007, 2010, 2018, and 2020</a:t>
          </a:r>
          <a:endParaRPr lang="en-US"/>
        </a:p>
      </dgm:t>
    </dgm:pt>
    <dgm:pt modelId="{B7F4742F-E45A-4837-8AB0-7011B758AC3E}" type="parTrans" cxnId="{66928F15-3CA9-40E7-8AD5-847E32FC2542}">
      <dgm:prSet/>
      <dgm:spPr/>
      <dgm:t>
        <a:bodyPr/>
        <a:lstStyle/>
        <a:p>
          <a:endParaRPr lang="en-US"/>
        </a:p>
      </dgm:t>
    </dgm:pt>
    <dgm:pt modelId="{5C247D76-B7A7-4DB0-A322-9F65981976B5}" type="sibTrans" cxnId="{66928F15-3CA9-40E7-8AD5-847E32FC2542}">
      <dgm:prSet/>
      <dgm:spPr/>
      <dgm:t>
        <a:bodyPr/>
        <a:lstStyle/>
        <a:p>
          <a:endParaRPr lang="en-US"/>
        </a:p>
      </dgm:t>
    </dgm:pt>
    <dgm:pt modelId="{31F67B2F-34D0-40E9-8C57-0899BC882933}" type="pres">
      <dgm:prSet presAssocID="{EABA5192-254A-4A41-ACF5-4D77F3C3802F}" presName="root" presStyleCnt="0">
        <dgm:presLayoutVars>
          <dgm:dir/>
          <dgm:resizeHandles val="exact"/>
        </dgm:presLayoutVars>
      </dgm:prSet>
      <dgm:spPr/>
    </dgm:pt>
    <dgm:pt modelId="{67A4149D-5B01-4BE6-BBCF-226BB259E30F}" type="pres">
      <dgm:prSet presAssocID="{1C92AAA6-DE49-4DEB-A573-F640BB882B21}" presName="compNode" presStyleCnt="0"/>
      <dgm:spPr/>
    </dgm:pt>
    <dgm:pt modelId="{1FF71828-81D1-4F90-925F-2DCB1714BE2B}" type="pres">
      <dgm:prSet presAssocID="{1C92AAA6-DE49-4DEB-A573-F640BB882B2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B2E019D8-C5CE-4CC4-9A9B-18245D360A7F}" type="pres">
      <dgm:prSet presAssocID="{1C92AAA6-DE49-4DEB-A573-F640BB882B21}" presName="spaceRect" presStyleCnt="0"/>
      <dgm:spPr/>
    </dgm:pt>
    <dgm:pt modelId="{1F7D92C3-5262-44E3-B31D-66803ECA0F0E}" type="pres">
      <dgm:prSet presAssocID="{1C92AAA6-DE49-4DEB-A573-F640BB882B21}" presName="textRect" presStyleLbl="revTx" presStyleIdx="0" presStyleCnt="3">
        <dgm:presLayoutVars>
          <dgm:chMax val="1"/>
          <dgm:chPref val="1"/>
        </dgm:presLayoutVars>
      </dgm:prSet>
      <dgm:spPr/>
    </dgm:pt>
    <dgm:pt modelId="{BAB56A3D-B46D-403E-931B-924CE8024D84}" type="pres">
      <dgm:prSet presAssocID="{BF3BD5CB-F176-41E8-8AA1-857147636E32}" presName="sibTrans" presStyleCnt="0"/>
      <dgm:spPr/>
    </dgm:pt>
    <dgm:pt modelId="{016FDBEA-EBCD-445A-9CDD-4310892A2A8E}" type="pres">
      <dgm:prSet presAssocID="{F0657690-143D-4BA1-8236-C33FDE3F90AA}" presName="compNode" presStyleCnt="0"/>
      <dgm:spPr/>
    </dgm:pt>
    <dgm:pt modelId="{A18CA416-FA75-40C2-B324-B70153C83E20}" type="pres">
      <dgm:prSet presAssocID="{F0657690-143D-4BA1-8236-C33FDE3F90AA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646C786-D435-4DC6-B2F0-3E8C6EC3F44E}" type="pres">
      <dgm:prSet presAssocID="{F0657690-143D-4BA1-8236-C33FDE3F90AA}" presName="spaceRect" presStyleCnt="0"/>
      <dgm:spPr/>
    </dgm:pt>
    <dgm:pt modelId="{9A40D724-F889-41AC-B103-CF74E216BE13}" type="pres">
      <dgm:prSet presAssocID="{F0657690-143D-4BA1-8236-C33FDE3F90AA}" presName="textRect" presStyleLbl="revTx" presStyleIdx="1" presStyleCnt="3">
        <dgm:presLayoutVars>
          <dgm:chMax val="1"/>
          <dgm:chPref val="1"/>
        </dgm:presLayoutVars>
      </dgm:prSet>
      <dgm:spPr/>
    </dgm:pt>
    <dgm:pt modelId="{96DC222C-25E5-4C2D-8DA3-FADA60FFA2B1}" type="pres">
      <dgm:prSet presAssocID="{0B740681-1724-4DC0-BB04-4DB3F735ADE3}" presName="sibTrans" presStyleCnt="0"/>
      <dgm:spPr/>
    </dgm:pt>
    <dgm:pt modelId="{ECCFC893-6B8A-446B-8859-85E2F8A0911E}" type="pres">
      <dgm:prSet presAssocID="{B5DC461A-B699-41B2-97E5-41962945D4E0}" presName="compNode" presStyleCnt="0"/>
      <dgm:spPr/>
    </dgm:pt>
    <dgm:pt modelId="{394C8E77-3D63-4212-87F7-E63113F99C79}" type="pres">
      <dgm:prSet presAssocID="{B5DC461A-B699-41B2-97E5-41962945D4E0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69DE3E5-4D0F-4DD9-BD3B-162D34612A93}" type="pres">
      <dgm:prSet presAssocID="{B5DC461A-B699-41B2-97E5-41962945D4E0}" presName="spaceRect" presStyleCnt="0"/>
      <dgm:spPr/>
    </dgm:pt>
    <dgm:pt modelId="{8E8E3994-56C1-4DD6-9BBA-6D0C19E6803C}" type="pres">
      <dgm:prSet presAssocID="{B5DC461A-B699-41B2-97E5-41962945D4E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6928F15-3CA9-40E7-8AD5-847E32FC2542}" srcId="{EABA5192-254A-4A41-ACF5-4D77F3C3802F}" destId="{B5DC461A-B699-41B2-97E5-41962945D4E0}" srcOrd="2" destOrd="0" parTransId="{B7F4742F-E45A-4837-8AB0-7011B758AC3E}" sibTransId="{5C247D76-B7A7-4DB0-A322-9F65981976B5}"/>
    <dgm:cxn modelId="{45E3781D-9E35-4544-9A34-06848F21A172}" srcId="{EABA5192-254A-4A41-ACF5-4D77F3C3802F}" destId="{F0657690-143D-4BA1-8236-C33FDE3F90AA}" srcOrd="1" destOrd="0" parTransId="{8353C050-24E7-45E6-88C0-398B3A108CB7}" sibTransId="{0B740681-1724-4DC0-BB04-4DB3F735ADE3}"/>
    <dgm:cxn modelId="{9951043C-BB47-42F8-8B28-7E7333AF5478}" srcId="{EABA5192-254A-4A41-ACF5-4D77F3C3802F}" destId="{1C92AAA6-DE49-4DEB-A573-F640BB882B21}" srcOrd="0" destOrd="0" parTransId="{CE0E8170-3665-4187-B5BF-C938DA3F5D89}" sibTransId="{BF3BD5CB-F176-41E8-8AA1-857147636E32}"/>
    <dgm:cxn modelId="{C5D58382-F1BA-407D-9A65-4FFED858B731}" type="presOf" srcId="{EABA5192-254A-4A41-ACF5-4D77F3C3802F}" destId="{31F67B2F-34D0-40E9-8C57-0899BC882933}" srcOrd="0" destOrd="0" presId="urn:microsoft.com/office/officeart/2018/2/layout/IconLabelList"/>
    <dgm:cxn modelId="{22BE2788-76C7-4C54-9791-CAA741232EDD}" type="presOf" srcId="{B5DC461A-B699-41B2-97E5-41962945D4E0}" destId="{8E8E3994-56C1-4DD6-9BBA-6D0C19E6803C}" srcOrd="0" destOrd="0" presId="urn:microsoft.com/office/officeart/2018/2/layout/IconLabelList"/>
    <dgm:cxn modelId="{105077B5-4C69-45E5-AD89-E4E58C20234D}" type="presOf" srcId="{1C92AAA6-DE49-4DEB-A573-F640BB882B21}" destId="{1F7D92C3-5262-44E3-B31D-66803ECA0F0E}" srcOrd="0" destOrd="0" presId="urn:microsoft.com/office/officeart/2018/2/layout/IconLabelList"/>
    <dgm:cxn modelId="{4FF515F8-3040-4EFC-9BB4-F09CD923E076}" type="presOf" srcId="{F0657690-143D-4BA1-8236-C33FDE3F90AA}" destId="{9A40D724-F889-41AC-B103-CF74E216BE13}" srcOrd="0" destOrd="0" presId="urn:microsoft.com/office/officeart/2018/2/layout/IconLabelList"/>
    <dgm:cxn modelId="{840926C6-7A68-4215-965F-C405489A02BB}" type="presParOf" srcId="{31F67B2F-34D0-40E9-8C57-0899BC882933}" destId="{67A4149D-5B01-4BE6-BBCF-226BB259E30F}" srcOrd="0" destOrd="0" presId="urn:microsoft.com/office/officeart/2018/2/layout/IconLabelList"/>
    <dgm:cxn modelId="{530CF04C-D838-4D3C-B5BF-5C06F207DB11}" type="presParOf" srcId="{67A4149D-5B01-4BE6-BBCF-226BB259E30F}" destId="{1FF71828-81D1-4F90-925F-2DCB1714BE2B}" srcOrd="0" destOrd="0" presId="urn:microsoft.com/office/officeart/2018/2/layout/IconLabelList"/>
    <dgm:cxn modelId="{1CA6F352-BE24-44FC-99D2-BF2BDCA2F200}" type="presParOf" srcId="{67A4149D-5B01-4BE6-BBCF-226BB259E30F}" destId="{B2E019D8-C5CE-4CC4-9A9B-18245D360A7F}" srcOrd="1" destOrd="0" presId="urn:microsoft.com/office/officeart/2018/2/layout/IconLabelList"/>
    <dgm:cxn modelId="{6EC587A3-C73B-4AAD-B328-0DC751B65A20}" type="presParOf" srcId="{67A4149D-5B01-4BE6-BBCF-226BB259E30F}" destId="{1F7D92C3-5262-44E3-B31D-66803ECA0F0E}" srcOrd="2" destOrd="0" presId="urn:microsoft.com/office/officeart/2018/2/layout/IconLabelList"/>
    <dgm:cxn modelId="{314A161D-DF53-448C-A392-079CF0E5DDB6}" type="presParOf" srcId="{31F67B2F-34D0-40E9-8C57-0899BC882933}" destId="{BAB56A3D-B46D-403E-931B-924CE8024D84}" srcOrd="1" destOrd="0" presId="urn:microsoft.com/office/officeart/2018/2/layout/IconLabelList"/>
    <dgm:cxn modelId="{00B8DF50-FA85-4E42-B706-E9AF1056115F}" type="presParOf" srcId="{31F67B2F-34D0-40E9-8C57-0899BC882933}" destId="{016FDBEA-EBCD-445A-9CDD-4310892A2A8E}" srcOrd="2" destOrd="0" presId="urn:microsoft.com/office/officeart/2018/2/layout/IconLabelList"/>
    <dgm:cxn modelId="{0F13F1C3-E61C-40EB-965C-C9A3B7F1C857}" type="presParOf" srcId="{016FDBEA-EBCD-445A-9CDD-4310892A2A8E}" destId="{A18CA416-FA75-40C2-B324-B70153C83E20}" srcOrd="0" destOrd="0" presId="urn:microsoft.com/office/officeart/2018/2/layout/IconLabelList"/>
    <dgm:cxn modelId="{C2DAFB81-637C-425C-8A63-9A5E42CBEE26}" type="presParOf" srcId="{016FDBEA-EBCD-445A-9CDD-4310892A2A8E}" destId="{0646C786-D435-4DC6-B2F0-3E8C6EC3F44E}" srcOrd="1" destOrd="0" presId="urn:microsoft.com/office/officeart/2018/2/layout/IconLabelList"/>
    <dgm:cxn modelId="{1B6135F1-F38E-41B6-82A7-1E482DB1E967}" type="presParOf" srcId="{016FDBEA-EBCD-445A-9CDD-4310892A2A8E}" destId="{9A40D724-F889-41AC-B103-CF74E216BE13}" srcOrd="2" destOrd="0" presId="urn:microsoft.com/office/officeart/2018/2/layout/IconLabelList"/>
    <dgm:cxn modelId="{BCC20C6C-ED9B-4A29-B612-9A602447081D}" type="presParOf" srcId="{31F67B2F-34D0-40E9-8C57-0899BC882933}" destId="{96DC222C-25E5-4C2D-8DA3-FADA60FFA2B1}" srcOrd="3" destOrd="0" presId="urn:microsoft.com/office/officeart/2018/2/layout/IconLabelList"/>
    <dgm:cxn modelId="{7DB9660A-1DDC-47A2-B4D4-0C60313843B0}" type="presParOf" srcId="{31F67B2F-34D0-40E9-8C57-0899BC882933}" destId="{ECCFC893-6B8A-446B-8859-85E2F8A0911E}" srcOrd="4" destOrd="0" presId="urn:microsoft.com/office/officeart/2018/2/layout/IconLabelList"/>
    <dgm:cxn modelId="{90771E1A-D09D-4FA2-B547-FA01342C0817}" type="presParOf" srcId="{ECCFC893-6B8A-446B-8859-85E2F8A0911E}" destId="{394C8E77-3D63-4212-87F7-E63113F99C79}" srcOrd="0" destOrd="0" presId="urn:microsoft.com/office/officeart/2018/2/layout/IconLabelList"/>
    <dgm:cxn modelId="{91687163-575C-4E86-B75F-98D8F0544ABF}" type="presParOf" srcId="{ECCFC893-6B8A-446B-8859-85E2F8A0911E}" destId="{169DE3E5-4D0F-4DD9-BD3B-162D34612A93}" srcOrd="1" destOrd="0" presId="urn:microsoft.com/office/officeart/2018/2/layout/IconLabelList"/>
    <dgm:cxn modelId="{E413D9D6-FF48-4DB2-8F68-CFD423D7B08A}" type="presParOf" srcId="{ECCFC893-6B8A-446B-8859-85E2F8A0911E}" destId="{8E8E3994-56C1-4DD6-9BBA-6D0C19E6803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2A32BD-D9DC-4477-AB47-053A10EA264B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7ABB463-CE0F-4C1D-997F-CC2340F534BE}">
      <dgm:prSet/>
      <dgm:spPr/>
      <dgm:t>
        <a:bodyPr/>
        <a:lstStyle/>
        <a:p>
          <a:r>
            <a:rPr lang="en-US"/>
            <a:t>Python, like R, can be extended through packages/libraries</a:t>
          </a:r>
        </a:p>
      </dgm:t>
    </dgm:pt>
    <dgm:pt modelId="{BE88737A-6482-48C7-9D6B-07851F894679}" type="parTrans" cxnId="{45675A64-95EA-47E9-9E13-5381BB498A06}">
      <dgm:prSet/>
      <dgm:spPr/>
      <dgm:t>
        <a:bodyPr/>
        <a:lstStyle/>
        <a:p>
          <a:endParaRPr lang="en-US"/>
        </a:p>
      </dgm:t>
    </dgm:pt>
    <dgm:pt modelId="{159DF1FA-1A1C-49A8-AAE3-40F18D0B1A1E}" type="sibTrans" cxnId="{45675A64-95EA-47E9-9E13-5381BB498A06}">
      <dgm:prSet/>
      <dgm:spPr/>
      <dgm:t>
        <a:bodyPr/>
        <a:lstStyle/>
        <a:p>
          <a:endParaRPr lang="en-US"/>
        </a:p>
      </dgm:t>
    </dgm:pt>
    <dgm:pt modelId="{81A7AE84-9FDD-415F-B775-8A5F3629155E}">
      <dgm:prSet/>
      <dgm:spPr/>
      <dgm:t>
        <a:bodyPr/>
        <a:lstStyle/>
        <a:p>
          <a:r>
            <a:rPr lang="en-US"/>
            <a:t>Since it is open source, anyone can contribute</a:t>
          </a:r>
        </a:p>
      </dgm:t>
    </dgm:pt>
    <dgm:pt modelId="{A8297A1A-750C-4AF3-ACEC-936BDE1D90D2}" type="parTrans" cxnId="{2192E6E2-EE6E-4462-A90C-B3B292B5D735}">
      <dgm:prSet/>
      <dgm:spPr/>
      <dgm:t>
        <a:bodyPr/>
        <a:lstStyle/>
        <a:p>
          <a:endParaRPr lang="en-US"/>
        </a:p>
      </dgm:t>
    </dgm:pt>
    <dgm:pt modelId="{824F5550-F987-4582-8600-CFC1C756E1A6}" type="sibTrans" cxnId="{2192E6E2-EE6E-4462-A90C-B3B292B5D735}">
      <dgm:prSet/>
      <dgm:spPr/>
      <dgm:t>
        <a:bodyPr/>
        <a:lstStyle/>
        <a:p>
          <a:endParaRPr lang="en-US"/>
        </a:p>
      </dgm:t>
    </dgm:pt>
    <dgm:pt modelId="{3B61CEBD-BE62-4F4E-BC5C-D92D03E001F2}">
      <dgm:prSet/>
      <dgm:spPr/>
      <dgm:t>
        <a:bodyPr/>
        <a:lstStyle/>
        <a:p>
          <a:r>
            <a:rPr lang="en-US"/>
            <a:t>Extensive support groups and dedicated programmers</a:t>
          </a:r>
        </a:p>
      </dgm:t>
    </dgm:pt>
    <dgm:pt modelId="{00E3160E-9716-45A2-BF41-D2D1902E581C}" type="parTrans" cxnId="{97D9E04D-8BEB-4E31-A598-6B72BF1FEBA7}">
      <dgm:prSet/>
      <dgm:spPr/>
      <dgm:t>
        <a:bodyPr/>
        <a:lstStyle/>
        <a:p>
          <a:endParaRPr lang="en-US"/>
        </a:p>
      </dgm:t>
    </dgm:pt>
    <dgm:pt modelId="{9422CC1E-7574-48EC-99F6-B1210956C688}" type="sibTrans" cxnId="{97D9E04D-8BEB-4E31-A598-6B72BF1FEBA7}">
      <dgm:prSet/>
      <dgm:spPr/>
      <dgm:t>
        <a:bodyPr/>
        <a:lstStyle/>
        <a:p>
          <a:endParaRPr lang="en-US"/>
        </a:p>
      </dgm:t>
    </dgm:pt>
    <dgm:pt modelId="{51FFFAB4-4832-4203-8DF7-FFE71CE4E396}">
      <dgm:prSet/>
      <dgm:spPr/>
      <dgm:t>
        <a:bodyPr/>
        <a:lstStyle/>
        <a:p>
          <a:r>
            <a:rPr lang="en-US"/>
            <a:t>Maintained by the Python Enhancement Proposal (PEP)</a:t>
          </a:r>
        </a:p>
      </dgm:t>
    </dgm:pt>
    <dgm:pt modelId="{A3F475C8-D462-40BD-952F-A3B1730221DA}" type="parTrans" cxnId="{93419E31-2C3F-4ECB-A322-C40272AA5B19}">
      <dgm:prSet/>
      <dgm:spPr/>
      <dgm:t>
        <a:bodyPr/>
        <a:lstStyle/>
        <a:p>
          <a:endParaRPr lang="en-US"/>
        </a:p>
      </dgm:t>
    </dgm:pt>
    <dgm:pt modelId="{C913D8E7-86FC-4331-81CB-1B2C52E29301}" type="sibTrans" cxnId="{93419E31-2C3F-4ECB-A322-C40272AA5B19}">
      <dgm:prSet/>
      <dgm:spPr/>
      <dgm:t>
        <a:bodyPr/>
        <a:lstStyle/>
        <a:p>
          <a:endParaRPr lang="en-US"/>
        </a:p>
      </dgm:t>
    </dgm:pt>
    <dgm:pt modelId="{09D1B049-23EC-4753-A4A2-5ABA38A40BE3}" type="pres">
      <dgm:prSet presAssocID="{BE2A32BD-D9DC-4477-AB47-053A10EA264B}" presName="matrix" presStyleCnt="0">
        <dgm:presLayoutVars>
          <dgm:chMax val="1"/>
          <dgm:dir/>
          <dgm:resizeHandles val="exact"/>
        </dgm:presLayoutVars>
      </dgm:prSet>
      <dgm:spPr/>
    </dgm:pt>
    <dgm:pt modelId="{86CD1D8D-BE77-49D6-8884-126CC0799E43}" type="pres">
      <dgm:prSet presAssocID="{BE2A32BD-D9DC-4477-AB47-053A10EA264B}" presName="diamond" presStyleLbl="bgShp" presStyleIdx="0" presStyleCnt="1"/>
      <dgm:spPr/>
    </dgm:pt>
    <dgm:pt modelId="{882CFDDE-F2E4-459E-92A8-B6608BE444EC}" type="pres">
      <dgm:prSet presAssocID="{BE2A32BD-D9DC-4477-AB47-053A10EA264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9346105-C147-4A82-9733-4493AC4D8C3D}" type="pres">
      <dgm:prSet presAssocID="{BE2A32BD-D9DC-4477-AB47-053A10EA264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39942FD-374D-47C6-9BDB-B032393067E4}" type="pres">
      <dgm:prSet presAssocID="{BE2A32BD-D9DC-4477-AB47-053A10EA264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32C022D-3608-403B-9FFE-2F47327B2EB8}" type="pres">
      <dgm:prSet presAssocID="{BE2A32BD-D9DC-4477-AB47-053A10EA264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3419E31-2C3F-4ECB-A322-C40272AA5B19}" srcId="{BE2A32BD-D9DC-4477-AB47-053A10EA264B}" destId="{51FFFAB4-4832-4203-8DF7-FFE71CE4E396}" srcOrd="3" destOrd="0" parTransId="{A3F475C8-D462-40BD-952F-A3B1730221DA}" sibTransId="{C913D8E7-86FC-4331-81CB-1B2C52E29301}"/>
    <dgm:cxn modelId="{E64A9939-7A60-4824-BADA-C81636E75144}" type="presOf" srcId="{3B61CEBD-BE62-4F4E-BC5C-D92D03E001F2}" destId="{739942FD-374D-47C6-9BDB-B032393067E4}" srcOrd="0" destOrd="0" presId="urn:microsoft.com/office/officeart/2005/8/layout/matrix3"/>
    <dgm:cxn modelId="{66069362-0D25-4229-8917-DFA60BBA3C12}" type="presOf" srcId="{87ABB463-CE0F-4C1D-997F-CC2340F534BE}" destId="{882CFDDE-F2E4-459E-92A8-B6608BE444EC}" srcOrd="0" destOrd="0" presId="urn:microsoft.com/office/officeart/2005/8/layout/matrix3"/>
    <dgm:cxn modelId="{45675A64-95EA-47E9-9E13-5381BB498A06}" srcId="{BE2A32BD-D9DC-4477-AB47-053A10EA264B}" destId="{87ABB463-CE0F-4C1D-997F-CC2340F534BE}" srcOrd="0" destOrd="0" parTransId="{BE88737A-6482-48C7-9D6B-07851F894679}" sibTransId="{159DF1FA-1A1C-49A8-AAE3-40F18D0B1A1E}"/>
    <dgm:cxn modelId="{97D9E04D-8BEB-4E31-A598-6B72BF1FEBA7}" srcId="{BE2A32BD-D9DC-4477-AB47-053A10EA264B}" destId="{3B61CEBD-BE62-4F4E-BC5C-D92D03E001F2}" srcOrd="2" destOrd="0" parTransId="{00E3160E-9716-45A2-BF41-D2D1902E581C}" sibTransId="{9422CC1E-7574-48EC-99F6-B1210956C688}"/>
    <dgm:cxn modelId="{C0142D7F-FA70-49F2-9032-F95EA8830790}" type="presOf" srcId="{BE2A32BD-D9DC-4477-AB47-053A10EA264B}" destId="{09D1B049-23EC-4753-A4A2-5ABA38A40BE3}" srcOrd="0" destOrd="0" presId="urn:microsoft.com/office/officeart/2005/8/layout/matrix3"/>
    <dgm:cxn modelId="{427A9C9F-AFA8-4936-9F12-74ADF3C71E1D}" type="presOf" srcId="{81A7AE84-9FDD-415F-B775-8A5F3629155E}" destId="{59346105-C147-4A82-9733-4493AC4D8C3D}" srcOrd="0" destOrd="0" presId="urn:microsoft.com/office/officeart/2005/8/layout/matrix3"/>
    <dgm:cxn modelId="{38CB2DB0-C8B1-4DAF-94F6-52C6FBBEF92D}" type="presOf" srcId="{51FFFAB4-4832-4203-8DF7-FFE71CE4E396}" destId="{132C022D-3608-403B-9FFE-2F47327B2EB8}" srcOrd="0" destOrd="0" presId="urn:microsoft.com/office/officeart/2005/8/layout/matrix3"/>
    <dgm:cxn modelId="{2192E6E2-EE6E-4462-A90C-B3B292B5D735}" srcId="{BE2A32BD-D9DC-4477-AB47-053A10EA264B}" destId="{81A7AE84-9FDD-415F-B775-8A5F3629155E}" srcOrd="1" destOrd="0" parTransId="{A8297A1A-750C-4AF3-ACEC-936BDE1D90D2}" sibTransId="{824F5550-F987-4582-8600-CFC1C756E1A6}"/>
    <dgm:cxn modelId="{1D2F8748-3118-41C2-AC07-931CE8E353F5}" type="presParOf" srcId="{09D1B049-23EC-4753-A4A2-5ABA38A40BE3}" destId="{86CD1D8D-BE77-49D6-8884-126CC0799E43}" srcOrd="0" destOrd="0" presId="urn:microsoft.com/office/officeart/2005/8/layout/matrix3"/>
    <dgm:cxn modelId="{F51A731D-2D97-4A9C-9A14-2367C1799D09}" type="presParOf" srcId="{09D1B049-23EC-4753-A4A2-5ABA38A40BE3}" destId="{882CFDDE-F2E4-459E-92A8-B6608BE444EC}" srcOrd="1" destOrd="0" presId="urn:microsoft.com/office/officeart/2005/8/layout/matrix3"/>
    <dgm:cxn modelId="{BBD4C91D-0F90-46B2-B3CB-34AB64DCE273}" type="presParOf" srcId="{09D1B049-23EC-4753-A4A2-5ABA38A40BE3}" destId="{59346105-C147-4A82-9733-4493AC4D8C3D}" srcOrd="2" destOrd="0" presId="urn:microsoft.com/office/officeart/2005/8/layout/matrix3"/>
    <dgm:cxn modelId="{AE75115F-CB4F-48F1-B7A3-379744E79C77}" type="presParOf" srcId="{09D1B049-23EC-4753-A4A2-5ABA38A40BE3}" destId="{739942FD-374D-47C6-9BDB-B032393067E4}" srcOrd="3" destOrd="0" presId="urn:microsoft.com/office/officeart/2005/8/layout/matrix3"/>
    <dgm:cxn modelId="{F4ED1885-0508-4BB8-83D0-6A5269E6C3C9}" type="presParOf" srcId="{09D1B049-23EC-4753-A4A2-5ABA38A40BE3}" destId="{132C022D-3608-403B-9FFE-2F47327B2EB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218DB4-6182-4933-B2D2-BEB87DA0FDD5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FEA7478-F59F-40A9-B827-D1ED7A6CEF8F}">
      <dgm:prSet/>
      <dgm:spPr/>
      <dgm:t>
        <a:bodyPr/>
        <a:lstStyle/>
        <a:p>
          <a:r>
            <a:rPr lang="en-US" b="0" i="0"/>
            <a:t>Wikipedia, </a:t>
          </a:r>
          <a:endParaRPr lang="en-US"/>
        </a:p>
      </dgm:t>
    </dgm:pt>
    <dgm:pt modelId="{782DA194-AB14-42F5-AF4C-4637F83AC20D}" type="parTrans" cxnId="{15B6C82C-4AC8-4FF2-B7A5-3B6CDA6CD7CB}">
      <dgm:prSet/>
      <dgm:spPr/>
      <dgm:t>
        <a:bodyPr/>
        <a:lstStyle/>
        <a:p>
          <a:endParaRPr lang="en-US"/>
        </a:p>
      </dgm:t>
    </dgm:pt>
    <dgm:pt modelId="{012572E3-067B-4920-B64F-6E5DA95BC096}" type="sibTrans" cxnId="{15B6C82C-4AC8-4FF2-B7A5-3B6CDA6CD7CB}">
      <dgm:prSet/>
      <dgm:spPr/>
      <dgm:t>
        <a:bodyPr/>
        <a:lstStyle/>
        <a:p>
          <a:endParaRPr lang="en-US"/>
        </a:p>
      </dgm:t>
    </dgm:pt>
    <dgm:pt modelId="{EBC9AEDA-AC30-4789-8354-C6BD2E3C9A29}">
      <dgm:prSet/>
      <dgm:spPr/>
      <dgm:t>
        <a:bodyPr/>
        <a:lstStyle/>
        <a:p>
          <a:r>
            <a:rPr lang="en-US" b="0" i="0" dirty="0"/>
            <a:t>Google</a:t>
          </a:r>
          <a:endParaRPr lang="en-US" dirty="0"/>
        </a:p>
      </dgm:t>
    </dgm:pt>
    <dgm:pt modelId="{313FA606-37CC-4480-9118-AEE153F23C29}" type="parTrans" cxnId="{12D354B7-88F1-4421-9890-9FB427023509}">
      <dgm:prSet/>
      <dgm:spPr/>
      <dgm:t>
        <a:bodyPr/>
        <a:lstStyle/>
        <a:p>
          <a:endParaRPr lang="en-US"/>
        </a:p>
      </dgm:t>
    </dgm:pt>
    <dgm:pt modelId="{8D61D624-C577-4FDD-8BE9-606272FCDCFC}" type="sibTrans" cxnId="{12D354B7-88F1-4421-9890-9FB427023509}">
      <dgm:prSet/>
      <dgm:spPr/>
      <dgm:t>
        <a:bodyPr/>
        <a:lstStyle/>
        <a:p>
          <a:endParaRPr lang="en-US"/>
        </a:p>
      </dgm:t>
    </dgm:pt>
    <dgm:pt modelId="{6D626675-073A-41D3-9B8B-E702B1353462}">
      <dgm:prSet/>
      <dgm:spPr/>
      <dgm:t>
        <a:bodyPr/>
        <a:lstStyle/>
        <a:p>
          <a:r>
            <a:rPr lang="en-US" b="0" i="0"/>
            <a:t>Yahoo! </a:t>
          </a:r>
          <a:endParaRPr lang="en-US"/>
        </a:p>
      </dgm:t>
    </dgm:pt>
    <dgm:pt modelId="{9C91A81E-F945-4B72-9573-5DF7A55BE48C}" type="parTrans" cxnId="{50B85AEF-4DC5-46A4-AA69-1E58256A2DD4}">
      <dgm:prSet/>
      <dgm:spPr/>
      <dgm:t>
        <a:bodyPr/>
        <a:lstStyle/>
        <a:p>
          <a:endParaRPr lang="en-US"/>
        </a:p>
      </dgm:t>
    </dgm:pt>
    <dgm:pt modelId="{E049B62E-E179-452D-8F71-67C419A6A2BF}" type="sibTrans" cxnId="{50B85AEF-4DC5-46A4-AA69-1E58256A2DD4}">
      <dgm:prSet/>
      <dgm:spPr/>
      <dgm:t>
        <a:bodyPr/>
        <a:lstStyle/>
        <a:p>
          <a:endParaRPr lang="en-US"/>
        </a:p>
      </dgm:t>
    </dgm:pt>
    <dgm:pt modelId="{D4128CED-D997-496B-9444-0C88F14F9A88}">
      <dgm:prSet/>
      <dgm:spPr/>
      <dgm:t>
        <a:bodyPr/>
        <a:lstStyle/>
        <a:p>
          <a:r>
            <a:rPr lang="en-US" b="0" i="0"/>
            <a:t>CERN</a:t>
          </a:r>
          <a:endParaRPr lang="en-US"/>
        </a:p>
      </dgm:t>
    </dgm:pt>
    <dgm:pt modelId="{AACE853A-B704-4EA3-9096-F5B93791D981}" type="parTrans" cxnId="{01FD0C63-2307-466C-B4B3-DB41262E13F8}">
      <dgm:prSet/>
      <dgm:spPr/>
      <dgm:t>
        <a:bodyPr/>
        <a:lstStyle/>
        <a:p>
          <a:endParaRPr lang="en-US"/>
        </a:p>
      </dgm:t>
    </dgm:pt>
    <dgm:pt modelId="{1A896C90-78A8-4222-8344-4686E8DBCE15}" type="sibTrans" cxnId="{01FD0C63-2307-466C-B4B3-DB41262E13F8}">
      <dgm:prSet/>
      <dgm:spPr/>
      <dgm:t>
        <a:bodyPr/>
        <a:lstStyle/>
        <a:p>
          <a:endParaRPr lang="en-US"/>
        </a:p>
      </dgm:t>
    </dgm:pt>
    <dgm:pt modelId="{56E51CEF-E6FC-4D84-AF6A-43D4FC556010}">
      <dgm:prSet/>
      <dgm:spPr/>
      <dgm:t>
        <a:bodyPr/>
        <a:lstStyle/>
        <a:p>
          <a:r>
            <a:rPr lang="en-US" b="0" i="0"/>
            <a:t>NASA</a:t>
          </a:r>
          <a:endParaRPr lang="en-US"/>
        </a:p>
      </dgm:t>
    </dgm:pt>
    <dgm:pt modelId="{A38DFC02-D449-491C-97B9-F868FBF78CB9}" type="parTrans" cxnId="{3D58F0FD-3D11-40DA-A9C6-5BD551104D7D}">
      <dgm:prSet/>
      <dgm:spPr/>
      <dgm:t>
        <a:bodyPr/>
        <a:lstStyle/>
        <a:p>
          <a:endParaRPr lang="en-US"/>
        </a:p>
      </dgm:t>
    </dgm:pt>
    <dgm:pt modelId="{3522E0CD-8C0E-42A4-8BD4-029FD2C86110}" type="sibTrans" cxnId="{3D58F0FD-3D11-40DA-A9C6-5BD551104D7D}">
      <dgm:prSet/>
      <dgm:spPr/>
      <dgm:t>
        <a:bodyPr/>
        <a:lstStyle/>
        <a:p>
          <a:endParaRPr lang="en-US"/>
        </a:p>
      </dgm:t>
    </dgm:pt>
    <dgm:pt modelId="{B7959134-3999-4D99-B751-264A2B6EB0B8}">
      <dgm:prSet/>
      <dgm:spPr/>
      <dgm:t>
        <a:bodyPr/>
        <a:lstStyle/>
        <a:p>
          <a:r>
            <a:rPr lang="en-US" b="0" i="0"/>
            <a:t>Facebook</a:t>
          </a:r>
          <a:endParaRPr lang="en-US"/>
        </a:p>
      </dgm:t>
    </dgm:pt>
    <dgm:pt modelId="{CBC4A560-2BDA-4F54-87E9-081DBC94A778}" type="parTrans" cxnId="{E02BCD69-BD3D-4DE5-84F3-F746E446876B}">
      <dgm:prSet/>
      <dgm:spPr/>
      <dgm:t>
        <a:bodyPr/>
        <a:lstStyle/>
        <a:p>
          <a:endParaRPr lang="en-US"/>
        </a:p>
      </dgm:t>
    </dgm:pt>
    <dgm:pt modelId="{3CE26AC9-E45A-48F5-BE3E-829D73013CD6}" type="sibTrans" cxnId="{E02BCD69-BD3D-4DE5-84F3-F746E446876B}">
      <dgm:prSet/>
      <dgm:spPr/>
      <dgm:t>
        <a:bodyPr/>
        <a:lstStyle/>
        <a:p>
          <a:endParaRPr lang="en-US"/>
        </a:p>
      </dgm:t>
    </dgm:pt>
    <dgm:pt modelId="{B60C76FB-06B6-4CF4-B964-D7BDAD440EF1}">
      <dgm:prSet/>
      <dgm:spPr/>
      <dgm:t>
        <a:bodyPr/>
        <a:lstStyle/>
        <a:p>
          <a:r>
            <a:rPr lang="en-US" b="0" i="0"/>
            <a:t>Amazon</a:t>
          </a:r>
          <a:endParaRPr lang="en-US"/>
        </a:p>
      </dgm:t>
    </dgm:pt>
    <dgm:pt modelId="{2EAC51F9-45EC-4275-8DDE-97ECF178A786}" type="parTrans" cxnId="{2D5176A1-3014-442B-A4FF-A0CF0A24B87B}">
      <dgm:prSet/>
      <dgm:spPr/>
      <dgm:t>
        <a:bodyPr/>
        <a:lstStyle/>
        <a:p>
          <a:endParaRPr lang="en-US"/>
        </a:p>
      </dgm:t>
    </dgm:pt>
    <dgm:pt modelId="{00184F9A-9F17-4F97-AC53-1430AEB0554F}" type="sibTrans" cxnId="{2D5176A1-3014-442B-A4FF-A0CF0A24B87B}">
      <dgm:prSet/>
      <dgm:spPr/>
      <dgm:t>
        <a:bodyPr/>
        <a:lstStyle/>
        <a:p>
          <a:endParaRPr lang="en-US"/>
        </a:p>
      </dgm:t>
    </dgm:pt>
    <dgm:pt modelId="{8D626C61-9651-445C-90EC-8CFBD57BBB74}">
      <dgm:prSet/>
      <dgm:spPr/>
      <dgm:t>
        <a:bodyPr/>
        <a:lstStyle/>
        <a:p>
          <a:r>
            <a:rPr lang="en-US" b="0" i="0"/>
            <a:t>Instagram</a:t>
          </a:r>
          <a:endParaRPr lang="en-US"/>
        </a:p>
      </dgm:t>
    </dgm:pt>
    <dgm:pt modelId="{E342A0CA-9E85-4FB2-9B96-157D86B8EC36}" type="parTrans" cxnId="{CDA3E508-95E0-40BA-B91B-3EDCA254346D}">
      <dgm:prSet/>
      <dgm:spPr/>
      <dgm:t>
        <a:bodyPr/>
        <a:lstStyle/>
        <a:p>
          <a:endParaRPr lang="en-US"/>
        </a:p>
      </dgm:t>
    </dgm:pt>
    <dgm:pt modelId="{63E123BB-71A1-4E04-A923-527D2D513CDE}" type="sibTrans" cxnId="{CDA3E508-95E0-40BA-B91B-3EDCA254346D}">
      <dgm:prSet/>
      <dgm:spPr/>
      <dgm:t>
        <a:bodyPr/>
        <a:lstStyle/>
        <a:p>
          <a:endParaRPr lang="en-US"/>
        </a:p>
      </dgm:t>
    </dgm:pt>
    <dgm:pt modelId="{FFB2BC5A-A912-45C4-B51B-D3E28639E334}">
      <dgm:prSet/>
      <dgm:spPr/>
      <dgm:t>
        <a:bodyPr/>
        <a:lstStyle/>
        <a:p>
          <a:r>
            <a:rPr lang="en-US" b="0" i="0"/>
            <a:t>Spotify</a:t>
          </a:r>
          <a:endParaRPr lang="en-US"/>
        </a:p>
      </dgm:t>
    </dgm:pt>
    <dgm:pt modelId="{276C03A4-25F8-4DC4-9848-AACCE2456C81}" type="parTrans" cxnId="{AC0F53A2-65E2-44F8-9F29-0B92E70A2A66}">
      <dgm:prSet/>
      <dgm:spPr/>
      <dgm:t>
        <a:bodyPr/>
        <a:lstStyle/>
        <a:p>
          <a:endParaRPr lang="en-US"/>
        </a:p>
      </dgm:t>
    </dgm:pt>
    <dgm:pt modelId="{6014805B-813D-4DDD-B99F-B3F2C183A7BD}" type="sibTrans" cxnId="{AC0F53A2-65E2-44F8-9F29-0B92E70A2A66}">
      <dgm:prSet/>
      <dgm:spPr/>
      <dgm:t>
        <a:bodyPr/>
        <a:lstStyle/>
        <a:p>
          <a:endParaRPr lang="en-US"/>
        </a:p>
      </dgm:t>
    </dgm:pt>
    <dgm:pt modelId="{38B7963C-4D67-4334-BE1F-8DEB1D37031A}" type="pres">
      <dgm:prSet presAssocID="{0C218DB4-6182-4933-B2D2-BEB87DA0FDD5}" presName="diagram" presStyleCnt="0">
        <dgm:presLayoutVars>
          <dgm:dir/>
          <dgm:resizeHandles val="exact"/>
        </dgm:presLayoutVars>
      </dgm:prSet>
      <dgm:spPr/>
    </dgm:pt>
    <dgm:pt modelId="{4403A1AB-739F-4767-95F3-9C3CAD803F87}" type="pres">
      <dgm:prSet presAssocID="{3FEA7478-F59F-40A9-B827-D1ED7A6CEF8F}" presName="node" presStyleLbl="node1" presStyleIdx="0" presStyleCnt="9">
        <dgm:presLayoutVars>
          <dgm:bulletEnabled val="1"/>
        </dgm:presLayoutVars>
      </dgm:prSet>
      <dgm:spPr/>
    </dgm:pt>
    <dgm:pt modelId="{81E9C57F-F96F-4E21-9470-C1CA7D048BBE}" type="pres">
      <dgm:prSet presAssocID="{012572E3-067B-4920-B64F-6E5DA95BC096}" presName="sibTrans" presStyleCnt="0"/>
      <dgm:spPr/>
    </dgm:pt>
    <dgm:pt modelId="{0FF6E8F3-8F00-4365-B8A5-0C6DBD1EE459}" type="pres">
      <dgm:prSet presAssocID="{EBC9AEDA-AC30-4789-8354-C6BD2E3C9A29}" presName="node" presStyleLbl="node1" presStyleIdx="1" presStyleCnt="9">
        <dgm:presLayoutVars>
          <dgm:bulletEnabled val="1"/>
        </dgm:presLayoutVars>
      </dgm:prSet>
      <dgm:spPr/>
    </dgm:pt>
    <dgm:pt modelId="{3DA54396-8B71-4885-9920-F7265B022FA2}" type="pres">
      <dgm:prSet presAssocID="{8D61D624-C577-4FDD-8BE9-606272FCDCFC}" presName="sibTrans" presStyleCnt="0"/>
      <dgm:spPr/>
    </dgm:pt>
    <dgm:pt modelId="{DF72AA76-EE04-41B0-8A8E-A9A2271B51A2}" type="pres">
      <dgm:prSet presAssocID="{6D626675-073A-41D3-9B8B-E702B1353462}" presName="node" presStyleLbl="node1" presStyleIdx="2" presStyleCnt="9">
        <dgm:presLayoutVars>
          <dgm:bulletEnabled val="1"/>
        </dgm:presLayoutVars>
      </dgm:prSet>
      <dgm:spPr/>
    </dgm:pt>
    <dgm:pt modelId="{7F6A8260-C383-4F9E-9F3B-0182551378E0}" type="pres">
      <dgm:prSet presAssocID="{E049B62E-E179-452D-8F71-67C419A6A2BF}" presName="sibTrans" presStyleCnt="0"/>
      <dgm:spPr/>
    </dgm:pt>
    <dgm:pt modelId="{F52570C2-AC5C-4436-A6D3-0F0D6AB1265B}" type="pres">
      <dgm:prSet presAssocID="{D4128CED-D997-496B-9444-0C88F14F9A88}" presName="node" presStyleLbl="node1" presStyleIdx="3" presStyleCnt="9">
        <dgm:presLayoutVars>
          <dgm:bulletEnabled val="1"/>
        </dgm:presLayoutVars>
      </dgm:prSet>
      <dgm:spPr/>
    </dgm:pt>
    <dgm:pt modelId="{A9809DD5-45D9-4961-A117-A36F99D87D5D}" type="pres">
      <dgm:prSet presAssocID="{1A896C90-78A8-4222-8344-4686E8DBCE15}" presName="sibTrans" presStyleCnt="0"/>
      <dgm:spPr/>
    </dgm:pt>
    <dgm:pt modelId="{E60BC70C-7886-4089-8FF0-75734486A3EF}" type="pres">
      <dgm:prSet presAssocID="{56E51CEF-E6FC-4D84-AF6A-43D4FC556010}" presName="node" presStyleLbl="node1" presStyleIdx="4" presStyleCnt="9">
        <dgm:presLayoutVars>
          <dgm:bulletEnabled val="1"/>
        </dgm:presLayoutVars>
      </dgm:prSet>
      <dgm:spPr/>
    </dgm:pt>
    <dgm:pt modelId="{2BA11265-7096-47D7-BC17-F6494D0BA2B7}" type="pres">
      <dgm:prSet presAssocID="{3522E0CD-8C0E-42A4-8BD4-029FD2C86110}" presName="sibTrans" presStyleCnt="0"/>
      <dgm:spPr/>
    </dgm:pt>
    <dgm:pt modelId="{C1AC16CC-F70E-4664-8546-DB0431F97B77}" type="pres">
      <dgm:prSet presAssocID="{B7959134-3999-4D99-B751-264A2B6EB0B8}" presName="node" presStyleLbl="node1" presStyleIdx="5" presStyleCnt="9">
        <dgm:presLayoutVars>
          <dgm:bulletEnabled val="1"/>
        </dgm:presLayoutVars>
      </dgm:prSet>
      <dgm:spPr/>
    </dgm:pt>
    <dgm:pt modelId="{092A862A-FFAE-429B-AC51-937509FCA266}" type="pres">
      <dgm:prSet presAssocID="{3CE26AC9-E45A-48F5-BE3E-829D73013CD6}" presName="sibTrans" presStyleCnt="0"/>
      <dgm:spPr/>
    </dgm:pt>
    <dgm:pt modelId="{67A2F54F-0216-4EC7-B0FF-2E6D004F4AAE}" type="pres">
      <dgm:prSet presAssocID="{B60C76FB-06B6-4CF4-B964-D7BDAD440EF1}" presName="node" presStyleLbl="node1" presStyleIdx="6" presStyleCnt="9">
        <dgm:presLayoutVars>
          <dgm:bulletEnabled val="1"/>
        </dgm:presLayoutVars>
      </dgm:prSet>
      <dgm:spPr/>
    </dgm:pt>
    <dgm:pt modelId="{74F13928-B3E9-4758-AA32-DC5B9923C3F6}" type="pres">
      <dgm:prSet presAssocID="{00184F9A-9F17-4F97-AC53-1430AEB0554F}" presName="sibTrans" presStyleCnt="0"/>
      <dgm:spPr/>
    </dgm:pt>
    <dgm:pt modelId="{2A376718-F43D-4985-9879-9FB4CAD13FA8}" type="pres">
      <dgm:prSet presAssocID="{8D626C61-9651-445C-90EC-8CFBD57BBB74}" presName="node" presStyleLbl="node1" presStyleIdx="7" presStyleCnt="9">
        <dgm:presLayoutVars>
          <dgm:bulletEnabled val="1"/>
        </dgm:presLayoutVars>
      </dgm:prSet>
      <dgm:spPr/>
    </dgm:pt>
    <dgm:pt modelId="{AEBFEE1D-9D7B-426A-833F-6E0F1F932A3D}" type="pres">
      <dgm:prSet presAssocID="{63E123BB-71A1-4E04-A923-527D2D513CDE}" presName="sibTrans" presStyleCnt="0"/>
      <dgm:spPr/>
    </dgm:pt>
    <dgm:pt modelId="{38255A2F-C253-4B1B-BDD0-302FB8C4E9A6}" type="pres">
      <dgm:prSet presAssocID="{FFB2BC5A-A912-45C4-B51B-D3E28639E334}" presName="node" presStyleLbl="node1" presStyleIdx="8" presStyleCnt="9">
        <dgm:presLayoutVars>
          <dgm:bulletEnabled val="1"/>
        </dgm:presLayoutVars>
      </dgm:prSet>
      <dgm:spPr/>
    </dgm:pt>
  </dgm:ptLst>
  <dgm:cxnLst>
    <dgm:cxn modelId="{5890EB01-C940-474E-A5E2-9E9F1283DF34}" type="presOf" srcId="{B7959134-3999-4D99-B751-264A2B6EB0B8}" destId="{C1AC16CC-F70E-4664-8546-DB0431F97B77}" srcOrd="0" destOrd="0" presId="urn:microsoft.com/office/officeart/2005/8/layout/default"/>
    <dgm:cxn modelId="{CDA3E508-95E0-40BA-B91B-3EDCA254346D}" srcId="{0C218DB4-6182-4933-B2D2-BEB87DA0FDD5}" destId="{8D626C61-9651-445C-90EC-8CFBD57BBB74}" srcOrd="7" destOrd="0" parTransId="{E342A0CA-9E85-4FB2-9B96-157D86B8EC36}" sibTransId="{63E123BB-71A1-4E04-A923-527D2D513CDE}"/>
    <dgm:cxn modelId="{D2E37F14-F480-4EEC-874C-3FD3165E6650}" type="presOf" srcId="{3FEA7478-F59F-40A9-B827-D1ED7A6CEF8F}" destId="{4403A1AB-739F-4767-95F3-9C3CAD803F87}" srcOrd="0" destOrd="0" presId="urn:microsoft.com/office/officeart/2005/8/layout/default"/>
    <dgm:cxn modelId="{15B6C82C-4AC8-4FF2-B7A5-3B6CDA6CD7CB}" srcId="{0C218DB4-6182-4933-B2D2-BEB87DA0FDD5}" destId="{3FEA7478-F59F-40A9-B827-D1ED7A6CEF8F}" srcOrd="0" destOrd="0" parTransId="{782DA194-AB14-42F5-AF4C-4637F83AC20D}" sibTransId="{012572E3-067B-4920-B64F-6E5DA95BC096}"/>
    <dgm:cxn modelId="{01FD0C63-2307-466C-B4B3-DB41262E13F8}" srcId="{0C218DB4-6182-4933-B2D2-BEB87DA0FDD5}" destId="{D4128CED-D997-496B-9444-0C88F14F9A88}" srcOrd="3" destOrd="0" parTransId="{AACE853A-B704-4EA3-9096-F5B93791D981}" sibTransId="{1A896C90-78A8-4222-8344-4686E8DBCE15}"/>
    <dgm:cxn modelId="{E02BCD69-BD3D-4DE5-84F3-F746E446876B}" srcId="{0C218DB4-6182-4933-B2D2-BEB87DA0FDD5}" destId="{B7959134-3999-4D99-B751-264A2B6EB0B8}" srcOrd="5" destOrd="0" parTransId="{CBC4A560-2BDA-4F54-87E9-081DBC94A778}" sibTransId="{3CE26AC9-E45A-48F5-BE3E-829D73013CD6}"/>
    <dgm:cxn modelId="{9DF9E16F-ABCB-41FB-9FB4-CDA42F5A240E}" type="presOf" srcId="{FFB2BC5A-A912-45C4-B51B-D3E28639E334}" destId="{38255A2F-C253-4B1B-BDD0-302FB8C4E9A6}" srcOrd="0" destOrd="0" presId="urn:microsoft.com/office/officeart/2005/8/layout/default"/>
    <dgm:cxn modelId="{B2013276-A677-49B7-94D2-7462F70474C0}" type="presOf" srcId="{56E51CEF-E6FC-4D84-AF6A-43D4FC556010}" destId="{E60BC70C-7886-4089-8FF0-75734486A3EF}" srcOrd="0" destOrd="0" presId="urn:microsoft.com/office/officeart/2005/8/layout/default"/>
    <dgm:cxn modelId="{0CDC9383-82CF-46F3-9752-B11A72229D9B}" type="presOf" srcId="{8D626C61-9651-445C-90EC-8CFBD57BBB74}" destId="{2A376718-F43D-4985-9879-9FB4CAD13FA8}" srcOrd="0" destOrd="0" presId="urn:microsoft.com/office/officeart/2005/8/layout/default"/>
    <dgm:cxn modelId="{B9907B97-EE9C-40D6-9C01-9FBBD5FA0389}" type="presOf" srcId="{B60C76FB-06B6-4CF4-B964-D7BDAD440EF1}" destId="{67A2F54F-0216-4EC7-B0FF-2E6D004F4AAE}" srcOrd="0" destOrd="0" presId="urn:microsoft.com/office/officeart/2005/8/layout/default"/>
    <dgm:cxn modelId="{2D5176A1-3014-442B-A4FF-A0CF0A24B87B}" srcId="{0C218DB4-6182-4933-B2D2-BEB87DA0FDD5}" destId="{B60C76FB-06B6-4CF4-B964-D7BDAD440EF1}" srcOrd="6" destOrd="0" parTransId="{2EAC51F9-45EC-4275-8DDE-97ECF178A786}" sibTransId="{00184F9A-9F17-4F97-AC53-1430AEB0554F}"/>
    <dgm:cxn modelId="{AC0F53A2-65E2-44F8-9F29-0B92E70A2A66}" srcId="{0C218DB4-6182-4933-B2D2-BEB87DA0FDD5}" destId="{FFB2BC5A-A912-45C4-B51B-D3E28639E334}" srcOrd="8" destOrd="0" parTransId="{276C03A4-25F8-4DC4-9848-AACCE2456C81}" sibTransId="{6014805B-813D-4DDD-B99F-B3F2C183A7BD}"/>
    <dgm:cxn modelId="{8DE009A5-A986-4155-AF13-B44E5841CB75}" type="presOf" srcId="{D4128CED-D997-496B-9444-0C88F14F9A88}" destId="{F52570C2-AC5C-4436-A6D3-0F0D6AB1265B}" srcOrd="0" destOrd="0" presId="urn:microsoft.com/office/officeart/2005/8/layout/default"/>
    <dgm:cxn modelId="{033D67AA-0263-47FB-B10B-76DB6199D9C4}" type="presOf" srcId="{EBC9AEDA-AC30-4789-8354-C6BD2E3C9A29}" destId="{0FF6E8F3-8F00-4365-B8A5-0C6DBD1EE459}" srcOrd="0" destOrd="0" presId="urn:microsoft.com/office/officeart/2005/8/layout/default"/>
    <dgm:cxn modelId="{9A3C4BAC-C94D-4DE6-AB32-C28DC241AACA}" type="presOf" srcId="{6D626675-073A-41D3-9B8B-E702B1353462}" destId="{DF72AA76-EE04-41B0-8A8E-A9A2271B51A2}" srcOrd="0" destOrd="0" presId="urn:microsoft.com/office/officeart/2005/8/layout/default"/>
    <dgm:cxn modelId="{12D354B7-88F1-4421-9890-9FB427023509}" srcId="{0C218DB4-6182-4933-B2D2-BEB87DA0FDD5}" destId="{EBC9AEDA-AC30-4789-8354-C6BD2E3C9A29}" srcOrd="1" destOrd="0" parTransId="{313FA606-37CC-4480-9118-AEE153F23C29}" sibTransId="{8D61D624-C577-4FDD-8BE9-606272FCDCFC}"/>
    <dgm:cxn modelId="{72091BE5-7641-4437-9D19-BF569B00AD36}" type="presOf" srcId="{0C218DB4-6182-4933-B2D2-BEB87DA0FDD5}" destId="{38B7963C-4D67-4334-BE1F-8DEB1D37031A}" srcOrd="0" destOrd="0" presId="urn:microsoft.com/office/officeart/2005/8/layout/default"/>
    <dgm:cxn modelId="{50B85AEF-4DC5-46A4-AA69-1E58256A2DD4}" srcId="{0C218DB4-6182-4933-B2D2-BEB87DA0FDD5}" destId="{6D626675-073A-41D3-9B8B-E702B1353462}" srcOrd="2" destOrd="0" parTransId="{9C91A81E-F945-4B72-9573-5DF7A55BE48C}" sibTransId="{E049B62E-E179-452D-8F71-67C419A6A2BF}"/>
    <dgm:cxn modelId="{3D58F0FD-3D11-40DA-A9C6-5BD551104D7D}" srcId="{0C218DB4-6182-4933-B2D2-BEB87DA0FDD5}" destId="{56E51CEF-E6FC-4D84-AF6A-43D4FC556010}" srcOrd="4" destOrd="0" parTransId="{A38DFC02-D449-491C-97B9-F868FBF78CB9}" sibTransId="{3522E0CD-8C0E-42A4-8BD4-029FD2C86110}"/>
    <dgm:cxn modelId="{6828C4BF-64BC-4C8B-B9D9-C2EF583FC6B7}" type="presParOf" srcId="{38B7963C-4D67-4334-BE1F-8DEB1D37031A}" destId="{4403A1AB-739F-4767-95F3-9C3CAD803F87}" srcOrd="0" destOrd="0" presId="urn:microsoft.com/office/officeart/2005/8/layout/default"/>
    <dgm:cxn modelId="{C9BCA342-91E0-4A9F-8204-7F09C0A9F6CA}" type="presParOf" srcId="{38B7963C-4D67-4334-BE1F-8DEB1D37031A}" destId="{81E9C57F-F96F-4E21-9470-C1CA7D048BBE}" srcOrd="1" destOrd="0" presId="urn:microsoft.com/office/officeart/2005/8/layout/default"/>
    <dgm:cxn modelId="{58784ED8-AA3B-4EC6-BE3E-1FE5FF8933DD}" type="presParOf" srcId="{38B7963C-4D67-4334-BE1F-8DEB1D37031A}" destId="{0FF6E8F3-8F00-4365-B8A5-0C6DBD1EE459}" srcOrd="2" destOrd="0" presId="urn:microsoft.com/office/officeart/2005/8/layout/default"/>
    <dgm:cxn modelId="{38F1E99E-5940-4306-91C1-DC26221685E5}" type="presParOf" srcId="{38B7963C-4D67-4334-BE1F-8DEB1D37031A}" destId="{3DA54396-8B71-4885-9920-F7265B022FA2}" srcOrd="3" destOrd="0" presId="urn:microsoft.com/office/officeart/2005/8/layout/default"/>
    <dgm:cxn modelId="{794E06C1-0D13-4813-BA62-2A19E9287ABF}" type="presParOf" srcId="{38B7963C-4D67-4334-BE1F-8DEB1D37031A}" destId="{DF72AA76-EE04-41B0-8A8E-A9A2271B51A2}" srcOrd="4" destOrd="0" presId="urn:microsoft.com/office/officeart/2005/8/layout/default"/>
    <dgm:cxn modelId="{B0485DE6-A817-4F5A-86B4-E4EB8CCBAE7E}" type="presParOf" srcId="{38B7963C-4D67-4334-BE1F-8DEB1D37031A}" destId="{7F6A8260-C383-4F9E-9F3B-0182551378E0}" srcOrd="5" destOrd="0" presId="urn:microsoft.com/office/officeart/2005/8/layout/default"/>
    <dgm:cxn modelId="{8874D7A9-37F4-44FA-AAD8-AE0D916E3170}" type="presParOf" srcId="{38B7963C-4D67-4334-BE1F-8DEB1D37031A}" destId="{F52570C2-AC5C-4436-A6D3-0F0D6AB1265B}" srcOrd="6" destOrd="0" presId="urn:microsoft.com/office/officeart/2005/8/layout/default"/>
    <dgm:cxn modelId="{13E4EF45-1749-4D87-9EC6-5307B42EE94B}" type="presParOf" srcId="{38B7963C-4D67-4334-BE1F-8DEB1D37031A}" destId="{A9809DD5-45D9-4961-A117-A36F99D87D5D}" srcOrd="7" destOrd="0" presId="urn:microsoft.com/office/officeart/2005/8/layout/default"/>
    <dgm:cxn modelId="{20B24C94-E14B-4CD2-A036-05D7DBAE1395}" type="presParOf" srcId="{38B7963C-4D67-4334-BE1F-8DEB1D37031A}" destId="{E60BC70C-7886-4089-8FF0-75734486A3EF}" srcOrd="8" destOrd="0" presId="urn:microsoft.com/office/officeart/2005/8/layout/default"/>
    <dgm:cxn modelId="{96FE9526-10A6-4C97-95E2-8EB23390A4A3}" type="presParOf" srcId="{38B7963C-4D67-4334-BE1F-8DEB1D37031A}" destId="{2BA11265-7096-47D7-BC17-F6494D0BA2B7}" srcOrd="9" destOrd="0" presId="urn:microsoft.com/office/officeart/2005/8/layout/default"/>
    <dgm:cxn modelId="{E1A6704F-1BD9-4F95-974F-B0CDD7D3DD71}" type="presParOf" srcId="{38B7963C-4D67-4334-BE1F-8DEB1D37031A}" destId="{C1AC16CC-F70E-4664-8546-DB0431F97B77}" srcOrd="10" destOrd="0" presId="urn:microsoft.com/office/officeart/2005/8/layout/default"/>
    <dgm:cxn modelId="{9F21758B-5E0E-482E-BC89-5FA2D610C964}" type="presParOf" srcId="{38B7963C-4D67-4334-BE1F-8DEB1D37031A}" destId="{092A862A-FFAE-429B-AC51-937509FCA266}" srcOrd="11" destOrd="0" presId="urn:microsoft.com/office/officeart/2005/8/layout/default"/>
    <dgm:cxn modelId="{4F7C6069-1B00-40FE-B3C0-33B27BDBB112}" type="presParOf" srcId="{38B7963C-4D67-4334-BE1F-8DEB1D37031A}" destId="{67A2F54F-0216-4EC7-B0FF-2E6D004F4AAE}" srcOrd="12" destOrd="0" presId="urn:microsoft.com/office/officeart/2005/8/layout/default"/>
    <dgm:cxn modelId="{83A67D08-7418-43C3-8ED3-E01228E77631}" type="presParOf" srcId="{38B7963C-4D67-4334-BE1F-8DEB1D37031A}" destId="{74F13928-B3E9-4758-AA32-DC5B9923C3F6}" srcOrd="13" destOrd="0" presId="urn:microsoft.com/office/officeart/2005/8/layout/default"/>
    <dgm:cxn modelId="{56FA3453-2C2F-4FFB-803E-C78E9BF05657}" type="presParOf" srcId="{38B7963C-4D67-4334-BE1F-8DEB1D37031A}" destId="{2A376718-F43D-4985-9879-9FB4CAD13FA8}" srcOrd="14" destOrd="0" presId="urn:microsoft.com/office/officeart/2005/8/layout/default"/>
    <dgm:cxn modelId="{435BC1C9-496E-4C3F-87FC-DD55E0112F6D}" type="presParOf" srcId="{38B7963C-4D67-4334-BE1F-8DEB1D37031A}" destId="{AEBFEE1D-9D7B-426A-833F-6E0F1F932A3D}" srcOrd="15" destOrd="0" presId="urn:microsoft.com/office/officeart/2005/8/layout/default"/>
    <dgm:cxn modelId="{3992966A-3D67-470F-B6ED-503EC684295D}" type="presParOf" srcId="{38B7963C-4D67-4334-BE1F-8DEB1D37031A}" destId="{38255A2F-C253-4B1B-BDD0-302FB8C4E9A6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F5665-1E4B-484F-B119-236D531A52DC}">
      <dsp:nvSpPr>
        <dsp:cNvPr id="0" name=""/>
        <dsp:cNvSpPr/>
      </dsp:nvSpPr>
      <dsp:spPr>
        <a:xfrm>
          <a:off x="0" y="443363"/>
          <a:ext cx="6391275" cy="13127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Released in 1991 Guido Van Rossum (Dutch Programmer)</a:t>
          </a:r>
          <a:endParaRPr lang="en-US" sz="3300" kern="1200" dirty="0"/>
        </a:p>
      </dsp:txBody>
      <dsp:txXfrm>
        <a:off x="64083" y="507446"/>
        <a:ext cx="6263109" cy="1184574"/>
      </dsp:txXfrm>
    </dsp:sp>
    <dsp:sp modelId="{CF53E6AF-7725-42A8-BD8F-07DEF8664530}">
      <dsp:nvSpPr>
        <dsp:cNvPr id="0" name=""/>
        <dsp:cNvSpPr/>
      </dsp:nvSpPr>
      <dsp:spPr>
        <a:xfrm>
          <a:off x="0" y="1851143"/>
          <a:ext cx="6391275" cy="13127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Two Versions </a:t>
          </a:r>
          <a:endParaRPr lang="en-US" sz="3300" kern="1200"/>
        </a:p>
      </dsp:txBody>
      <dsp:txXfrm>
        <a:off x="64083" y="1915226"/>
        <a:ext cx="6263109" cy="1184574"/>
      </dsp:txXfrm>
    </dsp:sp>
    <dsp:sp modelId="{CA8EB81E-E04A-4264-AEC3-80BDB0F22AD2}">
      <dsp:nvSpPr>
        <dsp:cNvPr id="0" name=""/>
        <dsp:cNvSpPr/>
      </dsp:nvSpPr>
      <dsp:spPr>
        <a:xfrm>
          <a:off x="0" y="3163883"/>
          <a:ext cx="6391275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b="0" i="0" kern="1200"/>
            <a:t>Python 2. (introduced in 2000, discontinued in 2020)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b="0" i="0" kern="1200"/>
            <a:t>Python 3. (introduced in 2008, still going strong</a:t>
          </a:r>
          <a:endParaRPr lang="en-US" sz="2600" kern="1200"/>
        </a:p>
      </dsp:txBody>
      <dsp:txXfrm>
        <a:off x="0" y="3163883"/>
        <a:ext cx="6391275" cy="1639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F7288-3152-4FA4-81C6-DB9725B2B81C}">
      <dsp:nvSpPr>
        <dsp:cNvPr id="0" name=""/>
        <dsp:cNvSpPr/>
      </dsp:nvSpPr>
      <dsp:spPr>
        <a:xfrm>
          <a:off x="594033" y="0"/>
          <a:ext cx="4928728" cy="4928728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F3B05-3619-4A58-9F17-FA1B3DBF6DDC}">
      <dsp:nvSpPr>
        <dsp:cNvPr id="0" name=""/>
        <dsp:cNvSpPr/>
      </dsp:nvSpPr>
      <dsp:spPr>
        <a:xfrm>
          <a:off x="1062262" y="468229"/>
          <a:ext cx="1922203" cy="19222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Object-oriented programming</a:t>
          </a:r>
        </a:p>
      </dsp:txBody>
      <dsp:txXfrm>
        <a:off x="1156096" y="562063"/>
        <a:ext cx="1734535" cy="1734535"/>
      </dsp:txXfrm>
    </dsp:sp>
    <dsp:sp modelId="{66AFC31E-8034-4401-8D35-51145F1C7BE1}">
      <dsp:nvSpPr>
        <dsp:cNvPr id="0" name=""/>
        <dsp:cNvSpPr/>
      </dsp:nvSpPr>
      <dsp:spPr>
        <a:xfrm>
          <a:off x="3132328" y="468229"/>
          <a:ext cx="1922203" cy="19222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Structured programming </a:t>
          </a:r>
        </a:p>
      </dsp:txBody>
      <dsp:txXfrm>
        <a:off x="3226162" y="562063"/>
        <a:ext cx="1734535" cy="1734535"/>
      </dsp:txXfrm>
    </dsp:sp>
    <dsp:sp modelId="{F0CFF529-B6CE-45D1-8C99-BC3D5730A9A0}">
      <dsp:nvSpPr>
        <dsp:cNvPr id="0" name=""/>
        <dsp:cNvSpPr/>
      </dsp:nvSpPr>
      <dsp:spPr>
        <a:xfrm>
          <a:off x="1062262" y="2538294"/>
          <a:ext cx="1922203" cy="19222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Functional programming </a:t>
          </a:r>
        </a:p>
      </dsp:txBody>
      <dsp:txXfrm>
        <a:off x="1156096" y="2632128"/>
        <a:ext cx="1734535" cy="1734535"/>
      </dsp:txXfrm>
    </dsp:sp>
    <dsp:sp modelId="{17D5D9F9-A7B7-4C7A-A865-B1E3F2D527F4}">
      <dsp:nvSpPr>
        <dsp:cNvPr id="0" name=""/>
        <dsp:cNvSpPr/>
      </dsp:nvSpPr>
      <dsp:spPr>
        <a:xfrm>
          <a:off x="3132328" y="2538294"/>
          <a:ext cx="1922203" cy="19222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Aspect-oriented programming</a:t>
          </a:r>
        </a:p>
      </dsp:txBody>
      <dsp:txXfrm>
        <a:off x="3226162" y="2632128"/>
        <a:ext cx="1734535" cy="17345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DD395-2FD5-4C74-AA63-DBA581819F09}">
      <dsp:nvSpPr>
        <dsp:cNvPr id="0" name=""/>
        <dsp:cNvSpPr/>
      </dsp:nvSpPr>
      <dsp:spPr>
        <a:xfrm>
          <a:off x="0" y="640"/>
          <a:ext cx="63912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5F50C-6A87-4E78-AA90-6E506465A856}">
      <dsp:nvSpPr>
        <dsp:cNvPr id="0" name=""/>
        <dsp:cNvSpPr/>
      </dsp:nvSpPr>
      <dsp:spPr>
        <a:xfrm>
          <a:off x="0" y="640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Easily readable language</a:t>
          </a:r>
          <a:endParaRPr lang="en-US" sz="2900" kern="1200"/>
        </a:p>
      </dsp:txBody>
      <dsp:txXfrm>
        <a:off x="0" y="640"/>
        <a:ext cx="6391275" cy="1049081"/>
      </dsp:txXfrm>
    </dsp:sp>
    <dsp:sp modelId="{F72614E5-C415-493F-BBC4-FBB03E1ABC1D}">
      <dsp:nvSpPr>
        <dsp:cNvPr id="0" name=""/>
        <dsp:cNvSpPr/>
      </dsp:nvSpPr>
      <dsp:spPr>
        <a:xfrm>
          <a:off x="0" y="1049721"/>
          <a:ext cx="63912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3BE0-D607-4D82-8C76-13C746E8C5B2}">
      <dsp:nvSpPr>
        <dsp:cNvPr id="0" name=""/>
        <dsp:cNvSpPr/>
      </dsp:nvSpPr>
      <dsp:spPr>
        <a:xfrm>
          <a:off x="0" y="1049721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English keywords instead of punctuation</a:t>
          </a:r>
          <a:endParaRPr lang="en-US" sz="2900" kern="1200"/>
        </a:p>
      </dsp:txBody>
      <dsp:txXfrm>
        <a:off x="0" y="1049721"/>
        <a:ext cx="6391275" cy="1049081"/>
      </dsp:txXfrm>
    </dsp:sp>
    <dsp:sp modelId="{99767336-9F14-42D2-9D3C-620C29EECBD0}">
      <dsp:nvSpPr>
        <dsp:cNvPr id="0" name=""/>
        <dsp:cNvSpPr/>
      </dsp:nvSpPr>
      <dsp:spPr>
        <a:xfrm>
          <a:off x="0" y="2098802"/>
          <a:ext cx="63912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1D6B4-F80D-4283-8234-208C18B8B10D}">
      <dsp:nvSpPr>
        <dsp:cNvPr id="0" name=""/>
        <dsp:cNvSpPr/>
      </dsp:nvSpPr>
      <dsp:spPr>
        <a:xfrm>
          <a:off x="0" y="2098802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Few syntactic exceptions </a:t>
          </a:r>
          <a:endParaRPr lang="en-US" sz="2900" kern="1200"/>
        </a:p>
      </dsp:txBody>
      <dsp:txXfrm>
        <a:off x="0" y="2098802"/>
        <a:ext cx="6391275" cy="1049081"/>
      </dsp:txXfrm>
    </dsp:sp>
    <dsp:sp modelId="{AA6DCBF0-1616-4DE5-9B91-3CCF0A3950EC}">
      <dsp:nvSpPr>
        <dsp:cNvPr id="0" name=""/>
        <dsp:cNvSpPr/>
      </dsp:nvSpPr>
      <dsp:spPr>
        <a:xfrm>
          <a:off x="0" y="3147884"/>
          <a:ext cx="63912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B70D8-8AD1-499B-87F1-DC5FE827049A}">
      <dsp:nvSpPr>
        <dsp:cNvPr id="0" name=""/>
        <dsp:cNvSpPr/>
      </dsp:nvSpPr>
      <dsp:spPr>
        <a:xfrm>
          <a:off x="0" y="3147884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Almost no special cases</a:t>
          </a:r>
          <a:endParaRPr lang="en-US" sz="2900" kern="1200"/>
        </a:p>
      </dsp:txBody>
      <dsp:txXfrm>
        <a:off x="0" y="3147884"/>
        <a:ext cx="6391275" cy="1049081"/>
      </dsp:txXfrm>
    </dsp:sp>
    <dsp:sp modelId="{6610F2E2-7758-4165-8CD4-7B12CC76B234}">
      <dsp:nvSpPr>
        <dsp:cNvPr id="0" name=""/>
        <dsp:cNvSpPr/>
      </dsp:nvSpPr>
      <dsp:spPr>
        <a:xfrm>
          <a:off x="0" y="4196965"/>
          <a:ext cx="63912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EE7DB-2E23-464B-878C-3A03C04B0AFF}">
      <dsp:nvSpPr>
        <dsp:cNvPr id="0" name=""/>
        <dsp:cNvSpPr/>
      </dsp:nvSpPr>
      <dsp:spPr>
        <a:xfrm>
          <a:off x="0" y="4196965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Uses whitespace indentation (recommended 4 spaces)</a:t>
          </a:r>
          <a:endParaRPr lang="en-US" sz="2900" kern="1200"/>
        </a:p>
      </dsp:txBody>
      <dsp:txXfrm>
        <a:off x="0" y="4196965"/>
        <a:ext cx="6391275" cy="10490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71828-81D1-4F90-925F-2DCB1714BE2B}">
      <dsp:nvSpPr>
        <dsp:cNvPr id="0" name=""/>
        <dsp:cNvSpPr/>
      </dsp:nvSpPr>
      <dsp:spPr>
        <a:xfrm>
          <a:off x="970711" y="633712"/>
          <a:ext cx="1106394" cy="1106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D92C3-5262-44E3-B31D-66803ECA0F0E}">
      <dsp:nvSpPr>
        <dsp:cNvPr id="0" name=""/>
        <dsp:cNvSpPr/>
      </dsp:nvSpPr>
      <dsp:spPr>
        <a:xfrm>
          <a:off x="294581" y="2062587"/>
          <a:ext cx="24586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Consistently ranked in the top ten most popular programming languages since 2003</a:t>
          </a:r>
          <a:endParaRPr lang="en-US" sz="1200" kern="1200"/>
        </a:p>
      </dsp:txBody>
      <dsp:txXfrm>
        <a:off x="294581" y="2062587"/>
        <a:ext cx="2458655" cy="720000"/>
      </dsp:txXfrm>
    </dsp:sp>
    <dsp:sp modelId="{A18CA416-FA75-40C2-B324-B70153C83E20}">
      <dsp:nvSpPr>
        <dsp:cNvPr id="0" name=""/>
        <dsp:cNvSpPr/>
      </dsp:nvSpPr>
      <dsp:spPr>
        <a:xfrm>
          <a:off x="3859632" y="633712"/>
          <a:ext cx="1106394" cy="1106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0D724-F889-41AC-B103-CF74E216BE13}">
      <dsp:nvSpPr>
        <dsp:cNvPr id="0" name=""/>
        <dsp:cNvSpPr/>
      </dsp:nvSpPr>
      <dsp:spPr>
        <a:xfrm>
          <a:off x="3183501" y="2062587"/>
          <a:ext cx="24586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It is the most popular language (ahead of </a:t>
          </a:r>
          <a:r>
            <a:rPr lang="en-US" sz="1200" b="0" i="0" kern="1200">
              <a:hlinkClick xmlns:r="http://schemas.openxmlformats.org/officeDocument/2006/relationships" r:id="rId5"/>
            </a:rPr>
            <a:t>Java</a:t>
          </a:r>
          <a:r>
            <a:rPr lang="en-US" sz="1200" b="0" i="0" kern="1200"/>
            <a:t>, and C) since October 2021</a:t>
          </a:r>
          <a:endParaRPr lang="en-US" sz="1200" kern="1200"/>
        </a:p>
      </dsp:txBody>
      <dsp:txXfrm>
        <a:off x="3183501" y="2062587"/>
        <a:ext cx="2458655" cy="720000"/>
      </dsp:txXfrm>
    </dsp:sp>
    <dsp:sp modelId="{394C8E77-3D63-4212-87F7-E63113F99C79}">
      <dsp:nvSpPr>
        <dsp:cNvPr id="0" name=""/>
        <dsp:cNvSpPr/>
      </dsp:nvSpPr>
      <dsp:spPr>
        <a:xfrm>
          <a:off x="6748552" y="633712"/>
          <a:ext cx="1106394" cy="110639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E3994-56C1-4DD6-9BBA-6D0C19E6803C}">
      <dsp:nvSpPr>
        <dsp:cNvPr id="0" name=""/>
        <dsp:cNvSpPr/>
      </dsp:nvSpPr>
      <dsp:spPr>
        <a:xfrm>
          <a:off x="6072421" y="2062587"/>
          <a:ext cx="24586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Programming Language of the Year in 2007, 2010, 2018, and 2020</a:t>
          </a:r>
          <a:endParaRPr lang="en-US" sz="1200" kern="1200"/>
        </a:p>
      </dsp:txBody>
      <dsp:txXfrm>
        <a:off x="6072421" y="2062587"/>
        <a:ext cx="2458655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D1D8D-BE77-49D6-8884-126CC0799E43}">
      <dsp:nvSpPr>
        <dsp:cNvPr id="0" name=""/>
        <dsp:cNvSpPr/>
      </dsp:nvSpPr>
      <dsp:spPr>
        <a:xfrm>
          <a:off x="594033" y="0"/>
          <a:ext cx="4928728" cy="4928728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CFDDE-F2E4-459E-92A8-B6608BE444EC}">
      <dsp:nvSpPr>
        <dsp:cNvPr id="0" name=""/>
        <dsp:cNvSpPr/>
      </dsp:nvSpPr>
      <dsp:spPr>
        <a:xfrm>
          <a:off x="1062262" y="468229"/>
          <a:ext cx="1922203" cy="19222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Python, like R, can be extended through packages/libraries</a:t>
          </a:r>
        </a:p>
      </dsp:txBody>
      <dsp:txXfrm>
        <a:off x="1156096" y="562063"/>
        <a:ext cx="1734535" cy="1734535"/>
      </dsp:txXfrm>
    </dsp:sp>
    <dsp:sp modelId="{59346105-C147-4A82-9733-4493AC4D8C3D}">
      <dsp:nvSpPr>
        <dsp:cNvPr id="0" name=""/>
        <dsp:cNvSpPr/>
      </dsp:nvSpPr>
      <dsp:spPr>
        <a:xfrm>
          <a:off x="3132328" y="468229"/>
          <a:ext cx="1922203" cy="19222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Since it is open source, anyone can contribute</a:t>
          </a:r>
        </a:p>
      </dsp:txBody>
      <dsp:txXfrm>
        <a:off x="3226162" y="562063"/>
        <a:ext cx="1734535" cy="1734535"/>
      </dsp:txXfrm>
    </dsp:sp>
    <dsp:sp modelId="{739942FD-374D-47C6-9BDB-B032393067E4}">
      <dsp:nvSpPr>
        <dsp:cNvPr id="0" name=""/>
        <dsp:cNvSpPr/>
      </dsp:nvSpPr>
      <dsp:spPr>
        <a:xfrm>
          <a:off x="1062262" y="2538294"/>
          <a:ext cx="1922203" cy="19222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Extensive support groups and dedicated programmers</a:t>
          </a:r>
        </a:p>
      </dsp:txBody>
      <dsp:txXfrm>
        <a:off x="1156096" y="2632128"/>
        <a:ext cx="1734535" cy="1734535"/>
      </dsp:txXfrm>
    </dsp:sp>
    <dsp:sp modelId="{132C022D-3608-403B-9FFE-2F47327B2EB8}">
      <dsp:nvSpPr>
        <dsp:cNvPr id="0" name=""/>
        <dsp:cNvSpPr/>
      </dsp:nvSpPr>
      <dsp:spPr>
        <a:xfrm>
          <a:off x="3132328" y="2538294"/>
          <a:ext cx="1922203" cy="19222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Maintained by the Python Enhancement Proposal (PEP)</a:t>
          </a:r>
        </a:p>
      </dsp:txBody>
      <dsp:txXfrm>
        <a:off x="3226162" y="2632128"/>
        <a:ext cx="1734535" cy="17345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3A1AB-739F-4767-95F3-9C3CAD803F87}">
      <dsp:nvSpPr>
        <dsp:cNvPr id="0" name=""/>
        <dsp:cNvSpPr/>
      </dsp:nvSpPr>
      <dsp:spPr>
        <a:xfrm>
          <a:off x="3289" y="553522"/>
          <a:ext cx="1781259" cy="106875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Wikipedia, </a:t>
          </a:r>
          <a:endParaRPr lang="en-US" sz="2400" kern="1200"/>
        </a:p>
      </dsp:txBody>
      <dsp:txXfrm>
        <a:off x="3289" y="553522"/>
        <a:ext cx="1781259" cy="1068755"/>
      </dsp:txXfrm>
    </dsp:sp>
    <dsp:sp modelId="{0FF6E8F3-8F00-4365-B8A5-0C6DBD1EE459}">
      <dsp:nvSpPr>
        <dsp:cNvPr id="0" name=""/>
        <dsp:cNvSpPr/>
      </dsp:nvSpPr>
      <dsp:spPr>
        <a:xfrm>
          <a:off x="1962675" y="553522"/>
          <a:ext cx="1781259" cy="1068755"/>
        </a:xfrm>
        <a:prstGeom prst="rect">
          <a:avLst/>
        </a:prstGeom>
        <a:gradFill rotWithShape="0">
          <a:gsLst>
            <a:gs pos="0">
              <a:schemeClr val="accent5">
                <a:hueOff val="304803"/>
                <a:satOff val="-2430"/>
                <a:lumOff val="-1838"/>
                <a:alphaOff val="0"/>
                <a:tint val="98000"/>
                <a:lumMod val="114000"/>
              </a:schemeClr>
            </a:gs>
            <a:gs pos="100000">
              <a:schemeClr val="accent5">
                <a:hueOff val="304803"/>
                <a:satOff val="-2430"/>
                <a:lumOff val="-183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Google</a:t>
          </a:r>
          <a:endParaRPr lang="en-US" sz="2400" kern="1200" dirty="0"/>
        </a:p>
      </dsp:txBody>
      <dsp:txXfrm>
        <a:off x="1962675" y="553522"/>
        <a:ext cx="1781259" cy="1068755"/>
      </dsp:txXfrm>
    </dsp:sp>
    <dsp:sp modelId="{DF72AA76-EE04-41B0-8A8E-A9A2271B51A2}">
      <dsp:nvSpPr>
        <dsp:cNvPr id="0" name=""/>
        <dsp:cNvSpPr/>
      </dsp:nvSpPr>
      <dsp:spPr>
        <a:xfrm>
          <a:off x="3922061" y="553522"/>
          <a:ext cx="1781259" cy="1068755"/>
        </a:xfrm>
        <a:prstGeom prst="rect">
          <a:avLst/>
        </a:prstGeom>
        <a:gradFill rotWithShape="0">
          <a:gsLst>
            <a:gs pos="0">
              <a:schemeClr val="accent5">
                <a:hueOff val="609606"/>
                <a:satOff val="-4861"/>
                <a:lumOff val="-3676"/>
                <a:alphaOff val="0"/>
                <a:tint val="98000"/>
                <a:lumMod val="114000"/>
              </a:schemeClr>
            </a:gs>
            <a:gs pos="100000">
              <a:schemeClr val="accent5">
                <a:hueOff val="609606"/>
                <a:satOff val="-4861"/>
                <a:lumOff val="-367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Yahoo! </a:t>
          </a:r>
          <a:endParaRPr lang="en-US" sz="2400" kern="1200"/>
        </a:p>
      </dsp:txBody>
      <dsp:txXfrm>
        <a:off x="3922061" y="553522"/>
        <a:ext cx="1781259" cy="1068755"/>
      </dsp:txXfrm>
    </dsp:sp>
    <dsp:sp modelId="{F52570C2-AC5C-4436-A6D3-0F0D6AB1265B}">
      <dsp:nvSpPr>
        <dsp:cNvPr id="0" name=""/>
        <dsp:cNvSpPr/>
      </dsp:nvSpPr>
      <dsp:spPr>
        <a:xfrm>
          <a:off x="5881447" y="553522"/>
          <a:ext cx="1781259" cy="1068755"/>
        </a:xfrm>
        <a:prstGeom prst="rect">
          <a:avLst/>
        </a:prstGeom>
        <a:gradFill rotWithShape="0">
          <a:gsLst>
            <a:gs pos="0">
              <a:schemeClr val="accent5">
                <a:hueOff val="914409"/>
                <a:satOff val="-7291"/>
                <a:lumOff val="-5514"/>
                <a:alphaOff val="0"/>
                <a:tint val="98000"/>
                <a:lumMod val="114000"/>
              </a:schemeClr>
            </a:gs>
            <a:gs pos="100000">
              <a:schemeClr val="accent5">
                <a:hueOff val="914409"/>
                <a:satOff val="-7291"/>
                <a:lumOff val="-551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CERN</a:t>
          </a:r>
          <a:endParaRPr lang="en-US" sz="2400" kern="1200"/>
        </a:p>
      </dsp:txBody>
      <dsp:txXfrm>
        <a:off x="5881447" y="553522"/>
        <a:ext cx="1781259" cy="1068755"/>
      </dsp:txXfrm>
    </dsp:sp>
    <dsp:sp modelId="{E60BC70C-7886-4089-8FF0-75734486A3EF}">
      <dsp:nvSpPr>
        <dsp:cNvPr id="0" name=""/>
        <dsp:cNvSpPr/>
      </dsp:nvSpPr>
      <dsp:spPr>
        <a:xfrm>
          <a:off x="7840833" y="553522"/>
          <a:ext cx="1781259" cy="1068755"/>
        </a:xfrm>
        <a:prstGeom prst="rect">
          <a:avLst/>
        </a:prstGeom>
        <a:gradFill rotWithShape="0">
          <a:gsLst>
            <a:gs pos="0">
              <a:schemeClr val="accent5">
                <a:hueOff val="1219212"/>
                <a:satOff val="-9721"/>
                <a:lumOff val="-7353"/>
                <a:alphaOff val="0"/>
                <a:tint val="98000"/>
                <a:lumMod val="114000"/>
              </a:schemeClr>
            </a:gs>
            <a:gs pos="100000">
              <a:schemeClr val="accent5">
                <a:hueOff val="1219212"/>
                <a:satOff val="-9721"/>
                <a:lumOff val="-7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NASA</a:t>
          </a:r>
          <a:endParaRPr lang="en-US" sz="2400" kern="1200"/>
        </a:p>
      </dsp:txBody>
      <dsp:txXfrm>
        <a:off x="7840833" y="553522"/>
        <a:ext cx="1781259" cy="1068755"/>
      </dsp:txXfrm>
    </dsp:sp>
    <dsp:sp modelId="{C1AC16CC-F70E-4664-8546-DB0431F97B77}">
      <dsp:nvSpPr>
        <dsp:cNvPr id="0" name=""/>
        <dsp:cNvSpPr/>
      </dsp:nvSpPr>
      <dsp:spPr>
        <a:xfrm>
          <a:off x="982982" y="1800404"/>
          <a:ext cx="1781259" cy="1068755"/>
        </a:xfrm>
        <a:prstGeom prst="rect">
          <a:avLst/>
        </a:prstGeom>
        <a:gradFill rotWithShape="0">
          <a:gsLst>
            <a:gs pos="0">
              <a:schemeClr val="accent5">
                <a:hueOff val="1524015"/>
                <a:satOff val="-12152"/>
                <a:lumOff val="-9191"/>
                <a:alphaOff val="0"/>
                <a:tint val="98000"/>
                <a:lumMod val="114000"/>
              </a:schemeClr>
            </a:gs>
            <a:gs pos="100000">
              <a:schemeClr val="accent5">
                <a:hueOff val="1524015"/>
                <a:satOff val="-12152"/>
                <a:lumOff val="-919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Facebook</a:t>
          </a:r>
          <a:endParaRPr lang="en-US" sz="2400" kern="1200"/>
        </a:p>
      </dsp:txBody>
      <dsp:txXfrm>
        <a:off x="982982" y="1800404"/>
        <a:ext cx="1781259" cy="1068755"/>
      </dsp:txXfrm>
    </dsp:sp>
    <dsp:sp modelId="{67A2F54F-0216-4EC7-B0FF-2E6D004F4AAE}">
      <dsp:nvSpPr>
        <dsp:cNvPr id="0" name=""/>
        <dsp:cNvSpPr/>
      </dsp:nvSpPr>
      <dsp:spPr>
        <a:xfrm>
          <a:off x="2942368" y="1800404"/>
          <a:ext cx="1781259" cy="1068755"/>
        </a:xfrm>
        <a:prstGeom prst="rect">
          <a:avLst/>
        </a:prstGeom>
        <a:gradFill rotWithShape="0">
          <a:gsLst>
            <a:gs pos="0">
              <a:schemeClr val="accent5">
                <a:hueOff val="1828819"/>
                <a:satOff val="-14582"/>
                <a:lumOff val="-11029"/>
                <a:alphaOff val="0"/>
                <a:tint val="98000"/>
                <a:lumMod val="114000"/>
              </a:schemeClr>
            </a:gs>
            <a:gs pos="100000">
              <a:schemeClr val="accent5">
                <a:hueOff val="1828819"/>
                <a:satOff val="-14582"/>
                <a:lumOff val="-1102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Amazon</a:t>
          </a:r>
          <a:endParaRPr lang="en-US" sz="2400" kern="1200"/>
        </a:p>
      </dsp:txBody>
      <dsp:txXfrm>
        <a:off x="2942368" y="1800404"/>
        <a:ext cx="1781259" cy="1068755"/>
      </dsp:txXfrm>
    </dsp:sp>
    <dsp:sp modelId="{2A376718-F43D-4985-9879-9FB4CAD13FA8}">
      <dsp:nvSpPr>
        <dsp:cNvPr id="0" name=""/>
        <dsp:cNvSpPr/>
      </dsp:nvSpPr>
      <dsp:spPr>
        <a:xfrm>
          <a:off x="4901754" y="1800404"/>
          <a:ext cx="1781259" cy="1068755"/>
        </a:xfrm>
        <a:prstGeom prst="rect">
          <a:avLst/>
        </a:prstGeom>
        <a:gradFill rotWithShape="0">
          <a:gsLst>
            <a:gs pos="0">
              <a:schemeClr val="accent5">
                <a:hueOff val="2133622"/>
                <a:satOff val="-17013"/>
                <a:lumOff val="-12867"/>
                <a:alphaOff val="0"/>
                <a:tint val="98000"/>
                <a:lumMod val="114000"/>
              </a:schemeClr>
            </a:gs>
            <a:gs pos="100000">
              <a:schemeClr val="accent5">
                <a:hueOff val="2133622"/>
                <a:satOff val="-17013"/>
                <a:lumOff val="-1286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Instagram</a:t>
          </a:r>
          <a:endParaRPr lang="en-US" sz="2400" kern="1200"/>
        </a:p>
      </dsp:txBody>
      <dsp:txXfrm>
        <a:off x="4901754" y="1800404"/>
        <a:ext cx="1781259" cy="1068755"/>
      </dsp:txXfrm>
    </dsp:sp>
    <dsp:sp modelId="{38255A2F-C253-4B1B-BDD0-302FB8C4E9A6}">
      <dsp:nvSpPr>
        <dsp:cNvPr id="0" name=""/>
        <dsp:cNvSpPr/>
      </dsp:nvSpPr>
      <dsp:spPr>
        <a:xfrm>
          <a:off x="6861140" y="1800404"/>
          <a:ext cx="1781259" cy="1068755"/>
        </a:xfrm>
        <a:prstGeom prst="rect">
          <a:avLst/>
        </a:prstGeom>
        <a:gradFill rotWithShape="0">
          <a:gsLst>
            <a:gs pos="0">
              <a:schemeClr val="accent5">
                <a:hueOff val="2438425"/>
                <a:satOff val="-19443"/>
                <a:lumOff val="-14705"/>
                <a:alphaOff val="0"/>
                <a:tint val="98000"/>
                <a:lumMod val="114000"/>
              </a:schemeClr>
            </a:gs>
            <a:gs pos="100000">
              <a:schemeClr val="accent5">
                <a:hueOff val="2438425"/>
                <a:satOff val="-19443"/>
                <a:lumOff val="-1470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Spotify</a:t>
          </a:r>
          <a:endParaRPr lang="en-US" sz="2400" kern="1200"/>
        </a:p>
      </dsp:txBody>
      <dsp:txXfrm>
        <a:off x="6861140" y="1800404"/>
        <a:ext cx="1781259" cy="1068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8BACB7-31CE-43B7-9105-2CC3BE9358F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5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0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68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6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86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5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05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8BACB7-31CE-43B7-9105-2CC3BE9358F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51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8BACB7-31CE-43B7-9105-2CC3BE9358F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1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6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7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6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5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3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8BACB7-31CE-43B7-9105-2CC3BE9358F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C859-3322-4DEF-BD46-1F4919DCD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3CB04-968E-43B6-8D8F-0D04C1005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Thanos Gentimis</a:t>
            </a:r>
          </a:p>
        </p:txBody>
      </p:sp>
    </p:spTree>
    <p:extLst>
      <p:ext uri="{BB962C8B-B14F-4D97-AF65-F5344CB8AC3E}">
        <p14:creationId xmlns:p14="http://schemas.microsoft.com/office/powerpoint/2010/main" val="212628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823958-EFA5-411D-9FC4-65C7E2B0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Origins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5B834D9-E226-4C92-ACD0-23606CD835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61796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818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CD2BF-91BA-4CC4-8A48-44A57078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2307-C4D3-45CA-906B-7AAC74645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3" y="4591665"/>
            <a:ext cx="3382298" cy="1150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Python's name is derived from the British comedy group Monty Python</a:t>
            </a:r>
          </a:p>
        </p:txBody>
      </p:sp>
      <p:pic>
        <p:nvPicPr>
          <p:cNvPr id="7" name="Picture 6" descr="Monty Pythons, Flying Circus (1969) British Comedy Groups&#10;&#10;">
            <a:extLst>
              <a:ext uri="{FF2B5EF4-FFF2-40B4-BE49-F238E27FC236}">
                <a16:creationId xmlns:a16="http://schemas.microsoft.com/office/drawing/2014/main" id="{3348DCB8-7C86-49AB-A701-86BAB3517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607499"/>
            <a:ext cx="6470907" cy="363988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0331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08605-76E0-4CB6-A235-380C58C8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39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EBEBEB"/>
                </a:solidFill>
              </a:rPr>
              <a:t>Multi-paradigm programming language</a:t>
            </a:r>
            <a:br>
              <a:rPr lang="en-US" sz="3100">
                <a:solidFill>
                  <a:srgbClr val="EBEBEB"/>
                </a:solidFill>
              </a:rPr>
            </a:br>
            <a:endParaRPr lang="en-US" sz="3100">
              <a:solidFill>
                <a:srgbClr val="EBEB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17905D-C086-4B33-BCA4-FCB47DF8A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756785"/>
              </p:ext>
            </p:extLst>
          </p:nvPr>
        </p:nvGraphicFramePr>
        <p:xfrm>
          <a:off x="964907" y="973667"/>
          <a:ext cx="6116795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010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D49EB0-AC3E-4899-A52D-C6D0B01D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Basic Properties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196B9E8-5976-40DE-8578-706D7A4BD0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88252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010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B708-7560-407B-A2FE-13A31252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E0488A-B08E-49EF-BFBB-DD395CCFA8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24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BE0EC-CD13-41F3-BB76-A5669F58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39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Extensions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7F22D8-48DC-4093-AA3C-36582C3C0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016662"/>
              </p:ext>
            </p:extLst>
          </p:nvPr>
        </p:nvGraphicFramePr>
        <p:xfrm>
          <a:off x="964907" y="973667"/>
          <a:ext cx="6116795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515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9BB347-36A7-4CAF-A618-24E05558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Companies Using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38F609-8CAC-4C67-A2F0-D99039102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913096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7742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22</TotalTime>
  <Words>185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Intro To Python</vt:lpstr>
      <vt:lpstr>Origins</vt:lpstr>
      <vt:lpstr>Naming</vt:lpstr>
      <vt:lpstr>Multi-paradigm programming language </vt:lpstr>
      <vt:lpstr>Basic Properties</vt:lpstr>
      <vt:lpstr>Popularity</vt:lpstr>
      <vt:lpstr>Extensions</vt:lpstr>
      <vt:lpstr>Companies Using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Gentimis, Thanos</dc:creator>
  <cp:lastModifiedBy>Gentimis, Thanos</cp:lastModifiedBy>
  <cp:revision>1</cp:revision>
  <dcterms:created xsi:type="dcterms:W3CDTF">2022-02-14T15:20:58Z</dcterms:created>
  <dcterms:modified xsi:type="dcterms:W3CDTF">2022-02-14T15:43:16Z</dcterms:modified>
</cp:coreProperties>
</file>