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421" r:id="rId3"/>
    <p:sldId id="258" r:id="rId4"/>
    <p:sldId id="266" r:id="rId5"/>
    <p:sldId id="257" r:id="rId6"/>
    <p:sldId id="363" r:id="rId7"/>
    <p:sldId id="259" r:id="rId8"/>
    <p:sldId id="329" r:id="rId9"/>
    <p:sldId id="260" r:id="rId10"/>
    <p:sldId id="261" r:id="rId11"/>
    <p:sldId id="384" r:id="rId12"/>
    <p:sldId id="385" r:id="rId13"/>
    <p:sldId id="370" r:id="rId14"/>
    <p:sldId id="372" r:id="rId15"/>
    <p:sldId id="339" r:id="rId16"/>
    <p:sldId id="263" r:id="rId17"/>
    <p:sldId id="374" r:id="rId18"/>
    <p:sldId id="383" r:id="rId19"/>
    <p:sldId id="341" r:id="rId20"/>
    <p:sldId id="342" r:id="rId21"/>
    <p:sldId id="364" r:id="rId22"/>
    <p:sldId id="426" r:id="rId23"/>
    <p:sldId id="424" r:id="rId24"/>
    <p:sldId id="423" r:id="rId25"/>
    <p:sldId id="340" r:id="rId26"/>
    <p:sldId id="365" r:id="rId27"/>
    <p:sldId id="345" r:id="rId28"/>
    <p:sldId id="268" r:id="rId29"/>
    <p:sldId id="271" r:id="rId30"/>
    <p:sldId id="344" r:id="rId31"/>
    <p:sldId id="343" r:id="rId32"/>
    <p:sldId id="360" r:id="rId33"/>
    <p:sldId id="349" r:id="rId34"/>
    <p:sldId id="350" r:id="rId35"/>
    <p:sldId id="369" r:id="rId36"/>
    <p:sldId id="351" r:id="rId37"/>
    <p:sldId id="354" r:id="rId38"/>
    <p:sldId id="352" r:id="rId39"/>
    <p:sldId id="361" r:id="rId40"/>
    <p:sldId id="353" r:id="rId41"/>
    <p:sldId id="355" r:id="rId42"/>
    <p:sldId id="356" r:id="rId43"/>
    <p:sldId id="357" r:id="rId44"/>
    <p:sldId id="358" r:id="rId45"/>
    <p:sldId id="348" r:id="rId46"/>
    <p:sldId id="359" r:id="rId47"/>
    <p:sldId id="272" r:id="rId48"/>
    <p:sldId id="336" r:id="rId49"/>
    <p:sldId id="337" r:id="rId50"/>
    <p:sldId id="338" r:id="rId51"/>
    <p:sldId id="273" r:id="rId52"/>
    <p:sldId id="427" r:id="rId53"/>
    <p:sldId id="429" r:id="rId54"/>
    <p:sldId id="428" r:id="rId55"/>
    <p:sldId id="282" r:id="rId56"/>
    <p:sldId id="435" r:id="rId57"/>
    <p:sldId id="274" r:id="rId58"/>
    <p:sldId id="375" r:id="rId59"/>
    <p:sldId id="275" r:id="rId60"/>
    <p:sldId id="386" r:id="rId61"/>
    <p:sldId id="387" r:id="rId62"/>
    <p:sldId id="389" r:id="rId63"/>
    <p:sldId id="390" r:id="rId64"/>
    <p:sldId id="391" r:id="rId65"/>
    <p:sldId id="277" r:id="rId66"/>
    <p:sldId id="379" r:id="rId67"/>
    <p:sldId id="433" r:id="rId68"/>
    <p:sldId id="376" r:id="rId69"/>
    <p:sldId id="362" r:id="rId70"/>
    <p:sldId id="278" r:id="rId71"/>
    <p:sldId id="280" r:id="rId72"/>
    <p:sldId id="437" r:id="rId73"/>
    <p:sldId id="283" r:id="rId74"/>
    <p:sldId id="366" r:id="rId75"/>
    <p:sldId id="284" r:id="rId76"/>
    <p:sldId id="285" r:id="rId77"/>
    <p:sldId id="392" r:id="rId78"/>
    <p:sldId id="393" r:id="rId79"/>
    <p:sldId id="286" r:id="rId80"/>
    <p:sldId id="287" r:id="rId81"/>
    <p:sldId id="290" r:id="rId82"/>
    <p:sldId id="291" r:id="rId83"/>
    <p:sldId id="394" r:id="rId84"/>
    <p:sldId id="397" r:id="rId85"/>
    <p:sldId id="293" r:id="rId86"/>
    <p:sldId id="438" r:id="rId87"/>
    <p:sldId id="395" r:id="rId88"/>
    <p:sldId id="399" r:id="rId89"/>
    <p:sldId id="396" r:id="rId90"/>
    <p:sldId id="398" r:id="rId91"/>
    <p:sldId id="400" r:id="rId92"/>
    <p:sldId id="401" r:id="rId93"/>
    <p:sldId id="402" r:id="rId94"/>
    <p:sldId id="404" r:id="rId95"/>
    <p:sldId id="405" r:id="rId96"/>
    <p:sldId id="406" r:id="rId97"/>
    <p:sldId id="408" r:id="rId98"/>
    <p:sldId id="412" r:id="rId99"/>
    <p:sldId id="409" r:id="rId100"/>
    <p:sldId id="410" r:id="rId101"/>
    <p:sldId id="413" r:id="rId102"/>
    <p:sldId id="411" r:id="rId103"/>
    <p:sldId id="414" r:id="rId104"/>
    <p:sldId id="416" r:id="rId105"/>
    <p:sldId id="415" r:id="rId106"/>
    <p:sldId id="417" r:id="rId107"/>
    <p:sldId id="418" r:id="rId108"/>
    <p:sldId id="419" r:id="rId109"/>
    <p:sldId id="420" r:id="rId110"/>
    <p:sldId id="430" r:id="rId111"/>
    <p:sldId id="295" r:id="rId112"/>
    <p:sldId id="296" r:id="rId113"/>
    <p:sldId id="377" r:id="rId114"/>
    <p:sldId id="436" r:id="rId115"/>
    <p:sldId id="431" r:id="rId116"/>
    <p:sldId id="297" r:id="rId117"/>
    <p:sldId id="298" r:id="rId118"/>
    <p:sldId id="434" r:id="rId119"/>
    <p:sldId id="299" r:id="rId120"/>
    <p:sldId id="300" r:id="rId121"/>
    <p:sldId id="301" r:id="rId122"/>
    <p:sldId id="304" r:id="rId123"/>
    <p:sldId id="302" r:id="rId124"/>
    <p:sldId id="303" r:id="rId125"/>
    <p:sldId id="313" r:id="rId126"/>
    <p:sldId id="382" r:id="rId127"/>
    <p:sldId id="323" r:id="rId128"/>
    <p:sldId id="367" r:id="rId129"/>
    <p:sldId id="324" r:id="rId130"/>
    <p:sldId id="325" r:id="rId131"/>
    <p:sldId id="332" r:id="rId132"/>
    <p:sldId id="308" r:id="rId133"/>
    <p:sldId id="326" r:id="rId134"/>
    <p:sldId id="327" r:id="rId135"/>
    <p:sldId id="317" r:id="rId136"/>
    <p:sldId id="331" r:id="rId137"/>
    <p:sldId id="328" r:id="rId138"/>
    <p:sldId id="368" r:id="rId139"/>
    <p:sldId id="319" r:id="rId140"/>
    <p:sldId id="333" r:id="rId141"/>
    <p:sldId id="320"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01" autoAdjust="0"/>
  </p:normalViewPr>
  <p:slideViewPr>
    <p:cSldViewPr>
      <p:cViewPr>
        <p:scale>
          <a:sx n="70" d="100"/>
          <a:sy n="70" d="100"/>
        </p:scale>
        <p:origin x="-1810" y="-264"/>
      </p:cViewPr>
      <p:guideLst>
        <p:guide orient="horz" pos="2160"/>
        <p:guide pos="2880"/>
      </p:guideLst>
    </p:cSldViewPr>
  </p:slideViewPr>
  <p:notesTextViewPr>
    <p:cViewPr>
      <p:scale>
        <a:sx n="100" d="100"/>
        <a:sy n="100" d="100"/>
      </p:scale>
      <p:origin x="0" y="0"/>
    </p:cViewPr>
  </p:notesTextViewPr>
  <p:sorterViewPr>
    <p:cViewPr>
      <p:scale>
        <a:sx n="93" d="100"/>
        <a:sy n="93" d="100"/>
      </p:scale>
      <p:origin x="0" y="965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E1B7B-9063-4FD7-914C-2C50339A59A6}" type="doc">
      <dgm:prSet loTypeId="urn:microsoft.com/office/officeart/2005/8/layout/radial3" loCatId="cycle" qsTypeId="urn:microsoft.com/office/officeart/2005/8/quickstyle/simple1" qsCatId="simple" csTypeId="urn:microsoft.com/office/officeart/2005/8/colors/colorful3" csCatId="colorful" phldr="1"/>
      <dgm:spPr/>
      <dgm:t>
        <a:bodyPr/>
        <a:lstStyle/>
        <a:p>
          <a:endParaRPr lang="en-US"/>
        </a:p>
      </dgm:t>
    </dgm:pt>
    <dgm:pt modelId="{BE238187-FE8A-41CF-A9E6-EBF26FFEDCF3}">
      <dgm:prSet phldrT="[Text]" custT="1"/>
      <dgm:spPr/>
      <dgm:t>
        <a:bodyPr/>
        <a:lstStyle/>
        <a:p>
          <a:r>
            <a:rPr lang="en-US" sz="2800" dirty="0" err="1" smtClean="0">
              <a:latin typeface="Times New Roman" pitchFamily="18" charset="0"/>
              <a:cs typeface="Times New Roman" pitchFamily="18" charset="0"/>
            </a:rPr>
            <a:t>Tầm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trọng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a:latin typeface="Times New Roman" pitchFamily="18" charset="0"/>
            <a:cs typeface="Times New Roman" pitchFamily="18" charset="0"/>
          </a:endParaRPr>
        </a:p>
      </dgm:t>
    </dgm:pt>
    <dgm:pt modelId="{40F79B08-0071-4F12-9898-C8D667882E1A}" type="parTrans" cxnId="{D1387CBA-42A7-45A3-B4C5-2FC0AE0F1E58}">
      <dgm:prSet/>
      <dgm:spPr/>
      <dgm:t>
        <a:bodyPr/>
        <a:lstStyle/>
        <a:p>
          <a:endParaRPr lang="en-US"/>
        </a:p>
      </dgm:t>
    </dgm:pt>
    <dgm:pt modelId="{85D365C8-99A5-4A36-983C-BEB9C2176551}" type="sibTrans" cxnId="{D1387CBA-42A7-45A3-B4C5-2FC0AE0F1E58}">
      <dgm:prSet/>
      <dgm:spPr/>
      <dgm:t>
        <a:bodyPr/>
        <a:lstStyle/>
        <a:p>
          <a:endParaRPr lang="en-US"/>
        </a:p>
      </dgm:t>
    </dgm:pt>
    <dgm:pt modelId="{4B98F7A9-23E0-4C38-BACC-0A938193F7E3}">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dirty="0" err="1" smtClean="0">
              <a:solidFill>
                <a:schemeClr val="bg1"/>
              </a:solidFill>
              <a:latin typeface="Times New Roman" pitchFamily="18" charset="0"/>
              <a:cs typeface="Times New Roman" pitchFamily="18" charset="0"/>
            </a:rPr>
            <a:t>Giúp</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chủ</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động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suốt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đời</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ht</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để</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khẳng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định</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năng</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lực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phẩm</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chất</a:t>
          </a:r>
          <a:endParaRPr lang="en-US" sz="2000" dirty="0">
            <a:solidFill>
              <a:schemeClr val="bg1"/>
            </a:solidFill>
            <a:latin typeface="Times New Roman" pitchFamily="18" charset="0"/>
            <a:cs typeface="Times New Roman" pitchFamily="18" charset="0"/>
          </a:endParaRPr>
        </a:p>
      </dgm:t>
    </dgm:pt>
    <dgm:pt modelId="{CAE4CB52-FD67-4595-83DC-434F5BCA894D}" type="parTrans" cxnId="{C6413F48-3CAA-4042-BD1D-F3C5DB28920E}">
      <dgm:prSet/>
      <dgm:spPr/>
      <dgm:t>
        <a:bodyPr/>
        <a:lstStyle/>
        <a:p>
          <a:endParaRPr lang="en-US"/>
        </a:p>
      </dgm:t>
    </dgm:pt>
    <dgm:pt modelId="{3990CB61-E4CC-4C8D-A7E4-DB2AF2434E49}" type="sibTrans" cxnId="{C6413F48-3CAA-4042-BD1D-F3C5DB28920E}">
      <dgm:prSet/>
      <dgm:spPr/>
      <dgm:t>
        <a:bodyPr/>
        <a:lstStyle/>
        <a:p>
          <a:endParaRPr lang="en-US"/>
        </a:p>
      </dgm:t>
    </dgm:pt>
    <dgm:pt modelId="{F5CA3E2A-5C89-4413-8BD7-19A01CAE2081}">
      <dgm:prSet phldrT="[Text]" custT="1"/>
      <dgm:spPr/>
      <dgm:t>
        <a:bodyPr/>
        <a:lstStyle/>
        <a:p>
          <a:r>
            <a:rPr lang="en-US" sz="2200" dirty="0" err="1" smtClean="0">
              <a:latin typeface="Times New Roman" pitchFamily="18" charset="0"/>
              <a:cs typeface="Times New Roman" pitchFamily="18" charset="0"/>
            </a:rPr>
            <a:t>Nâng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cao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lực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tư</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duy</a:t>
          </a:r>
          <a:endParaRPr lang="en-US" sz="2200" dirty="0">
            <a:latin typeface="Times New Roman" pitchFamily="18" charset="0"/>
            <a:cs typeface="Times New Roman" pitchFamily="18" charset="0"/>
          </a:endParaRPr>
        </a:p>
      </dgm:t>
    </dgm:pt>
    <dgm:pt modelId="{F39194D3-F8F0-42D8-95C6-B5D24A182A0F}" type="parTrans" cxnId="{50163442-D45A-4E50-8D93-79E635DD87E7}">
      <dgm:prSet/>
      <dgm:spPr/>
      <dgm:t>
        <a:bodyPr/>
        <a:lstStyle/>
        <a:p>
          <a:endParaRPr lang="en-US"/>
        </a:p>
      </dgm:t>
    </dgm:pt>
    <dgm:pt modelId="{CFBB96EC-276E-4D60-BB2D-5CC47997FF40}" type="sibTrans" cxnId="{50163442-D45A-4E50-8D93-79E635DD87E7}">
      <dgm:prSet/>
      <dgm:spPr/>
      <dgm:t>
        <a:bodyPr/>
        <a:lstStyle/>
        <a:p>
          <a:endParaRPr lang="en-US"/>
        </a:p>
      </dgm:t>
    </dgm:pt>
    <dgm:pt modelId="{B9CA4BC1-7CC5-4D62-8787-E9B249536F36}">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sở</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tự</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giáo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dục</a:t>
          </a:r>
          <a:endParaRPr lang="en-US" sz="2200" dirty="0">
            <a:latin typeface="Times New Roman" pitchFamily="18" charset="0"/>
            <a:cs typeface="Times New Roman" pitchFamily="18" charset="0"/>
          </a:endParaRPr>
        </a:p>
      </dgm:t>
    </dgm:pt>
    <dgm:pt modelId="{CCE4D1DF-8BE7-43CC-9356-F36773849C43}" type="parTrans" cxnId="{5E16ED1E-2376-4639-9383-104351BE1AF8}">
      <dgm:prSet/>
      <dgm:spPr/>
      <dgm:t>
        <a:bodyPr/>
        <a:lstStyle/>
        <a:p>
          <a:endParaRPr lang="en-US"/>
        </a:p>
      </dgm:t>
    </dgm:pt>
    <dgm:pt modelId="{7467CB9B-9A83-403F-B597-470F55E4FE75}" type="sibTrans" cxnId="{5E16ED1E-2376-4639-9383-104351BE1AF8}">
      <dgm:prSet/>
      <dgm:spPr/>
      <dgm:t>
        <a:bodyPr/>
        <a:lstStyle/>
        <a:p>
          <a:endParaRPr lang="en-US"/>
        </a:p>
      </dgm:t>
    </dgm:pt>
    <dgm:pt modelId="{6D23EF29-925F-45E2-B52E-5A9E5447FFD1}">
      <dgm:prSet phldrT="[Text]" custT="1"/>
      <dgm:spPr/>
      <dgm:t>
        <a:bodyPr/>
        <a:lstStyle/>
        <a:p>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đ.lực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mạnh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HT; </a:t>
          </a:r>
          <a:r>
            <a:rPr lang="en-US" sz="2000" dirty="0" err="1" smtClean="0">
              <a:latin typeface="Times New Roman" pitchFamily="18" charset="0"/>
              <a:cs typeface="Times New Roman" pitchFamily="18" charset="0"/>
            </a:rPr>
            <a:t>khơi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dậy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n.lực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t.tàng</a:t>
          </a:r>
          <a:endParaRPr lang="en-US" sz="2000" dirty="0">
            <a:latin typeface="Times New Roman" pitchFamily="18" charset="0"/>
            <a:cs typeface="Times New Roman" pitchFamily="18" charset="0"/>
          </a:endParaRPr>
        </a:p>
      </dgm:t>
    </dgm:pt>
    <dgm:pt modelId="{D7FAFB2E-04D8-4E0D-80B5-26C01545A932}" type="parTrans" cxnId="{9164C2FE-C100-4A45-A3F5-F9473FE326F9}">
      <dgm:prSet/>
      <dgm:spPr/>
      <dgm:t>
        <a:bodyPr/>
        <a:lstStyle/>
        <a:p>
          <a:endParaRPr lang="en-US"/>
        </a:p>
      </dgm:t>
    </dgm:pt>
    <dgm:pt modelId="{69B8C6EB-7AE0-465A-AFBE-11B20BCADFB6}" type="sibTrans" cxnId="{9164C2FE-C100-4A45-A3F5-F9473FE326F9}">
      <dgm:prSet/>
      <dgm:spPr/>
      <dgm:t>
        <a:bodyPr/>
        <a:lstStyle/>
        <a:p>
          <a:endParaRPr lang="en-US"/>
        </a:p>
      </dgm:t>
    </dgm:pt>
    <dgm:pt modelId="{E28A3477-BD86-4387-A333-7C41FA5B9E91}">
      <dgm:prSet phldrT="[Text]" custScaleX="113118" custScaleY="110794" custRadScaleRad="98340" custRadScaleInc="42474"/>
      <dgm:spPr/>
      <dgm:t>
        <a:bodyPr/>
        <a:lstStyle/>
        <a:p>
          <a:endParaRPr lang="en-US"/>
        </a:p>
      </dgm:t>
    </dgm:pt>
    <dgm:pt modelId="{4489F215-E813-4E25-A4D8-76D31B6D7AAE}" type="parTrans" cxnId="{64DEF1B4-B902-4F11-A917-1B4155257593}">
      <dgm:prSet/>
      <dgm:spPr/>
      <dgm:t>
        <a:bodyPr/>
        <a:lstStyle/>
        <a:p>
          <a:endParaRPr lang="en-US"/>
        </a:p>
      </dgm:t>
    </dgm:pt>
    <dgm:pt modelId="{55CA8D32-6A48-4FD0-99C2-BEBD3D7FFFB5}" type="sibTrans" cxnId="{64DEF1B4-B902-4F11-A917-1B4155257593}">
      <dgm:prSet/>
      <dgm:spPr/>
      <dgm:t>
        <a:bodyPr/>
        <a:lstStyle/>
        <a:p>
          <a:endParaRPr lang="en-US"/>
        </a:p>
      </dgm:t>
    </dgm:pt>
    <dgm:pt modelId="{3203E047-E8C2-4390-818C-8070B40EEB7A}">
      <dgm:prSet phldrT="[Text]" custScaleX="113118" custScaleY="110794" custRadScaleRad="98340" custRadScaleInc="42474"/>
      <dgm:spPr/>
      <dgm:t>
        <a:bodyPr/>
        <a:lstStyle/>
        <a:p>
          <a:endParaRPr lang="en-US"/>
        </a:p>
      </dgm:t>
    </dgm:pt>
    <dgm:pt modelId="{F13E14CA-8D3B-4598-8E54-2C5D7BED2051}" type="parTrans" cxnId="{AFDFE588-5401-4533-A4AD-3B3F16DB45FD}">
      <dgm:prSet/>
      <dgm:spPr/>
      <dgm:t>
        <a:bodyPr/>
        <a:lstStyle/>
        <a:p>
          <a:endParaRPr lang="en-US"/>
        </a:p>
      </dgm:t>
    </dgm:pt>
    <dgm:pt modelId="{0714F9FF-253C-4B53-87CC-EDA1FED12710}" type="sibTrans" cxnId="{AFDFE588-5401-4533-A4AD-3B3F16DB45FD}">
      <dgm:prSet/>
      <dgm:spPr/>
      <dgm:t>
        <a:bodyPr/>
        <a:lstStyle/>
        <a:p>
          <a:endParaRPr lang="en-US"/>
        </a:p>
      </dgm:t>
    </dgm:pt>
    <dgm:pt modelId="{BB1FCFB9-188C-4C4A-B926-0E385F18D52D}" type="pres">
      <dgm:prSet presAssocID="{A60E1B7B-9063-4FD7-914C-2C50339A59A6}" presName="composite" presStyleCnt="0">
        <dgm:presLayoutVars>
          <dgm:chMax val="1"/>
          <dgm:dir/>
          <dgm:resizeHandles val="exact"/>
        </dgm:presLayoutVars>
      </dgm:prSet>
      <dgm:spPr/>
      <dgm:t>
        <a:bodyPr/>
        <a:lstStyle/>
        <a:p>
          <a:endParaRPr lang="en-US"/>
        </a:p>
      </dgm:t>
    </dgm:pt>
    <dgm:pt modelId="{93AC2433-04D4-4E5F-9A16-FF708DB01E60}" type="pres">
      <dgm:prSet presAssocID="{A60E1B7B-9063-4FD7-914C-2C50339A59A6}" presName="radial" presStyleCnt="0">
        <dgm:presLayoutVars>
          <dgm:animLvl val="ctr"/>
        </dgm:presLayoutVars>
      </dgm:prSet>
      <dgm:spPr/>
    </dgm:pt>
    <dgm:pt modelId="{35F6FAC9-6828-416E-A03D-37D7100F4CA5}" type="pres">
      <dgm:prSet presAssocID="{BE238187-FE8A-41CF-A9E6-EBF26FFEDCF3}" presName="centerShape" presStyleLbl="vennNode1" presStyleIdx="0" presStyleCnt="5" custScaleX="80396" custScaleY="73087"/>
      <dgm:spPr/>
      <dgm:t>
        <a:bodyPr/>
        <a:lstStyle/>
        <a:p>
          <a:endParaRPr lang="en-US"/>
        </a:p>
      </dgm:t>
    </dgm:pt>
    <dgm:pt modelId="{FA9D5178-45FF-45F6-AE60-F14ABC18AB08}" type="pres">
      <dgm:prSet presAssocID="{4B98F7A9-23E0-4C38-BACC-0A938193F7E3}" presName="node" presStyleLbl="vennNode1" presStyleIdx="1" presStyleCnt="5" custScaleX="131557" custScaleY="114318" custRadScaleRad="93538" custRadScaleInc="0">
        <dgm:presLayoutVars>
          <dgm:bulletEnabled val="1"/>
        </dgm:presLayoutVars>
      </dgm:prSet>
      <dgm:spPr/>
      <dgm:t>
        <a:bodyPr/>
        <a:lstStyle/>
        <a:p>
          <a:endParaRPr lang="en-US"/>
        </a:p>
      </dgm:t>
    </dgm:pt>
    <dgm:pt modelId="{696FE1F0-9239-49EA-8BCF-288566EB70B2}" type="pres">
      <dgm:prSet presAssocID="{F5CA3E2A-5C89-4413-8BD7-19A01CAE2081}" presName="node" presStyleLbl="vennNode1" presStyleIdx="2" presStyleCnt="5" custScaleX="113118" custScaleY="110794" custRadScaleRad="95022" custRadScaleInc="51090">
        <dgm:presLayoutVars>
          <dgm:bulletEnabled val="1"/>
        </dgm:presLayoutVars>
      </dgm:prSet>
      <dgm:spPr/>
      <dgm:t>
        <a:bodyPr/>
        <a:lstStyle/>
        <a:p>
          <a:endParaRPr lang="en-US"/>
        </a:p>
      </dgm:t>
    </dgm:pt>
    <dgm:pt modelId="{5DF297C7-62EA-4348-8265-C51F1B1015A2}" type="pres">
      <dgm:prSet presAssocID="{B9CA4BC1-7CC5-4D62-8787-E9B249536F36}" presName="node" presStyleLbl="vennNode1" presStyleIdx="3" presStyleCnt="5" custScaleX="122864" custScaleY="112296" custRadScaleRad="99940" custRadScaleInc="51567">
        <dgm:presLayoutVars>
          <dgm:bulletEnabled val="1"/>
        </dgm:presLayoutVars>
      </dgm:prSet>
      <dgm:spPr/>
      <dgm:t>
        <a:bodyPr/>
        <a:lstStyle/>
        <a:p>
          <a:endParaRPr lang="en-US"/>
        </a:p>
      </dgm:t>
    </dgm:pt>
    <dgm:pt modelId="{B80F0379-53C2-4898-8079-B2C33447911F}" type="pres">
      <dgm:prSet presAssocID="{6D23EF29-925F-45E2-B52E-5A9E5447FFD1}" presName="node" presStyleLbl="vennNode1" presStyleIdx="4" presStyleCnt="5" custScaleX="122033" custScaleY="124098" custRadScaleRad="102662" custRadScaleInc="17308">
        <dgm:presLayoutVars>
          <dgm:bulletEnabled val="1"/>
        </dgm:presLayoutVars>
      </dgm:prSet>
      <dgm:spPr/>
      <dgm:t>
        <a:bodyPr/>
        <a:lstStyle/>
        <a:p>
          <a:endParaRPr lang="en-US"/>
        </a:p>
      </dgm:t>
    </dgm:pt>
  </dgm:ptLst>
  <dgm:cxnLst>
    <dgm:cxn modelId="{64DEF1B4-B902-4F11-A917-1B4155257593}" srcId="{A60E1B7B-9063-4FD7-914C-2C50339A59A6}" destId="{E28A3477-BD86-4387-A333-7C41FA5B9E91}" srcOrd="1" destOrd="0" parTransId="{4489F215-E813-4E25-A4D8-76D31B6D7AAE}" sibTransId="{55CA8D32-6A48-4FD0-99C2-BEBD3D7FFFB5}"/>
    <dgm:cxn modelId="{9DC72015-8F44-4103-9947-AF20B55E72CB}" type="presOf" srcId="{A60E1B7B-9063-4FD7-914C-2C50339A59A6}" destId="{BB1FCFB9-188C-4C4A-B926-0E385F18D52D}" srcOrd="0" destOrd="0" presId="urn:microsoft.com/office/officeart/2005/8/layout/radial3"/>
    <dgm:cxn modelId="{AFDFE588-5401-4533-A4AD-3B3F16DB45FD}" srcId="{A60E1B7B-9063-4FD7-914C-2C50339A59A6}" destId="{3203E047-E8C2-4390-818C-8070B40EEB7A}" srcOrd="2" destOrd="0" parTransId="{F13E14CA-8D3B-4598-8E54-2C5D7BED2051}" sibTransId="{0714F9FF-253C-4B53-87CC-EDA1FED12710}"/>
    <dgm:cxn modelId="{C6413F48-3CAA-4042-BD1D-F3C5DB28920E}" srcId="{BE238187-FE8A-41CF-A9E6-EBF26FFEDCF3}" destId="{4B98F7A9-23E0-4C38-BACC-0A938193F7E3}" srcOrd="0" destOrd="0" parTransId="{CAE4CB52-FD67-4595-83DC-434F5BCA894D}" sibTransId="{3990CB61-E4CC-4C8D-A7E4-DB2AF2434E49}"/>
    <dgm:cxn modelId="{F95383BE-8964-43B0-8A2F-3432520F2C88}" type="presOf" srcId="{6D23EF29-925F-45E2-B52E-5A9E5447FFD1}" destId="{B80F0379-53C2-4898-8079-B2C33447911F}" srcOrd="0" destOrd="0" presId="urn:microsoft.com/office/officeart/2005/8/layout/radial3"/>
    <dgm:cxn modelId="{119D5B74-5A0A-4EB2-9A92-8781E1A45C15}" type="presOf" srcId="{B9CA4BC1-7CC5-4D62-8787-E9B249536F36}" destId="{5DF297C7-62EA-4348-8265-C51F1B1015A2}" srcOrd="0" destOrd="0" presId="urn:microsoft.com/office/officeart/2005/8/layout/radial3"/>
    <dgm:cxn modelId="{D1387CBA-42A7-45A3-B4C5-2FC0AE0F1E58}" srcId="{A60E1B7B-9063-4FD7-914C-2C50339A59A6}" destId="{BE238187-FE8A-41CF-A9E6-EBF26FFEDCF3}" srcOrd="0" destOrd="0" parTransId="{40F79B08-0071-4F12-9898-C8D667882E1A}" sibTransId="{85D365C8-99A5-4A36-983C-BEB9C2176551}"/>
    <dgm:cxn modelId="{50163442-D45A-4E50-8D93-79E635DD87E7}" srcId="{BE238187-FE8A-41CF-A9E6-EBF26FFEDCF3}" destId="{F5CA3E2A-5C89-4413-8BD7-19A01CAE2081}" srcOrd="1" destOrd="0" parTransId="{F39194D3-F8F0-42D8-95C6-B5D24A182A0F}" sibTransId="{CFBB96EC-276E-4D60-BB2D-5CC47997FF40}"/>
    <dgm:cxn modelId="{9164C2FE-C100-4A45-A3F5-F9473FE326F9}" srcId="{BE238187-FE8A-41CF-A9E6-EBF26FFEDCF3}" destId="{6D23EF29-925F-45E2-B52E-5A9E5447FFD1}" srcOrd="3" destOrd="0" parTransId="{D7FAFB2E-04D8-4E0D-80B5-26C01545A932}" sibTransId="{69B8C6EB-7AE0-465A-AFBE-11B20BCADFB6}"/>
    <dgm:cxn modelId="{BC3E39D3-211A-4D16-91B2-03FCE9AEE34F}" type="presOf" srcId="{F5CA3E2A-5C89-4413-8BD7-19A01CAE2081}" destId="{696FE1F0-9239-49EA-8BCF-288566EB70B2}" srcOrd="0" destOrd="0" presId="urn:microsoft.com/office/officeart/2005/8/layout/radial3"/>
    <dgm:cxn modelId="{A13FC7C0-BDD0-41F0-AF39-2BCFD6337C58}" type="presOf" srcId="{BE238187-FE8A-41CF-A9E6-EBF26FFEDCF3}" destId="{35F6FAC9-6828-416E-A03D-37D7100F4CA5}" srcOrd="0" destOrd="0" presId="urn:microsoft.com/office/officeart/2005/8/layout/radial3"/>
    <dgm:cxn modelId="{D50BB670-8916-41DC-9AFE-FEDCB1434633}" type="presOf" srcId="{4B98F7A9-23E0-4C38-BACC-0A938193F7E3}" destId="{FA9D5178-45FF-45F6-AE60-F14ABC18AB08}" srcOrd="0" destOrd="0" presId="urn:microsoft.com/office/officeart/2005/8/layout/radial3"/>
    <dgm:cxn modelId="{5E16ED1E-2376-4639-9383-104351BE1AF8}" srcId="{BE238187-FE8A-41CF-A9E6-EBF26FFEDCF3}" destId="{B9CA4BC1-7CC5-4D62-8787-E9B249536F36}" srcOrd="2" destOrd="0" parTransId="{CCE4D1DF-8BE7-43CC-9356-F36773849C43}" sibTransId="{7467CB9B-9A83-403F-B597-470F55E4FE75}"/>
    <dgm:cxn modelId="{1A85C344-A4F2-4602-AF1C-0FDD924274D1}" type="presParOf" srcId="{BB1FCFB9-188C-4C4A-B926-0E385F18D52D}" destId="{93AC2433-04D4-4E5F-9A16-FF708DB01E60}" srcOrd="0" destOrd="0" presId="urn:microsoft.com/office/officeart/2005/8/layout/radial3"/>
    <dgm:cxn modelId="{2EBB015E-2BDB-4377-91ED-49FA17750CB7}" type="presParOf" srcId="{93AC2433-04D4-4E5F-9A16-FF708DB01E60}" destId="{35F6FAC9-6828-416E-A03D-37D7100F4CA5}" srcOrd="0" destOrd="0" presId="urn:microsoft.com/office/officeart/2005/8/layout/radial3"/>
    <dgm:cxn modelId="{37DBC07C-48E4-4641-8EF8-B5934ED1A5F9}" type="presParOf" srcId="{93AC2433-04D4-4E5F-9A16-FF708DB01E60}" destId="{FA9D5178-45FF-45F6-AE60-F14ABC18AB08}" srcOrd="1" destOrd="0" presId="urn:microsoft.com/office/officeart/2005/8/layout/radial3"/>
    <dgm:cxn modelId="{E9DB6FB6-34BC-401C-B402-DFA039DBCB8E}" type="presParOf" srcId="{93AC2433-04D4-4E5F-9A16-FF708DB01E60}" destId="{696FE1F0-9239-49EA-8BCF-288566EB70B2}" srcOrd="2" destOrd="0" presId="urn:microsoft.com/office/officeart/2005/8/layout/radial3"/>
    <dgm:cxn modelId="{FAB4E818-AAFD-45FC-BE12-74AD41CE2FDB}" type="presParOf" srcId="{93AC2433-04D4-4E5F-9A16-FF708DB01E60}" destId="{5DF297C7-62EA-4348-8265-C51F1B1015A2}" srcOrd="3" destOrd="0" presId="urn:microsoft.com/office/officeart/2005/8/layout/radial3"/>
    <dgm:cxn modelId="{20010DA1-2321-4DB4-82DB-6A27F3DE10ED}" type="presParOf" srcId="{93AC2433-04D4-4E5F-9A16-FF708DB01E60}" destId="{B80F0379-53C2-4898-8079-B2C33447911F}"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9439C7-4E05-4C1E-833B-AF5E42222973}" type="doc">
      <dgm:prSet loTypeId="urn:microsoft.com/office/officeart/2005/8/layout/radial4" loCatId="relationship" qsTypeId="urn:microsoft.com/office/officeart/2005/8/quickstyle/3d1" qsCatId="3D" csTypeId="urn:microsoft.com/office/officeart/2005/8/colors/colorful2" csCatId="colorful" phldr="1"/>
      <dgm:spPr/>
      <dgm:t>
        <a:bodyPr/>
        <a:lstStyle/>
        <a:p>
          <a:endParaRPr lang="en-US"/>
        </a:p>
      </dgm:t>
    </dgm:pt>
    <dgm:pt modelId="{E17CBFC1-5515-4E4D-9CB6-85E8A6F26D9B}">
      <dgm:prSet phldrT="[Text]"/>
      <dgm:spPr/>
      <dgm:t>
        <a:bodyPr/>
        <a:lstStyle/>
        <a:p>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endParaRPr lang="en-US" dirty="0">
            <a:latin typeface="Times New Roman" pitchFamily="18" charset="0"/>
            <a:cs typeface="Times New Roman" pitchFamily="18" charset="0"/>
          </a:endParaRPr>
        </a:p>
      </dgm:t>
    </dgm:pt>
    <dgm:pt modelId="{E1D8FB43-086B-4CE2-98C6-943F6654D4B2}" type="parTrans" cxnId="{39B6D86D-D037-43EF-A9B8-E49DD400DB1F}">
      <dgm:prSet/>
      <dgm:spPr/>
      <dgm:t>
        <a:bodyPr/>
        <a:lstStyle/>
        <a:p>
          <a:endParaRPr lang="en-US"/>
        </a:p>
      </dgm:t>
    </dgm:pt>
    <dgm:pt modelId="{2F2F1BC3-5F61-4D36-91A3-10A22AABA313}" type="sibTrans" cxnId="{39B6D86D-D037-43EF-A9B8-E49DD400DB1F}">
      <dgm:prSet/>
      <dgm:spPr/>
      <dgm:t>
        <a:bodyPr/>
        <a:lstStyle/>
        <a:p>
          <a:endParaRPr lang="en-US"/>
        </a:p>
      </dgm:t>
    </dgm:pt>
    <dgm:pt modelId="{1DD46457-57AC-42A6-9054-EF9308DEB90E}">
      <dgm:prSet phldrT="[Text]" custT="1"/>
      <dgm:spPr/>
      <dgm:t>
        <a:bodyPr/>
        <a:lstStyle/>
        <a:p>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4W1H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tả</a:t>
          </a:r>
          <a:r>
            <a:rPr lang="en-US" sz="2400" dirty="0" smtClean="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endParaRPr lang="en-US" sz="2400" dirty="0"/>
        </a:p>
      </dgm:t>
    </dgm:pt>
    <dgm:pt modelId="{DE1B8FFD-A008-4A87-9098-1EDFABE79B0D}" type="parTrans" cxnId="{0FE634A9-6315-4AB4-B785-EFFFD54CDEAD}">
      <dgm:prSet/>
      <dgm:spPr/>
      <dgm:t>
        <a:bodyPr/>
        <a:lstStyle/>
        <a:p>
          <a:endParaRPr lang="en-US"/>
        </a:p>
      </dgm:t>
    </dgm:pt>
    <dgm:pt modelId="{71EA8F67-904A-4BB4-BF1B-6268DBC9BEF9}" type="sibTrans" cxnId="{0FE634A9-6315-4AB4-B785-EFFFD54CDEAD}">
      <dgm:prSet/>
      <dgm:spPr/>
      <dgm:t>
        <a:bodyPr/>
        <a:lstStyle/>
        <a:p>
          <a:endParaRPr lang="en-US"/>
        </a:p>
      </dgm:t>
    </dgm:pt>
    <dgm:pt modelId="{2D3AF4BE-7FCB-44EC-8EF7-16A676364BCF}">
      <dgm:prSet phldrT="[Text]" custT="1"/>
      <dgm:spPr/>
      <dgm:t>
        <a:bodyPr/>
        <a:lstStyle/>
        <a:p>
          <a:r>
            <a:rPr lang="en-US" sz="2400" dirty="0" err="1" smtClean="0">
              <a:latin typeface="Times New Roman" pitchFamily="18" charset="0"/>
              <a:cs typeface="Times New Roman" pitchFamily="18" charset="0"/>
            </a:rPr>
            <a:t>Lợi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gq</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hậu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gq</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dgm:t>
    </dgm:pt>
    <dgm:pt modelId="{D78BC094-600E-4023-AB0E-C0055E3AAFD0}" type="parTrans" cxnId="{459FD69A-86DC-42E1-87FD-76B55B8F8BAB}">
      <dgm:prSet/>
      <dgm:spPr/>
      <dgm:t>
        <a:bodyPr/>
        <a:lstStyle/>
        <a:p>
          <a:endParaRPr lang="en-US"/>
        </a:p>
      </dgm:t>
    </dgm:pt>
    <dgm:pt modelId="{40448053-1E78-43E0-93CC-707FDEFFE3E3}" type="sibTrans" cxnId="{459FD69A-86DC-42E1-87FD-76B55B8F8BAB}">
      <dgm:prSet/>
      <dgm:spPr/>
      <dgm:t>
        <a:bodyPr/>
        <a:lstStyle/>
        <a:p>
          <a:endParaRPr lang="en-US"/>
        </a:p>
      </dgm:t>
    </dgm:pt>
    <dgm:pt modelId="{2D0AF9BF-7F1C-436E-BA94-06EADD4B38BE}">
      <dgm:prSet phldrT="[Text]" custT="1"/>
      <dgm:spPr/>
      <dgm:t>
        <a:bodyPr/>
        <a:lstStyle/>
        <a:p>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sức</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dgm:t>
    </dgm:pt>
    <dgm:pt modelId="{C8FB242C-837B-40CD-AC72-964226FB5B5B}" type="parTrans" cxnId="{0F06711A-9083-497F-BA8C-438A35769A34}">
      <dgm:prSet/>
      <dgm:spPr/>
      <dgm:t>
        <a:bodyPr/>
        <a:lstStyle/>
        <a:p>
          <a:endParaRPr lang="en-US"/>
        </a:p>
      </dgm:t>
    </dgm:pt>
    <dgm:pt modelId="{788789C8-18B3-4AC0-8BD3-3FD040D82447}" type="sibTrans" cxnId="{0F06711A-9083-497F-BA8C-438A35769A34}">
      <dgm:prSet/>
      <dgm:spPr/>
      <dgm:t>
        <a:bodyPr/>
        <a:lstStyle/>
        <a:p>
          <a:endParaRPr lang="en-US"/>
        </a:p>
      </dgm:t>
    </dgm:pt>
    <dgm:pt modelId="{78716E91-5CA7-45CE-A239-B6732A7CD8A7}">
      <dgm:prSet phldrT="[Text]" custT="1"/>
      <dgm:spPr/>
      <dgm:t>
        <a:bodyPr/>
        <a:lstStyle/>
        <a:p>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lẻ</a:t>
          </a:r>
          <a:r>
            <a:rPr lang="en-US" sz="2400" dirty="0" smtClean="0">
              <a:latin typeface="Times New Roman" pitchFamily="18" charset="0"/>
              <a:cs typeface="Times New Roman" pitchFamily="18" charset="0"/>
            </a:rPr>
            <a:t> hay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dgm:t>
    </dgm:pt>
    <dgm:pt modelId="{B15AEC78-36E3-43D3-A637-1A9E3D5FA512}" type="parTrans" cxnId="{0C051D97-C816-406E-8B0C-088E58045D25}">
      <dgm:prSet/>
      <dgm:spPr/>
      <dgm:t>
        <a:bodyPr/>
        <a:lstStyle/>
        <a:p>
          <a:endParaRPr lang="en-US"/>
        </a:p>
      </dgm:t>
    </dgm:pt>
    <dgm:pt modelId="{5E7D3743-B90D-40E5-AE15-BF1DC826FC82}" type="sibTrans" cxnId="{0C051D97-C816-406E-8B0C-088E58045D25}">
      <dgm:prSet/>
      <dgm:spPr/>
      <dgm:t>
        <a:bodyPr/>
        <a:lstStyle/>
        <a:p>
          <a:endParaRPr lang="en-US"/>
        </a:p>
      </dgm:t>
    </dgm:pt>
    <dgm:pt modelId="{766C4BC9-830F-43A9-9C61-84B57D6E6E74}">
      <dgm:prSet phldrT="[Text]" custT="1"/>
      <dgm:spPr/>
      <dgm:t>
        <a:bodyPr/>
        <a:lstStyle/>
        <a:p>
          <a:r>
            <a:rPr lang="en-US" sz="2400" dirty="0" smtClean="0">
              <a:latin typeface="Times New Roman" pitchFamily="18" charset="0"/>
              <a:cs typeface="Times New Roman" pitchFamily="18" charset="0"/>
            </a:rPr>
            <a:t>MT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đạt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gq</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vđ</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là</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gì</a:t>
          </a:r>
          <a:r>
            <a:rPr lang="en-US" sz="2400" baseline="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dgm:t>
    </dgm:pt>
    <dgm:pt modelId="{2AFAF58D-2E27-4A63-BD2F-A95C3F1208F7}" type="parTrans" cxnId="{5E4383C3-7CD5-42C3-979F-1FA4C5238C24}">
      <dgm:prSet/>
      <dgm:spPr/>
      <dgm:t>
        <a:bodyPr/>
        <a:lstStyle/>
        <a:p>
          <a:endParaRPr lang="en-US"/>
        </a:p>
      </dgm:t>
    </dgm:pt>
    <dgm:pt modelId="{B62DE910-E690-42A6-A040-37B2C844CE10}" type="sibTrans" cxnId="{5E4383C3-7CD5-42C3-979F-1FA4C5238C24}">
      <dgm:prSet/>
      <dgm:spPr/>
      <dgm:t>
        <a:bodyPr/>
        <a:lstStyle/>
        <a:p>
          <a:endParaRPr lang="en-US"/>
        </a:p>
      </dgm:t>
    </dgm:pt>
    <dgm:pt modelId="{B4A74F09-7701-4E81-8295-494F301613CD}" type="pres">
      <dgm:prSet presAssocID="{3F9439C7-4E05-4C1E-833B-AF5E42222973}" presName="cycle" presStyleCnt="0">
        <dgm:presLayoutVars>
          <dgm:chMax val="1"/>
          <dgm:dir/>
          <dgm:animLvl val="ctr"/>
          <dgm:resizeHandles val="exact"/>
        </dgm:presLayoutVars>
      </dgm:prSet>
      <dgm:spPr/>
      <dgm:t>
        <a:bodyPr/>
        <a:lstStyle/>
        <a:p>
          <a:endParaRPr lang="en-US"/>
        </a:p>
      </dgm:t>
    </dgm:pt>
    <dgm:pt modelId="{DA541B27-7C15-405A-9E8F-B6C698EAB38D}" type="pres">
      <dgm:prSet presAssocID="{E17CBFC1-5515-4E4D-9CB6-85E8A6F26D9B}" presName="centerShape" presStyleLbl="node0" presStyleIdx="0" presStyleCnt="1"/>
      <dgm:spPr/>
      <dgm:t>
        <a:bodyPr/>
        <a:lstStyle/>
        <a:p>
          <a:endParaRPr lang="en-US"/>
        </a:p>
      </dgm:t>
    </dgm:pt>
    <dgm:pt modelId="{E5232150-3F60-48C7-AE96-355D6C2C9D88}" type="pres">
      <dgm:prSet presAssocID="{DE1B8FFD-A008-4A87-9098-1EDFABE79B0D}" presName="parTrans" presStyleLbl="bgSibTrans2D1" presStyleIdx="0" presStyleCnt="5"/>
      <dgm:spPr/>
      <dgm:t>
        <a:bodyPr/>
        <a:lstStyle/>
        <a:p>
          <a:endParaRPr lang="en-US"/>
        </a:p>
      </dgm:t>
    </dgm:pt>
    <dgm:pt modelId="{2A5CE647-D2C7-4575-BC7B-9041045FD296}" type="pres">
      <dgm:prSet presAssocID="{1DD46457-57AC-42A6-9054-EF9308DEB90E}" presName="node" presStyleLbl="node1" presStyleIdx="0" presStyleCnt="5">
        <dgm:presLayoutVars>
          <dgm:bulletEnabled val="1"/>
        </dgm:presLayoutVars>
      </dgm:prSet>
      <dgm:spPr/>
      <dgm:t>
        <a:bodyPr/>
        <a:lstStyle/>
        <a:p>
          <a:endParaRPr lang="en-US"/>
        </a:p>
      </dgm:t>
    </dgm:pt>
    <dgm:pt modelId="{C6E1E9D2-BECC-4B5D-ADC0-DB1584F42549}" type="pres">
      <dgm:prSet presAssocID="{D78BC094-600E-4023-AB0E-C0055E3AAFD0}" presName="parTrans" presStyleLbl="bgSibTrans2D1" presStyleIdx="1" presStyleCnt="5"/>
      <dgm:spPr/>
      <dgm:t>
        <a:bodyPr/>
        <a:lstStyle/>
        <a:p>
          <a:endParaRPr lang="en-US"/>
        </a:p>
      </dgm:t>
    </dgm:pt>
    <dgm:pt modelId="{B4874737-C8A6-4990-B836-C89039BBD54F}" type="pres">
      <dgm:prSet presAssocID="{2D3AF4BE-7FCB-44EC-8EF7-16A676364BCF}" presName="node" presStyleLbl="node1" presStyleIdx="1" presStyleCnt="5">
        <dgm:presLayoutVars>
          <dgm:bulletEnabled val="1"/>
        </dgm:presLayoutVars>
      </dgm:prSet>
      <dgm:spPr/>
      <dgm:t>
        <a:bodyPr/>
        <a:lstStyle/>
        <a:p>
          <a:endParaRPr lang="en-US"/>
        </a:p>
      </dgm:t>
    </dgm:pt>
    <dgm:pt modelId="{F9CA4568-06DC-4EB4-9DDD-6AE59257A226}" type="pres">
      <dgm:prSet presAssocID="{C8FB242C-837B-40CD-AC72-964226FB5B5B}" presName="parTrans" presStyleLbl="bgSibTrans2D1" presStyleIdx="2" presStyleCnt="5"/>
      <dgm:spPr/>
      <dgm:t>
        <a:bodyPr/>
        <a:lstStyle/>
        <a:p>
          <a:endParaRPr lang="en-US"/>
        </a:p>
      </dgm:t>
    </dgm:pt>
    <dgm:pt modelId="{BC49423B-A43C-4486-B75A-D0E99D450FE5}" type="pres">
      <dgm:prSet presAssocID="{2D0AF9BF-7F1C-436E-BA94-06EADD4B38BE}" presName="node" presStyleLbl="node1" presStyleIdx="2" presStyleCnt="5">
        <dgm:presLayoutVars>
          <dgm:bulletEnabled val="1"/>
        </dgm:presLayoutVars>
      </dgm:prSet>
      <dgm:spPr/>
      <dgm:t>
        <a:bodyPr/>
        <a:lstStyle/>
        <a:p>
          <a:endParaRPr lang="en-US"/>
        </a:p>
      </dgm:t>
    </dgm:pt>
    <dgm:pt modelId="{32C7BB35-F34F-453A-9877-7E854386255E}" type="pres">
      <dgm:prSet presAssocID="{B15AEC78-36E3-43D3-A637-1A9E3D5FA512}" presName="parTrans" presStyleLbl="bgSibTrans2D1" presStyleIdx="3" presStyleCnt="5"/>
      <dgm:spPr/>
      <dgm:t>
        <a:bodyPr/>
        <a:lstStyle/>
        <a:p>
          <a:endParaRPr lang="en-US"/>
        </a:p>
      </dgm:t>
    </dgm:pt>
    <dgm:pt modelId="{3B63F974-4ABA-437F-B5A2-6C547499B4FD}" type="pres">
      <dgm:prSet presAssocID="{78716E91-5CA7-45CE-A239-B6732A7CD8A7}" presName="node" presStyleLbl="node1" presStyleIdx="3" presStyleCnt="5">
        <dgm:presLayoutVars>
          <dgm:bulletEnabled val="1"/>
        </dgm:presLayoutVars>
      </dgm:prSet>
      <dgm:spPr/>
      <dgm:t>
        <a:bodyPr/>
        <a:lstStyle/>
        <a:p>
          <a:endParaRPr lang="en-US"/>
        </a:p>
      </dgm:t>
    </dgm:pt>
    <dgm:pt modelId="{67B78CE4-4C1A-4DAB-8C6E-07975378126B}" type="pres">
      <dgm:prSet presAssocID="{2AFAF58D-2E27-4A63-BD2F-A95C3F1208F7}" presName="parTrans" presStyleLbl="bgSibTrans2D1" presStyleIdx="4" presStyleCnt="5"/>
      <dgm:spPr/>
      <dgm:t>
        <a:bodyPr/>
        <a:lstStyle/>
        <a:p>
          <a:endParaRPr lang="en-US"/>
        </a:p>
      </dgm:t>
    </dgm:pt>
    <dgm:pt modelId="{50BB6C37-2DB5-4769-A176-21D6AA7E93E2}" type="pres">
      <dgm:prSet presAssocID="{766C4BC9-830F-43A9-9C61-84B57D6E6E74}" presName="node" presStyleLbl="node1" presStyleIdx="4" presStyleCnt="5">
        <dgm:presLayoutVars>
          <dgm:bulletEnabled val="1"/>
        </dgm:presLayoutVars>
      </dgm:prSet>
      <dgm:spPr/>
      <dgm:t>
        <a:bodyPr/>
        <a:lstStyle/>
        <a:p>
          <a:endParaRPr lang="en-US"/>
        </a:p>
      </dgm:t>
    </dgm:pt>
  </dgm:ptLst>
  <dgm:cxnLst>
    <dgm:cxn modelId="{435FFA8C-6B5B-4F43-9BE4-DA3040B73077}" type="presOf" srcId="{B15AEC78-36E3-43D3-A637-1A9E3D5FA512}" destId="{32C7BB35-F34F-453A-9877-7E854386255E}" srcOrd="0" destOrd="0" presId="urn:microsoft.com/office/officeart/2005/8/layout/radial4"/>
    <dgm:cxn modelId="{60E7EC6A-9AB8-4254-A42A-BD48DC9F893A}" type="presOf" srcId="{E17CBFC1-5515-4E4D-9CB6-85E8A6F26D9B}" destId="{DA541B27-7C15-405A-9E8F-B6C698EAB38D}" srcOrd="0" destOrd="0" presId="urn:microsoft.com/office/officeart/2005/8/layout/radial4"/>
    <dgm:cxn modelId="{0F06711A-9083-497F-BA8C-438A35769A34}" srcId="{E17CBFC1-5515-4E4D-9CB6-85E8A6F26D9B}" destId="{2D0AF9BF-7F1C-436E-BA94-06EADD4B38BE}" srcOrd="2" destOrd="0" parTransId="{C8FB242C-837B-40CD-AC72-964226FB5B5B}" sibTransId="{788789C8-18B3-4AC0-8BD3-3FD040D82447}"/>
    <dgm:cxn modelId="{0FE634A9-6315-4AB4-B785-EFFFD54CDEAD}" srcId="{E17CBFC1-5515-4E4D-9CB6-85E8A6F26D9B}" destId="{1DD46457-57AC-42A6-9054-EF9308DEB90E}" srcOrd="0" destOrd="0" parTransId="{DE1B8FFD-A008-4A87-9098-1EDFABE79B0D}" sibTransId="{71EA8F67-904A-4BB4-BF1B-6268DBC9BEF9}"/>
    <dgm:cxn modelId="{97671F05-7F5A-4752-9B13-D625AAEDDC62}" type="presOf" srcId="{DE1B8FFD-A008-4A87-9098-1EDFABE79B0D}" destId="{E5232150-3F60-48C7-AE96-355D6C2C9D88}" srcOrd="0" destOrd="0" presId="urn:microsoft.com/office/officeart/2005/8/layout/radial4"/>
    <dgm:cxn modelId="{5E4383C3-7CD5-42C3-979F-1FA4C5238C24}" srcId="{E17CBFC1-5515-4E4D-9CB6-85E8A6F26D9B}" destId="{766C4BC9-830F-43A9-9C61-84B57D6E6E74}" srcOrd="4" destOrd="0" parTransId="{2AFAF58D-2E27-4A63-BD2F-A95C3F1208F7}" sibTransId="{B62DE910-E690-42A6-A040-37B2C844CE10}"/>
    <dgm:cxn modelId="{45B69937-75D3-4467-98A0-09A6798DEE00}" type="presOf" srcId="{766C4BC9-830F-43A9-9C61-84B57D6E6E74}" destId="{50BB6C37-2DB5-4769-A176-21D6AA7E93E2}" srcOrd="0" destOrd="0" presId="urn:microsoft.com/office/officeart/2005/8/layout/radial4"/>
    <dgm:cxn modelId="{7AA4F485-3778-41D6-963A-06EE3F0B88F2}" type="presOf" srcId="{2D3AF4BE-7FCB-44EC-8EF7-16A676364BCF}" destId="{B4874737-C8A6-4990-B836-C89039BBD54F}" srcOrd="0" destOrd="0" presId="urn:microsoft.com/office/officeart/2005/8/layout/radial4"/>
    <dgm:cxn modelId="{E791383E-7B14-47CA-8103-D780F3889BF7}" type="presOf" srcId="{1DD46457-57AC-42A6-9054-EF9308DEB90E}" destId="{2A5CE647-D2C7-4575-BC7B-9041045FD296}" srcOrd="0" destOrd="0" presId="urn:microsoft.com/office/officeart/2005/8/layout/radial4"/>
    <dgm:cxn modelId="{34565AE1-9143-4B6B-ACE0-C98A518AD798}" type="presOf" srcId="{3F9439C7-4E05-4C1E-833B-AF5E42222973}" destId="{B4A74F09-7701-4E81-8295-494F301613CD}" srcOrd="0" destOrd="0" presId="urn:microsoft.com/office/officeart/2005/8/layout/radial4"/>
    <dgm:cxn modelId="{0C051D97-C816-406E-8B0C-088E58045D25}" srcId="{E17CBFC1-5515-4E4D-9CB6-85E8A6F26D9B}" destId="{78716E91-5CA7-45CE-A239-B6732A7CD8A7}" srcOrd="3" destOrd="0" parTransId="{B15AEC78-36E3-43D3-A637-1A9E3D5FA512}" sibTransId="{5E7D3743-B90D-40E5-AE15-BF1DC826FC82}"/>
    <dgm:cxn modelId="{02F6DB04-070D-44A3-8DB8-12A8F1F93863}" type="presOf" srcId="{D78BC094-600E-4023-AB0E-C0055E3AAFD0}" destId="{C6E1E9D2-BECC-4B5D-ADC0-DB1584F42549}" srcOrd="0" destOrd="0" presId="urn:microsoft.com/office/officeart/2005/8/layout/radial4"/>
    <dgm:cxn modelId="{459FD69A-86DC-42E1-87FD-76B55B8F8BAB}" srcId="{E17CBFC1-5515-4E4D-9CB6-85E8A6F26D9B}" destId="{2D3AF4BE-7FCB-44EC-8EF7-16A676364BCF}" srcOrd="1" destOrd="0" parTransId="{D78BC094-600E-4023-AB0E-C0055E3AAFD0}" sibTransId="{40448053-1E78-43E0-93CC-707FDEFFE3E3}"/>
    <dgm:cxn modelId="{CA1F553C-7156-4C42-92B3-59FC687D350E}" type="presOf" srcId="{C8FB242C-837B-40CD-AC72-964226FB5B5B}" destId="{F9CA4568-06DC-4EB4-9DDD-6AE59257A226}" srcOrd="0" destOrd="0" presId="urn:microsoft.com/office/officeart/2005/8/layout/radial4"/>
    <dgm:cxn modelId="{2F945F06-3B93-4E97-A0A8-7E0926C6F54F}" type="presOf" srcId="{2AFAF58D-2E27-4A63-BD2F-A95C3F1208F7}" destId="{67B78CE4-4C1A-4DAB-8C6E-07975378126B}" srcOrd="0" destOrd="0" presId="urn:microsoft.com/office/officeart/2005/8/layout/radial4"/>
    <dgm:cxn modelId="{39B6D86D-D037-43EF-A9B8-E49DD400DB1F}" srcId="{3F9439C7-4E05-4C1E-833B-AF5E42222973}" destId="{E17CBFC1-5515-4E4D-9CB6-85E8A6F26D9B}" srcOrd="0" destOrd="0" parTransId="{E1D8FB43-086B-4CE2-98C6-943F6654D4B2}" sibTransId="{2F2F1BC3-5F61-4D36-91A3-10A22AABA313}"/>
    <dgm:cxn modelId="{827FA9DD-9689-45F8-81B6-9994EAF6DA41}" type="presOf" srcId="{2D0AF9BF-7F1C-436E-BA94-06EADD4B38BE}" destId="{BC49423B-A43C-4486-B75A-D0E99D450FE5}" srcOrd="0" destOrd="0" presId="urn:microsoft.com/office/officeart/2005/8/layout/radial4"/>
    <dgm:cxn modelId="{29CB1319-3E8B-4D69-954C-A85F6EE14EF2}" type="presOf" srcId="{78716E91-5CA7-45CE-A239-B6732A7CD8A7}" destId="{3B63F974-4ABA-437F-B5A2-6C547499B4FD}" srcOrd="0" destOrd="0" presId="urn:microsoft.com/office/officeart/2005/8/layout/radial4"/>
    <dgm:cxn modelId="{F80177AC-B8DD-46AE-80BC-EC6F57CE9611}" type="presParOf" srcId="{B4A74F09-7701-4E81-8295-494F301613CD}" destId="{DA541B27-7C15-405A-9E8F-B6C698EAB38D}" srcOrd="0" destOrd="0" presId="urn:microsoft.com/office/officeart/2005/8/layout/radial4"/>
    <dgm:cxn modelId="{7705A694-0A92-441B-819B-575F9596540E}" type="presParOf" srcId="{B4A74F09-7701-4E81-8295-494F301613CD}" destId="{E5232150-3F60-48C7-AE96-355D6C2C9D88}" srcOrd="1" destOrd="0" presId="urn:microsoft.com/office/officeart/2005/8/layout/radial4"/>
    <dgm:cxn modelId="{B1FA71D8-6B44-4D3C-BB6E-1076B1DE3D46}" type="presParOf" srcId="{B4A74F09-7701-4E81-8295-494F301613CD}" destId="{2A5CE647-D2C7-4575-BC7B-9041045FD296}" srcOrd="2" destOrd="0" presId="urn:microsoft.com/office/officeart/2005/8/layout/radial4"/>
    <dgm:cxn modelId="{00806B69-9CCC-4E8D-88AD-950C2FF8EA6A}" type="presParOf" srcId="{B4A74F09-7701-4E81-8295-494F301613CD}" destId="{C6E1E9D2-BECC-4B5D-ADC0-DB1584F42549}" srcOrd="3" destOrd="0" presId="urn:microsoft.com/office/officeart/2005/8/layout/radial4"/>
    <dgm:cxn modelId="{A55392C4-31A8-4980-8CF6-B225FDE24410}" type="presParOf" srcId="{B4A74F09-7701-4E81-8295-494F301613CD}" destId="{B4874737-C8A6-4990-B836-C89039BBD54F}" srcOrd="4" destOrd="0" presId="urn:microsoft.com/office/officeart/2005/8/layout/radial4"/>
    <dgm:cxn modelId="{221C0D54-CD8F-4E58-A8F1-9DF9822A60A6}" type="presParOf" srcId="{B4A74F09-7701-4E81-8295-494F301613CD}" destId="{F9CA4568-06DC-4EB4-9DDD-6AE59257A226}" srcOrd="5" destOrd="0" presId="urn:microsoft.com/office/officeart/2005/8/layout/radial4"/>
    <dgm:cxn modelId="{0DA4804B-97F9-4B5E-90F5-8B149B3A4333}" type="presParOf" srcId="{B4A74F09-7701-4E81-8295-494F301613CD}" destId="{BC49423B-A43C-4486-B75A-D0E99D450FE5}" srcOrd="6" destOrd="0" presId="urn:microsoft.com/office/officeart/2005/8/layout/radial4"/>
    <dgm:cxn modelId="{517E2017-8854-461E-8FFC-92F2B47BF626}" type="presParOf" srcId="{B4A74F09-7701-4E81-8295-494F301613CD}" destId="{32C7BB35-F34F-453A-9877-7E854386255E}" srcOrd="7" destOrd="0" presId="urn:microsoft.com/office/officeart/2005/8/layout/radial4"/>
    <dgm:cxn modelId="{03D59741-D0EA-4448-AF88-D067D98694D2}" type="presParOf" srcId="{B4A74F09-7701-4E81-8295-494F301613CD}" destId="{3B63F974-4ABA-437F-B5A2-6C547499B4FD}" srcOrd="8" destOrd="0" presId="urn:microsoft.com/office/officeart/2005/8/layout/radial4"/>
    <dgm:cxn modelId="{710AC229-58E5-4B28-84D6-933A9817A231}" type="presParOf" srcId="{B4A74F09-7701-4E81-8295-494F301613CD}" destId="{67B78CE4-4C1A-4DAB-8C6E-07975378126B}" srcOrd="9" destOrd="0" presId="urn:microsoft.com/office/officeart/2005/8/layout/radial4"/>
    <dgm:cxn modelId="{2FAAB836-C330-41FD-B376-144A25B767B6}" type="presParOf" srcId="{B4A74F09-7701-4E81-8295-494F301613CD}" destId="{50BB6C37-2DB5-4769-A176-21D6AA7E93E2}"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B95D07-59A7-495A-920F-A7C4118B726E}" type="doc">
      <dgm:prSet loTypeId="urn:microsoft.com/office/officeart/2005/8/layout/radial6" loCatId="cycle" qsTypeId="urn:microsoft.com/office/officeart/2005/8/quickstyle/simple1" qsCatId="simple" csTypeId="urn:microsoft.com/office/officeart/2005/8/colors/colorful3" csCatId="colorful" phldr="1"/>
      <dgm:spPr/>
      <dgm:t>
        <a:bodyPr/>
        <a:lstStyle/>
        <a:p>
          <a:endParaRPr lang="en-US"/>
        </a:p>
      </dgm:t>
    </dgm:pt>
    <dgm:pt modelId="{0462C2B1-7783-4F11-92A6-A23D8615E2CC}">
      <dgm:prSet phldrT="[Text]"/>
      <dgm:spPr/>
      <dgm:t>
        <a:bodyPr/>
        <a:lstStyle/>
        <a:p>
          <a:r>
            <a:rPr lang="vi-VN" dirty="0" smtClean="0">
              <a:latin typeface="+mj-lt"/>
            </a:rPr>
            <a:t>Các tiêu chí đg gp</a:t>
          </a:r>
          <a:endParaRPr lang="en-US" dirty="0">
            <a:latin typeface="+mj-lt"/>
          </a:endParaRPr>
        </a:p>
      </dgm:t>
    </dgm:pt>
    <dgm:pt modelId="{4644E71A-6F38-4752-80F5-01A74F943465}" type="parTrans" cxnId="{CE11B7F6-D833-4B6C-A94F-7AB084CCEBA8}">
      <dgm:prSet/>
      <dgm:spPr/>
      <dgm:t>
        <a:bodyPr/>
        <a:lstStyle/>
        <a:p>
          <a:endParaRPr lang="en-US"/>
        </a:p>
      </dgm:t>
    </dgm:pt>
    <dgm:pt modelId="{519D6A57-604B-4527-BFCE-BA36DDF7C602}" type="sibTrans" cxnId="{CE11B7F6-D833-4B6C-A94F-7AB084CCEBA8}">
      <dgm:prSet/>
      <dgm:spPr/>
      <dgm:t>
        <a:bodyPr/>
        <a:lstStyle/>
        <a:p>
          <a:endParaRPr lang="en-US"/>
        </a:p>
      </dgm:t>
    </dgm:pt>
    <dgm:pt modelId="{D67D2AA5-E768-4987-8481-47499BE381AE}">
      <dgm:prSet phldrT="[Text]" custT="1"/>
      <dgm:spPr/>
      <dgm:t>
        <a:bodyPr/>
        <a:lstStyle/>
        <a:p>
          <a:r>
            <a:rPr lang="vi-VN" sz="2400" dirty="0" smtClean="0">
              <a:latin typeface="+mj-lt"/>
            </a:rPr>
            <a:t>Lợi ích</a:t>
          </a:r>
          <a:endParaRPr lang="en-US" sz="2400" dirty="0">
            <a:latin typeface="+mj-lt"/>
          </a:endParaRPr>
        </a:p>
      </dgm:t>
    </dgm:pt>
    <dgm:pt modelId="{A1C16E8A-FBD4-4399-BA55-41718F036D09}" type="parTrans" cxnId="{1ECCCAB3-CE83-46CF-885F-607CA2518487}">
      <dgm:prSet/>
      <dgm:spPr/>
      <dgm:t>
        <a:bodyPr/>
        <a:lstStyle/>
        <a:p>
          <a:endParaRPr lang="en-US"/>
        </a:p>
      </dgm:t>
    </dgm:pt>
    <dgm:pt modelId="{60698FDF-16C0-4441-9F36-894D78D42321}" type="sibTrans" cxnId="{1ECCCAB3-CE83-46CF-885F-607CA2518487}">
      <dgm:prSet/>
      <dgm:spPr/>
      <dgm:t>
        <a:bodyPr/>
        <a:lstStyle/>
        <a:p>
          <a:endParaRPr lang="en-US"/>
        </a:p>
      </dgm:t>
    </dgm:pt>
    <dgm:pt modelId="{6D5D3EAA-EB0B-424F-8C24-A4876AE7C621}">
      <dgm:prSet phldrT="[Text]" custT="1"/>
      <dgm:spPr/>
      <dgm:t>
        <a:bodyPr/>
        <a:lstStyle/>
        <a:p>
          <a:r>
            <a:rPr lang="vi-VN" sz="2400" dirty="0" smtClean="0">
              <a:latin typeface="Times New Roman" pitchFamily="18" charset="0"/>
              <a:cs typeface="Times New Roman" pitchFamily="18" charset="0"/>
            </a:rPr>
            <a:t>Nguồn lực</a:t>
          </a:r>
          <a:endParaRPr lang="en-US" sz="2400" dirty="0">
            <a:latin typeface="Times New Roman" pitchFamily="18" charset="0"/>
            <a:cs typeface="Times New Roman" pitchFamily="18" charset="0"/>
          </a:endParaRPr>
        </a:p>
      </dgm:t>
    </dgm:pt>
    <dgm:pt modelId="{77DAA7C1-0065-474C-808D-88E04E719487}" type="parTrans" cxnId="{8B8E9856-8130-4938-AFB2-38A254BC80E9}">
      <dgm:prSet/>
      <dgm:spPr/>
      <dgm:t>
        <a:bodyPr/>
        <a:lstStyle/>
        <a:p>
          <a:endParaRPr lang="en-US"/>
        </a:p>
      </dgm:t>
    </dgm:pt>
    <dgm:pt modelId="{74538390-DACC-4648-A565-355B336DA9A9}" type="sibTrans" cxnId="{8B8E9856-8130-4938-AFB2-38A254BC80E9}">
      <dgm:prSet/>
      <dgm:spPr/>
      <dgm:t>
        <a:bodyPr/>
        <a:lstStyle/>
        <a:p>
          <a:endParaRPr lang="en-US"/>
        </a:p>
      </dgm:t>
    </dgm:pt>
    <dgm:pt modelId="{0CA9166A-DA41-4820-87CE-4880DB1DB9D6}">
      <dgm:prSet phldrT="[Text]" custT="1"/>
      <dgm:spPr/>
      <dgm:t>
        <a:bodyPr/>
        <a:lstStyle/>
        <a:p>
          <a:r>
            <a:rPr lang="vi-VN" sz="2400" dirty="0" smtClean="0">
              <a:latin typeface="Times New Roman" pitchFamily="18" charset="0"/>
              <a:cs typeface="Times New Roman" pitchFamily="18" charset="0"/>
            </a:rPr>
            <a:t>Thời gian</a:t>
          </a:r>
          <a:endParaRPr lang="en-US" sz="2400" dirty="0">
            <a:latin typeface="Times New Roman" pitchFamily="18" charset="0"/>
            <a:cs typeface="Times New Roman" pitchFamily="18" charset="0"/>
          </a:endParaRPr>
        </a:p>
      </dgm:t>
    </dgm:pt>
    <dgm:pt modelId="{23DB76D7-9CE9-4C07-B1EE-AEDDB00DB229}" type="parTrans" cxnId="{B45CD870-7C59-45A9-8BAD-545948A2F794}">
      <dgm:prSet/>
      <dgm:spPr/>
      <dgm:t>
        <a:bodyPr/>
        <a:lstStyle/>
        <a:p>
          <a:endParaRPr lang="en-US"/>
        </a:p>
      </dgm:t>
    </dgm:pt>
    <dgm:pt modelId="{64559396-2906-4BB7-964F-23E0EEF5C09F}" type="sibTrans" cxnId="{B45CD870-7C59-45A9-8BAD-545948A2F794}">
      <dgm:prSet/>
      <dgm:spPr/>
      <dgm:t>
        <a:bodyPr/>
        <a:lstStyle/>
        <a:p>
          <a:endParaRPr lang="en-US"/>
        </a:p>
      </dgm:t>
    </dgm:pt>
    <dgm:pt modelId="{F8CFDA55-9752-4005-9730-79459283822E}">
      <dgm:prSet phldrT="[Text]" custT="1"/>
      <dgm:spPr/>
      <dgm:t>
        <a:bodyPr/>
        <a:lstStyle/>
        <a:p>
          <a:r>
            <a:rPr lang="vi-VN" sz="2400" dirty="0" smtClean="0">
              <a:latin typeface="Times New Roman" pitchFamily="18" charset="0"/>
              <a:cs typeface="Times New Roman" pitchFamily="18" charset="0"/>
            </a:rPr>
            <a:t>Tính khả thi</a:t>
          </a:r>
          <a:endParaRPr lang="en-US" sz="2400" dirty="0">
            <a:latin typeface="Times New Roman" pitchFamily="18" charset="0"/>
            <a:cs typeface="Times New Roman" pitchFamily="18" charset="0"/>
          </a:endParaRPr>
        </a:p>
      </dgm:t>
    </dgm:pt>
    <dgm:pt modelId="{9D2568F8-0882-4539-949D-FA4D54FA6E37}" type="parTrans" cxnId="{D78143C5-78F6-4652-81FE-43DB15B41BE5}">
      <dgm:prSet/>
      <dgm:spPr/>
      <dgm:t>
        <a:bodyPr/>
        <a:lstStyle/>
        <a:p>
          <a:endParaRPr lang="en-US"/>
        </a:p>
      </dgm:t>
    </dgm:pt>
    <dgm:pt modelId="{507C0C0E-C1F0-4311-B83A-5D1F59812A60}" type="sibTrans" cxnId="{D78143C5-78F6-4652-81FE-43DB15B41BE5}">
      <dgm:prSet/>
      <dgm:spPr/>
      <dgm:t>
        <a:bodyPr/>
        <a:lstStyle/>
        <a:p>
          <a:endParaRPr lang="en-US"/>
        </a:p>
      </dgm:t>
    </dgm:pt>
    <dgm:pt modelId="{8C6BFD48-C790-4716-B1CB-76D674F262BF}">
      <dgm:prSet phldrT="[Text]" custT="1"/>
      <dgm:spPr/>
      <dgm:t>
        <a:bodyPr/>
        <a:lstStyle/>
        <a:p>
          <a:r>
            <a:rPr lang="vi-VN" sz="2400" dirty="0" smtClean="0">
              <a:latin typeface="+mj-lt"/>
            </a:rPr>
            <a:t>Rủi ro</a:t>
          </a:r>
          <a:endParaRPr lang="en-US" sz="2400" dirty="0">
            <a:latin typeface="+mj-lt"/>
          </a:endParaRPr>
        </a:p>
      </dgm:t>
    </dgm:pt>
    <dgm:pt modelId="{65AD78C0-3B89-478C-B27E-D40DF142BC0C}" type="parTrans" cxnId="{484C6713-EC5C-463D-92B3-3585169DE59B}">
      <dgm:prSet/>
      <dgm:spPr/>
      <dgm:t>
        <a:bodyPr/>
        <a:lstStyle/>
        <a:p>
          <a:endParaRPr lang="en-US"/>
        </a:p>
      </dgm:t>
    </dgm:pt>
    <dgm:pt modelId="{BA65BDEE-6AE6-4BDE-9D13-D76818EED661}" type="sibTrans" cxnId="{484C6713-EC5C-463D-92B3-3585169DE59B}">
      <dgm:prSet>
        <dgm:style>
          <a:lnRef idx="1">
            <a:schemeClr val="accent2"/>
          </a:lnRef>
          <a:fillRef idx="3">
            <a:schemeClr val="accent2"/>
          </a:fillRef>
          <a:effectRef idx="2">
            <a:schemeClr val="accent2"/>
          </a:effectRef>
          <a:fontRef idx="minor">
            <a:schemeClr val="lt1"/>
          </a:fontRef>
        </dgm:style>
      </dgm:prSet>
      <dgm:spPr/>
      <dgm:t>
        <a:bodyPr/>
        <a:lstStyle/>
        <a:p>
          <a:endParaRPr lang="en-US"/>
        </a:p>
      </dgm:t>
    </dgm:pt>
    <dgm:pt modelId="{40A60320-A9D6-4217-8D71-F70ED7E2D140}">
      <dgm:prSet phldrT="[Text]" custT="1"/>
      <dgm:spPr/>
      <dgm:t>
        <a:bodyPr/>
        <a:lstStyle/>
        <a:p>
          <a:r>
            <a:rPr lang="vi-VN" sz="2400" dirty="0" smtClean="0">
              <a:latin typeface="+mj-lt"/>
            </a:rPr>
            <a:t>Khía cạnh đ.đức</a:t>
          </a:r>
          <a:endParaRPr lang="en-US" sz="2400" dirty="0">
            <a:latin typeface="+mj-lt"/>
          </a:endParaRPr>
        </a:p>
      </dgm:t>
    </dgm:pt>
    <dgm:pt modelId="{BA104825-3A4E-432B-BA76-FC8C1922AC69}" type="parTrans" cxnId="{785691F7-6FD5-4372-B7F5-28353A56FB18}">
      <dgm:prSet/>
      <dgm:spPr/>
      <dgm:t>
        <a:bodyPr/>
        <a:lstStyle/>
        <a:p>
          <a:endParaRPr lang="en-US"/>
        </a:p>
      </dgm:t>
    </dgm:pt>
    <dgm:pt modelId="{541F7CB3-1736-4ED9-BB39-045CCD3FAD40}" type="sibTrans" cxnId="{785691F7-6FD5-4372-B7F5-28353A56FB18}">
      <dgm:prSet/>
      <dgm:spPr/>
      <dgm:t>
        <a:bodyPr/>
        <a:lstStyle/>
        <a:p>
          <a:endParaRPr lang="en-US"/>
        </a:p>
      </dgm:t>
    </dgm:pt>
    <dgm:pt modelId="{5EF25A9F-AE8F-4C0B-9782-0E2D5A6B3C8E}" type="pres">
      <dgm:prSet presAssocID="{25B95D07-59A7-495A-920F-A7C4118B726E}" presName="Name0" presStyleCnt="0">
        <dgm:presLayoutVars>
          <dgm:chMax val="1"/>
          <dgm:dir/>
          <dgm:animLvl val="ctr"/>
          <dgm:resizeHandles val="exact"/>
        </dgm:presLayoutVars>
      </dgm:prSet>
      <dgm:spPr/>
      <dgm:t>
        <a:bodyPr/>
        <a:lstStyle/>
        <a:p>
          <a:endParaRPr lang="en-US"/>
        </a:p>
      </dgm:t>
    </dgm:pt>
    <dgm:pt modelId="{6A26A0D9-9852-4755-A958-C57B574D44FD}" type="pres">
      <dgm:prSet presAssocID="{0462C2B1-7783-4F11-92A6-A23D8615E2CC}" presName="centerShape" presStyleLbl="node0" presStyleIdx="0" presStyleCnt="1"/>
      <dgm:spPr/>
      <dgm:t>
        <a:bodyPr/>
        <a:lstStyle/>
        <a:p>
          <a:endParaRPr lang="en-US"/>
        </a:p>
      </dgm:t>
    </dgm:pt>
    <dgm:pt modelId="{DCF19030-B937-4976-9A76-5F5E58AB2B1D}" type="pres">
      <dgm:prSet presAssocID="{D67D2AA5-E768-4987-8481-47499BE381AE}" presName="node" presStyleLbl="node1" presStyleIdx="0" presStyleCnt="6">
        <dgm:presLayoutVars>
          <dgm:bulletEnabled val="1"/>
        </dgm:presLayoutVars>
      </dgm:prSet>
      <dgm:spPr/>
      <dgm:t>
        <a:bodyPr/>
        <a:lstStyle/>
        <a:p>
          <a:endParaRPr lang="en-US"/>
        </a:p>
      </dgm:t>
    </dgm:pt>
    <dgm:pt modelId="{EE30A800-BD2E-4C49-B6D7-4210D9B33352}" type="pres">
      <dgm:prSet presAssocID="{D67D2AA5-E768-4987-8481-47499BE381AE}" presName="dummy" presStyleCnt="0"/>
      <dgm:spPr/>
    </dgm:pt>
    <dgm:pt modelId="{DCCE119B-2DB1-4F67-A942-C202789F0E88}" type="pres">
      <dgm:prSet presAssocID="{60698FDF-16C0-4441-9F36-894D78D42321}" presName="sibTrans" presStyleLbl="sibTrans2D1" presStyleIdx="0" presStyleCnt="6"/>
      <dgm:spPr/>
      <dgm:t>
        <a:bodyPr/>
        <a:lstStyle/>
        <a:p>
          <a:endParaRPr lang="en-US"/>
        </a:p>
      </dgm:t>
    </dgm:pt>
    <dgm:pt modelId="{05D6789D-E2BB-49B0-936C-DEC2AC8582A8}" type="pres">
      <dgm:prSet presAssocID="{6D5D3EAA-EB0B-424F-8C24-A4876AE7C621}" presName="node" presStyleLbl="node1" presStyleIdx="1" presStyleCnt="6" custScaleX="104330">
        <dgm:presLayoutVars>
          <dgm:bulletEnabled val="1"/>
        </dgm:presLayoutVars>
      </dgm:prSet>
      <dgm:spPr/>
      <dgm:t>
        <a:bodyPr/>
        <a:lstStyle/>
        <a:p>
          <a:endParaRPr lang="en-US"/>
        </a:p>
      </dgm:t>
    </dgm:pt>
    <dgm:pt modelId="{0E6428CE-DC9F-4C79-8569-9D0EA5E890D4}" type="pres">
      <dgm:prSet presAssocID="{6D5D3EAA-EB0B-424F-8C24-A4876AE7C621}" presName="dummy" presStyleCnt="0"/>
      <dgm:spPr/>
    </dgm:pt>
    <dgm:pt modelId="{CB1A3158-E649-4C10-9123-E64647900373}" type="pres">
      <dgm:prSet presAssocID="{74538390-DACC-4648-A565-355B336DA9A9}" presName="sibTrans" presStyleLbl="sibTrans2D1" presStyleIdx="1" presStyleCnt="6"/>
      <dgm:spPr/>
      <dgm:t>
        <a:bodyPr/>
        <a:lstStyle/>
        <a:p>
          <a:endParaRPr lang="en-US"/>
        </a:p>
      </dgm:t>
    </dgm:pt>
    <dgm:pt modelId="{22D7A23C-CAF1-49BB-A9B4-972426F8B2F2}" type="pres">
      <dgm:prSet presAssocID="{0CA9166A-DA41-4820-87CE-4880DB1DB9D6}" presName="node" presStyleLbl="node1" presStyleIdx="2" presStyleCnt="6">
        <dgm:presLayoutVars>
          <dgm:bulletEnabled val="1"/>
        </dgm:presLayoutVars>
      </dgm:prSet>
      <dgm:spPr/>
      <dgm:t>
        <a:bodyPr/>
        <a:lstStyle/>
        <a:p>
          <a:endParaRPr lang="en-US"/>
        </a:p>
      </dgm:t>
    </dgm:pt>
    <dgm:pt modelId="{6501AE42-C90E-40DD-865C-C9BE526D4905}" type="pres">
      <dgm:prSet presAssocID="{0CA9166A-DA41-4820-87CE-4880DB1DB9D6}" presName="dummy" presStyleCnt="0"/>
      <dgm:spPr/>
    </dgm:pt>
    <dgm:pt modelId="{4E2618FD-CFF1-4285-8CDB-75EC39386C0E}" type="pres">
      <dgm:prSet presAssocID="{64559396-2906-4BB7-964F-23E0EEF5C09F}" presName="sibTrans" presStyleLbl="sibTrans2D1" presStyleIdx="2" presStyleCnt="6"/>
      <dgm:spPr/>
      <dgm:t>
        <a:bodyPr/>
        <a:lstStyle/>
        <a:p>
          <a:endParaRPr lang="en-US"/>
        </a:p>
      </dgm:t>
    </dgm:pt>
    <dgm:pt modelId="{26184B91-EF91-4470-B2B4-81669B82A8FA}" type="pres">
      <dgm:prSet presAssocID="{F8CFDA55-9752-4005-9730-79459283822E}" presName="node" presStyleLbl="node1" presStyleIdx="3" presStyleCnt="6" custScaleX="108769" custScaleY="93809">
        <dgm:presLayoutVars>
          <dgm:bulletEnabled val="1"/>
        </dgm:presLayoutVars>
      </dgm:prSet>
      <dgm:spPr/>
      <dgm:t>
        <a:bodyPr/>
        <a:lstStyle/>
        <a:p>
          <a:endParaRPr lang="en-US"/>
        </a:p>
      </dgm:t>
    </dgm:pt>
    <dgm:pt modelId="{A060AC7C-1A41-4988-BA07-ADAF90A5479F}" type="pres">
      <dgm:prSet presAssocID="{F8CFDA55-9752-4005-9730-79459283822E}" presName="dummy" presStyleCnt="0"/>
      <dgm:spPr/>
    </dgm:pt>
    <dgm:pt modelId="{19445E7B-36A2-4564-AED1-51EA0CEBEB22}" type="pres">
      <dgm:prSet presAssocID="{507C0C0E-C1F0-4311-B83A-5D1F59812A60}" presName="sibTrans" presStyleLbl="sibTrans2D1" presStyleIdx="3" presStyleCnt="6"/>
      <dgm:spPr/>
      <dgm:t>
        <a:bodyPr/>
        <a:lstStyle/>
        <a:p>
          <a:endParaRPr lang="en-US"/>
        </a:p>
      </dgm:t>
    </dgm:pt>
    <dgm:pt modelId="{8E06C839-4C20-4AF0-862A-04D156559764}" type="pres">
      <dgm:prSet presAssocID="{8C6BFD48-C790-4716-B1CB-76D674F262BF}" presName="node" presStyleLbl="node1" presStyleIdx="4" presStyleCnt="6">
        <dgm:presLayoutVars>
          <dgm:bulletEnabled val="1"/>
        </dgm:presLayoutVars>
      </dgm:prSet>
      <dgm:spPr/>
      <dgm:t>
        <a:bodyPr/>
        <a:lstStyle/>
        <a:p>
          <a:endParaRPr lang="en-US"/>
        </a:p>
      </dgm:t>
    </dgm:pt>
    <dgm:pt modelId="{519D2703-776F-41D2-B817-03E50594EEF1}" type="pres">
      <dgm:prSet presAssocID="{8C6BFD48-C790-4716-B1CB-76D674F262BF}" presName="dummy" presStyleCnt="0"/>
      <dgm:spPr/>
    </dgm:pt>
    <dgm:pt modelId="{2F67DB6A-EC9A-4135-BC1C-6FE93C5E8D5F}" type="pres">
      <dgm:prSet presAssocID="{BA65BDEE-6AE6-4BDE-9D13-D76818EED661}" presName="sibTrans" presStyleLbl="sibTrans2D1" presStyleIdx="4" presStyleCnt="6"/>
      <dgm:spPr/>
      <dgm:t>
        <a:bodyPr/>
        <a:lstStyle/>
        <a:p>
          <a:endParaRPr lang="en-US"/>
        </a:p>
      </dgm:t>
    </dgm:pt>
    <dgm:pt modelId="{358EE863-5530-4069-B295-6B3D5184F3ED}" type="pres">
      <dgm:prSet presAssocID="{40A60320-A9D6-4217-8D71-F70ED7E2D140}" presName="node" presStyleLbl="node1" presStyleIdx="5" presStyleCnt="6" custScaleX="111043" custScaleY="105717">
        <dgm:presLayoutVars>
          <dgm:bulletEnabled val="1"/>
        </dgm:presLayoutVars>
      </dgm:prSet>
      <dgm:spPr/>
      <dgm:t>
        <a:bodyPr/>
        <a:lstStyle/>
        <a:p>
          <a:endParaRPr lang="en-US"/>
        </a:p>
      </dgm:t>
    </dgm:pt>
    <dgm:pt modelId="{E6025CC0-25F3-4F4E-A208-67D2D62FA629}" type="pres">
      <dgm:prSet presAssocID="{40A60320-A9D6-4217-8D71-F70ED7E2D140}" presName="dummy" presStyleCnt="0"/>
      <dgm:spPr/>
    </dgm:pt>
    <dgm:pt modelId="{8C6197CF-0DD9-4778-929B-B22A8C93FEC2}" type="pres">
      <dgm:prSet presAssocID="{541F7CB3-1736-4ED9-BB39-045CCD3FAD40}" presName="sibTrans" presStyleLbl="sibTrans2D1" presStyleIdx="5" presStyleCnt="6"/>
      <dgm:spPr/>
      <dgm:t>
        <a:bodyPr/>
        <a:lstStyle/>
        <a:p>
          <a:endParaRPr lang="en-US"/>
        </a:p>
      </dgm:t>
    </dgm:pt>
  </dgm:ptLst>
  <dgm:cxnLst>
    <dgm:cxn modelId="{4C201485-64EA-4FBF-A589-6B3D9A913F91}" type="presOf" srcId="{BA65BDEE-6AE6-4BDE-9D13-D76818EED661}" destId="{2F67DB6A-EC9A-4135-BC1C-6FE93C5E8D5F}" srcOrd="0" destOrd="0" presId="urn:microsoft.com/office/officeart/2005/8/layout/radial6"/>
    <dgm:cxn modelId="{82A02588-99C0-4D0A-8F7F-7D81AAA6CACC}" type="presOf" srcId="{64559396-2906-4BB7-964F-23E0EEF5C09F}" destId="{4E2618FD-CFF1-4285-8CDB-75EC39386C0E}" srcOrd="0" destOrd="0" presId="urn:microsoft.com/office/officeart/2005/8/layout/radial6"/>
    <dgm:cxn modelId="{1ECCCAB3-CE83-46CF-885F-607CA2518487}" srcId="{0462C2B1-7783-4F11-92A6-A23D8615E2CC}" destId="{D67D2AA5-E768-4987-8481-47499BE381AE}" srcOrd="0" destOrd="0" parTransId="{A1C16E8A-FBD4-4399-BA55-41718F036D09}" sibTransId="{60698FDF-16C0-4441-9F36-894D78D42321}"/>
    <dgm:cxn modelId="{8CE6944A-6AD1-4D06-A2A3-1CD38BE83D37}" type="presOf" srcId="{8C6BFD48-C790-4716-B1CB-76D674F262BF}" destId="{8E06C839-4C20-4AF0-862A-04D156559764}" srcOrd="0" destOrd="0" presId="urn:microsoft.com/office/officeart/2005/8/layout/radial6"/>
    <dgm:cxn modelId="{670BDBC3-F736-4D81-8209-3DC1007C0C6F}" type="presOf" srcId="{60698FDF-16C0-4441-9F36-894D78D42321}" destId="{DCCE119B-2DB1-4F67-A942-C202789F0E88}" srcOrd="0" destOrd="0" presId="urn:microsoft.com/office/officeart/2005/8/layout/radial6"/>
    <dgm:cxn modelId="{8B8E9856-8130-4938-AFB2-38A254BC80E9}" srcId="{0462C2B1-7783-4F11-92A6-A23D8615E2CC}" destId="{6D5D3EAA-EB0B-424F-8C24-A4876AE7C621}" srcOrd="1" destOrd="0" parTransId="{77DAA7C1-0065-474C-808D-88E04E719487}" sibTransId="{74538390-DACC-4648-A565-355B336DA9A9}"/>
    <dgm:cxn modelId="{0EFF998F-B1F6-4C43-8340-31DAC082DE0D}" type="presOf" srcId="{25B95D07-59A7-495A-920F-A7C4118B726E}" destId="{5EF25A9F-AE8F-4C0B-9782-0E2D5A6B3C8E}" srcOrd="0" destOrd="0" presId="urn:microsoft.com/office/officeart/2005/8/layout/radial6"/>
    <dgm:cxn modelId="{484C6713-EC5C-463D-92B3-3585169DE59B}" srcId="{0462C2B1-7783-4F11-92A6-A23D8615E2CC}" destId="{8C6BFD48-C790-4716-B1CB-76D674F262BF}" srcOrd="4" destOrd="0" parTransId="{65AD78C0-3B89-478C-B27E-D40DF142BC0C}" sibTransId="{BA65BDEE-6AE6-4BDE-9D13-D76818EED661}"/>
    <dgm:cxn modelId="{1BB3F42E-1643-406B-8483-9397054C9B86}" type="presOf" srcId="{0CA9166A-DA41-4820-87CE-4880DB1DB9D6}" destId="{22D7A23C-CAF1-49BB-A9B4-972426F8B2F2}" srcOrd="0" destOrd="0" presId="urn:microsoft.com/office/officeart/2005/8/layout/radial6"/>
    <dgm:cxn modelId="{25397D7A-D76B-461E-9988-608D1D799AEF}" type="presOf" srcId="{D67D2AA5-E768-4987-8481-47499BE381AE}" destId="{DCF19030-B937-4976-9A76-5F5E58AB2B1D}" srcOrd="0" destOrd="0" presId="urn:microsoft.com/office/officeart/2005/8/layout/radial6"/>
    <dgm:cxn modelId="{CE11B7F6-D833-4B6C-A94F-7AB084CCEBA8}" srcId="{25B95D07-59A7-495A-920F-A7C4118B726E}" destId="{0462C2B1-7783-4F11-92A6-A23D8615E2CC}" srcOrd="0" destOrd="0" parTransId="{4644E71A-6F38-4752-80F5-01A74F943465}" sibTransId="{519D6A57-604B-4527-BFCE-BA36DDF7C602}"/>
    <dgm:cxn modelId="{D78143C5-78F6-4652-81FE-43DB15B41BE5}" srcId="{0462C2B1-7783-4F11-92A6-A23D8615E2CC}" destId="{F8CFDA55-9752-4005-9730-79459283822E}" srcOrd="3" destOrd="0" parTransId="{9D2568F8-0882-4539-949D-FA4D54FA6E37}" sibTransId="{507C0C0E-C1F0-4311-B83A-5D1F59812A60}"/>
    <dgm:cxn modelId="{576904B0-7FC9-4E75-BFAA-C4693878ED8A}" type="presOf" srcId="{6D5D3EAA-EB0B-424F-8C24-A4876AE7C621}" destId="{05D6789D-E2BB-49B0-936C-DEC2AC8582A8}" srcOrd="0" destOrd="0" presId="urn:microsoft.com/office/officeart/2005/8/layout/radial6"/>
    <dgm:cxn modelId="{A5FE8578-79FF-488A-899A-863F6AAFA6BC}" type="presOf" srcId="{507C0C0E-C1F0-4311-B83A-5D1F59812A60}" destId="{19445E7B-36A2-4564-AED1-51EA0CEBEB22}" srcOrd="0" destOrd="0" presId="urn:microsoft.com/office/officeart/2005/8/layout/radial6"/>
    <dgm:cxn modelId="{B45CD870-7C59-45A9-8BAD-545948A2F794}" srcId="{0462C2B1-7783-4F11-92A6-A23D8615E2CC}" destId="{0CA9166A-DA41-4820-87CE-4880DB1DB9D6}" srcOrd="2" destOrd="0" parTransId="{23DB76D7-9CE9-4C07-B1EE-AEDDB00DB229}" sibTransId="{64559396-2906-4BB7-964F-23E0EEF5C09F}"/>
    <dgm:cxn modelId="{785691F7-6FD5-4372-B7F5-28353A56FB18}" srcId="{0462C2B1-7783-4F11-92A6-A23D8615E2CC}" destId="{40A60320-A9D6-4217-8D71-F70ED7E2D140}" srcOrd="5" destOrd="0" parTransId="{BA104825-3A4E-432B-BA76-FC8C1922AC69}" sibTransId="{541F7CB3-1736-4ED9-BB39-045CCD3FAD40}"/>
    <dgm:cxn modelId="{EA01E2F3-7814-4711-8D0D-B918A88830F8}" type="presOf" srcId="{74538390-DACC-4648-A565-355B336DA9A9}" destId="{CB1A3158-E649-4C10-9123-E64647900373}" srcOrd="0" destOrd="0" presId="urn:microsoft.com/office/officeart/2005/8/layout/radial6"/>
    <dgm:cxn modelId="{B0D84E04-7E4C-4BD3-AFC1-995B1D2E74E1}" type="presOf" srcId="{F8CFDA55-9752-4005-9730-79459283822E}" destId="{26184B91-EF91-4470-B2B4-81669B82A8FA}" srcOrd="0" destOrd="0" presId="urn:microsoft.com/office/officeart/2005/8/layout/radial6"/>
    <dgm:cxn modelId="{300C06D6-0DE3-4CF0-A508-1B4894AA4A8C}" type="presOf" srcId="{40A60320-A9D6-4217-8D71-F70ED7E2D140}" destId="{358EE863-5530-4069-B295-6B3D5184F3ED}" srcOrd="0" destOrd="0" presId="urn:microsoft.com/office/officeart/2005/8/layout/radial6"/>
    <dgm:cxn modelId="{2A62B6DA-4C76-4056-B707-A00B29C2C980}" type="presOf" srcId="{0462C2B1-7783-4F11-92A6-A23D8615E2CC}" destId="{6A26A0D9-9852-4755-A958-C57B574D44FD}" srcOrd="0" destOrd="0" presId="urn:microsoft.com/office/officeart/2005/8/layout/radial6"/>
    <dgm:cxn modelId="{0FF70E3E-8C2C-412D-B899-7AA8A69212E6}" type="presOf" srcId="{541F7CB3-1736-4ED9-BB39-045CCD3FAD40}" destId="{8C6197CF-0DD9-4778-929B-B22A8C93FEC2}" srcOrd="0" destOrd="0" presId="urn:microsoft.com/office/officeart/2005/8/layout/radial6"/>
    <dgm:cxn modelId="{F2DE0EBC-A10A-43EF-ACF8-8469E04A9A27}" type="presParOf" srcId="{5EF25A9F-AE8F-4C0B-9782-0E2D5A6B3C8E}" destId="{6A26A0D9-9852-4755-A958-C57B574D44FD}" srcOrd="0" destOrd="0" presId="urn:microsoft.com/office/officeart/2005/8/layout/radial6"/>
    <dgm:cxn modelId="{CF50CB18-93BC-4956-946B-61C0673C3A50}" type="presParOf" srcId="{5EF25A9F-AE8F-4C0B-9782-0E2D5A6B3C8E}" destId="{DCF19030-B937-4976-9A76-5F5E58AB2B1D}" srcOrd="1" destOrd="0" presId="urn:microsoft.com/office/officeart/2005/8/layout/radial6"/>
    <dgm:cxn modelId="{CB7A3E71-334A-45D4-AE17-D40BB0F7CE4E}" type="presParOf" srcId="{5EF25A9F-AE8F-4C0B-9782-0E2D5A6B3C8E}" destId="{EE30A800-BD2E-4C49-B6D7-4210D9B33352}" srcOrd="2" destOrd="0" presId="urn:microsoft.com/office/officeart/2005/8/layout/radial6"/>
    <dgm:cxn modelId="{3281B382-3C03-466F-AC9B-53BFB226DF92}" type="presParOf" srcId="{5EF25A9F-AE8F-4C0B-9782-0E2D5A6B3C8E}" destId="{DCCE119B-2DB1-4F67-A942-C202789F0E88}" srcOrd="3" destOrd="0" presId="urn:microsoft.com/office/officeart/2005/8/layout/radial6"/>
    <dgm:cxn modelId="{12B05C24-85CD-4780-93E0-FD7B25FF0339}" type="presParOf" srcId="{5EF25A9F-AE8F-4C0B-9782-0E2D5A6B3C8E}" destId="{05D6789D-E2BB-49B0-936C-DEC2AC8582A8}" srcOrd="4" destOrd="0" presId="urn:microsoft.com/office/officeart/2005/8/layout/radial6"/>
    <dgm:cxn modelId="{2C05603E-BF2A-459A-AFFA-294FE34B8820}" type="presParOf" srcId="{5EF25A9F-AE8F-4C0B-9782-0E2D5A6B3C8E}" destId="{0E6428CE-DC9F-4C79-8569-9D0EA5E890D4}" srcOrd="5" destOrd="0" presId="urn:microsoft.com/office/officeart/2005/8/layout/radial6"/>
    <dgm:cxn modelId="{92627A35-2DC6-40CF-96B7-000B832A0349}" type="presParOf" srcId="{5EF25A9F-AE8F-4C0B-9782-0E2D5A6B3C8E}" destId="{CB1A3158-E649-4C10-9123-E64647900373}" srcOrd="6" destOrd="0" presId="urn:microsoft.com/office/officeart/2005/8/layout/radial6"/>
    <dgm:cxn modelId="{CC0D4EC5-C4CF-4823-94AF-906EDCB6C629}" type="presParOf" srcId="{5EF25A9F-AE8F-4C0B-9782-0E2D5A6B3C8E}" destId="{22D7A23C-CAF1-49BB-A9B4-972426F8B2F2}" srcOrd="7" destOrd="0" presId="urn:microsoft.com/office/officeart/2005/8/layout/radial6"/>
    <dgm:cxn modelId="{4E1F031A-E123-4F2D-B953-636E67FFE80B}" type="presParOf" srcId="{5EF25A9F-AE8F-4C0B-9782-0E2D5A6B3C8E}" destId="{6501AE42-C90E-40DD-865C-C9BE526D4905}" srcOrd="8" destOrd="0" presId="urn:microsoft.com/office/officeart/2005/8/layout/radial6"/>
    <dgm:cxn modelId="{E2488428-9C1C-47E1-8084-1628DC2A6692}" type="presParOf" srcId="{5EF25A9F-AE8F-4C0B-9782-0E2D5A6B3C8E}" destId="{4E2618FD-CFF1-4285-8CDB-75EC39386C0E}" srcOrd="9" destOrd="0" presId="urn:microsoft.com/office/officeart/2005/8/layout/radial6"/>
    <dgm:cxn modelId="{56FF04BC-0201-40B5-BACA-980213C3BC20}" type="presParOf" srcId="{5EF25A9F-AE8F-4C0B-9782-0E2D5A6B3C8E}" destId="{26184B91-EF91-4470-B2B4-81669B82A8FA}" srcOrd="10" destOrd="0" presId="urn:microsoft.com/office/officeart/2005/8/layout/radial6"/>
    <dgm:cxn modelId="{4ADFB343-2057-470A-87E4-F8DF2E8A8084}" type="presParOf" srcId="{5EF25A9F-AE8F-4C0B-9782-0E2D5A6B3C8E}" destId="{A060AC7C-1A41-4988-BA07-ADAF90A5479F}" srcOrd="11" destOrd="0" presId="urn:microsoft.com/office/officeart/2005/8/layout/radial6"/>
    <dgm:cxn modelId="{E3544ACD-1B9B-469F-8A5C-B9F552AC2766}" type="presParOf" srcId="{5EF25A9F-AE8F-4C0B-9782-0E2D5A6B3C8E}" destId="{19445E7B-36A2-4564-AED1-51EA0CEBEB22}" srcOrd="12" destOrd="0" presId="urn:microsoft.com/office/officeart/2005/8/layout/radial6"/>
    <dgm:cxn modelId="{63EA13E7-6E8E-46A8-A29C-9F8D13F16F14}" type="presParOf" srcId="{5EF25A9F-AE8F-4C0B-9782-0E2D5A6B3C8E}" destId="{8E06C839-4C20-4AF0-862A-04D156559764}" srcOrd="13" destOrd="0" presId="urn:microsoft.com/office/officeart/2005/8/layout/radial6"/>
    <dgm:cxn modelId="{43401B45-EB84-4C2A-93F1-A248E2C2A557}" type="presParOf" srcId="{5EF25A9F-AE8F-4C0B-9782-0E2D5A6B3C8E}" destId="{519D2703-776F-41D2-B817-03E50594EEF1}" srcOrd="14" destOrd="0" presId="urn:microsoft.com/office/officeart/2005/8/layout/radial6"/>
    <dgm:cxn modelId="{F8568B6E-07A7-4F2A-BDE4-96989B50B547}" type="presParOf" srcId="{5EF25A9F-AE8F-4C0B-9782-0E2D5A6B3C8E}" destId="{2F67DB6A-EC9A-4135-BC1C-6FE93C5E8D5F}" srcOrd="15" destOrd="0" presId="urn:microsoft.com/office/officeart/2005/8/layout/radial6"/>
    <dgm:cxn modelId="{53C14A24-D4BA-435A-B86D-B4F5C6015AE1}" type="presParOf" srcId="{5EF25A9F-AE8F-4C0B-9782-0E2D5A6B3C8E}" destId="{358EE863-5530-4069-B295-6B3D5184F3ED}" srcOrd="16" destOrd="0" presId="urn:microsoft.com/office/officeart/2005/8/layout/radial6"/>
    <dgm:cxn modelId="{FA0CE51F-EE2E-4455-A447-367F0AD514CF}" type="presParOf" srcId="{5EF25A9F-AE8F-4C0B-9782-0E2D5A6B3C8E}" destId="{E6025CC0-25F3-4F4E-A208-67D2D62FA629}" srcOrd="17" destOrd="0" presId="urn:microsoft.com/office/officeart/2005/8/layout/radial6"/>
    <dgm:cxn modelId="{9B34E599-D6A9-44A8-81C3-CEB9C75F02A5}" type="presParOf" srcId="{5EF25A9F-AE8F-4C0B-9782-0E2D5A6B3C8E}" destId="{8C6197CF-0DD9-4778-929B-B22A8C93FEC2}"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6635C91-ED7F-49A6-91ED-472A54BB4CC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8204AF4-40DC-4C0D-90CD-DD890D49C40A}">
      <dgm:prSet phldrT="[Text]" custT="1"/>
      <dgm:spPr/>
      <dgm:t>
        <a:bodyPr/>
        <a:lstStyle/>
        <a:p>
          <a:r>
            <a:rPr lang="en-US" sz="2800" dirty="0" smtClean="0">
              <a:latin typeface="Times New Roman" pitchFamily="18" charset="0"/>
              <a:cs typeface="Times New Roman" pitchFamily="18" charset="0"/>
            </a:rPr>
            <a:t>1</a:t>
          </a:r>
          <a:r>
            <a:rPr lang="en-US" sz="5000" dirty="0" smtClean="0"/>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chung</a:t>
          </a:r>
          <a:endParaRPr lang="en-US" sz="2800" dirty="0">
            <a:latin typeface="Times New Roman" pitchFamily="18" charset="0"/>
            <a:cs typeface="Times New Roman" pitchFamily="18" charset="0"/>
          </a:endParaRPr>
        </a:p>
      </dgm:t>
    </dgm:pt>
    <dgm:pt modelId="{8F31E322-0126-468B-9CEA-A7B8F49D0D94}" type="parTrans" cxnId="{9522B068-49D1-4AD1-8BDB-85C2F9A38A79}">
      <dgm:prSet/>
      <dgm:spPr/>
      <dgm:t>
        <a:bodyPr/>
        <a:lstStyle/>
        <a:p>
          <a:endParaRPr lang="en-US"/>
        </a:p>
      </dgm:t>
    </dgm:pt>
    <dgm:pt modelId="{A644F4F6-095B-44B6-B1A9-4333B8834E52}" type="sibTrans" cxnId="{9522B068-49D1-4AD1-8BDB-85C2F9A38A79}">
      <dgm:prSet/>
      <dgm:spPr/>
      <dgm:t>
        <a:bodyPr/>
        <a:lstStyle/>
        <a:p>
          <a:endParaRPr lang="en-US"/>
        </a:p>
      </dgm:t>
    </dgm:pt>
    <dgm:pt modelId="{E37BC33C-316C-4C6F-B132-2D24381CE6C9}">
      <dgm:prSet phldrT="[Text]" custT="1"/>
      <dgm:spPr/>
      <dgm:t>
        <a:bodyPr/>
        <a:lstStyle/>
        <a:p>
          <a:endParaRPr lang="en-US" sz="2400" dirty="0">
            <a:latin typeface="Times New Roman" pitchFamily="18" charset="0"/>
            <a:cs typeface="Times New Roman" pitchFamily="18" charset="0"/>
          </a:endParaRPr>
        </a:p>
      </dgm:t>
    </dgm:pt>
    <dgm:pt modelId="{A89F0DE4-C665-496D-B1B2-97D022A704B1}" type="parTrans" cxnId="{A684B7F2-F798-400D-8A8F-F5B4161BFDD6}">
      <dgm:prSet/>
      <dgm:spPr/>
      <dgm:t>
        <a:bodyPr/>
        <a:lstStyle/>
        <a:p>
          <a:endParaRPr lang="en-US"/>
        </a:p>
      </dgm:t>
    </dgm:pt>
    <dgm:pt modelId="{9CBB72E6-85C5-4FBE-8AE4-BAFD028A92FD}" type="sibTrans" cxnId="{A684B7F2-F798-400D-8A8F-F5B4161BFDD6}">
      <dgm:prSet/>
      <dgm:spPr/>
      <dgm:t>
        <a:bodyPr/>
        <a:lstStyle/>
        <a:p>
          <a:endParaRPr lang="en-US"/>
        </a:p>
      </dgm:t>
    </dgm:pt>
    <dgm:pt modelId="{55912258-B4F0-41BB-9AC6-8BC2DA97769E}">
      <dgm:prSet phldrT="[Text]" custT="1"/>
      <dgm:spPr/>
      <dgm:t>
        <a:bodyPr/>
        <a:lstStyle/>
        <a:p>
          <a:r>
            <a:rPr lang="en-US" sz="2800" dirty="0" smtClean="0">
              <a:latin typeface="Times New Roman" pitchFamily="18" charset="0"/>
              <a:cs typeface="Times New Roman" pitchFamily="18" charset="0"/>
            </a:rPr>
            <a:t>2.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endParaRPr lang="en-US" sz="2800" dirty="0">
            <a:latin typeface="Times New Roman" pitchFamily="18" charset="0"/>
            <a:cs typeface="Times New Roman" pitchFamily="18" charset="0"/>
          </a:endParaRPr>
        </a:p>
      </dgm:t>
    </dgm:pt>
    <dgm:pt modelId="{DF9F090C-47D5-4F85-A411-F8EC5F3CCFE7}" type="parTrans" cxnId="{BDD431E0-E07B-421D-B925-B3C302B8C1D4}">
      <dgm:prSet/>
      <dgm:spPr/>
      <dgm:t>
        <a:bodyPr/>
        <a:lstStyle/>
        <a:p>
          <a:endParaRPr lang="en-US"/>
        </a:p>
      </dgm:t>
    </dgm:pt>
    <dgm:pt modelId="{7375F6D6-6997-48A4-B324-055544CBA02D}" type="sibTrans" cxnId="{BDD431E0-E07B-421D-B925-B3C302B8C1D4}">
      <dgm:prSet/>
      <dgm:spPr/>
      <dgm:t>
        <a:bodyPr/>
        <a:lstStyle/>
        <a:p>
          <a:endParaRPr lang="en-US"/>
        </a:p>
      </dgm:t>
    </dgm:pt>
    <dgm:pt modelId="{287BCC2B-C6B0-4974-A090-91BE70783D23}">
      <dgm:prSet phldrT="[Text]" custT="1"/>
      <dgm:spPr/>
      <dgm:t>
        <a:bodyPr/>
        <a:lstStyle/>
        <a:p>
          <a:endParaRPr lang="en-US" sz="2400" dirty="0">
            <a:latin typeface="Times New Roman" pitchFamily="18" charset="0"/>
            <a:cs typeface="Times New Roman" pitchFamily="18" charset="0"/>
          </a:endParaRPr>
        </a:p>
      </dgm:t>
    </dgm:pt>
    <dgm:pt modelId="{724C36D9-D0B6-4177-AE8C-F25B8D5F7592}" type="parTrans" cxnId="{42663E46-9A0D-4DDC-9F77-C0A7F6D78B5E}">
      <dgm:prSet/>
      <dgm:spPr/>
      <dgm:t>
        <a:bodyPr/>
        <a:lstStyle/>
        <a:p>
          <a:endParaRPr lang="en-US"/>
        </a:p>
      </dgm:t>
    </dgm:pt>
    <dgm:pt modelId="{49717713-1958-4BC1-964E-C5D66ABE2ABF}" type="sibTrans" cxnId="{42663E46-9A0D-4DDC-9F77-C0A7F6D78B5E}">
      <dgm:prSet/>
      <dgm:spPr/>
      <dgm:t>
        <a:bodyPr/>
        <a:lstStyle/>
        <a:p>
          <a:endParaRPr lang="en-US"/>
        </a:p>
      </dgm:t>
    </dgm:pt>
    <dgm:pt modelId="{E2D8DED5-2C87-4C5A-8622-E7FF5558EB43}" type="pres">
      <dgm:prSet presAssocID="{36635C91-ED7F-49A6-91ED-472A54BB4CC2}" presName="linear" presStyleCnt="0">
        <dgm:presLayoutVars>
          <dgm:animLvl val="lvl"/>
          <dgm:resizeHandles val="exact"/>
        </dgm:presLayoutVars>
      </dgm:prSet>
      <dgm:spPr/>
      <dgm:t>
        <a:bodyPr/>
        <a:lstStyle/>
        <a:p>
          <a:endParaRPr lang="en-US"/>
        </a:p>
      </dgm:t>
    </dgm:pt>
    <dgm:pt modelId="{11A9F464-5421-4697-8D94-77A8AEB2E2AE}" type="pres">
      <dgm:prSet presAssocID="{E8204AF4-40DC-4C0D-90CD-DD890D49C40A}" presName="parentText" presStyleLbl="node1" presStyleIdx="0" presStyleCnt="2" custLinFactNeighborY="36065">
        <dgm:presLayoutVars>
          <dgm:chMax val="0"/>
          <dgm:bulletEnabled val="1"/>
        </dgm:presLayoutVars>
      </dgm:prSet>
      <dgm:spPr/>
      <dgm:t>
        <a:bodyPr/>
        <a:lstStyle/>
        <a:p>
          <a:endParaRPr lang="en-US"/>
        </a:p>
      </dgm:t>
    </dgm:pt>
    <dgm:pt modelId="{3C1F163A-95ED-4E2F-9BE4-6D7F490DFB1A}" type="pres">
      <dgm:prSet presAssocID="{E8204AF4-40DC-4C0D-90CD-DD890D49C40A}" presName="childText" presStyleLbl="revTx" presStyleIdx="0" presStyleCnt="1">
        <dgm:presLayoutVars>
          <dgm:bulletEnabled val="1"/>
        </dgm:presLayoutVars>
      </dgm:prSet>
      <dgm:spPr/>
      <dgm:t>
        <a:bodyPr/>
        <a:lstStyle/>
        <a:p>
          <a:endParaRPr lang="en-US"/>
        </a:p>
      </dgm:t>
    </dgm:pt>
    <dgm:pt modelId="{EDD1586D-5972-4FFC-8A53-89474EE63E61}" type="pres">
      <dgm:prSet presAssocID="{55912258-B4F0-41BB-9AC6-8BC2DA97769E}" presName="parentText" presStyleLbl="node1" presStyleIdx="1" presStyleCnt="2" custLinFactNeighborX="-870" custLinFactNeighborY="-28317">
        <dgm:presLayoutVars>
          <dgm:chMax val="0"/>
          <dgm:bulletEnabled val="1"/>
        </dgm:presLayoutVars>
      </dgm:prSet>
      <dgm:spPr/>
      <dgm:t>
        <a:bodyPr/>
        <a:lstStyle/>
        <a:p>
          <a:endParaRPr lang="en-US"/>
        </a:p>
      </dgm:t>
    </dgm:pt>
  </dgm:ptLst>
  <dgm:cxnLst>
    <dgm:cxn modelId="{A684B7F2-F798-400D-8A8F-F5B4161BFDD6}" srcId="{E8204AF4-40DC-4C0D-90CD-DD890D49C40A}" destId="{E37BC33C-316C-4C6F-B132-2D24381CE6C9}" srcOrd="0" destOrd="0" parTransId="{A89F0DE4-C665-496D-B1B2-97D022A704B1}" sibTransId="{9CBB72E6-85C5-4FBE-8AE4-BAFD028A92FD}"/>
    <dgm:cxn modelId="{42663E46-9A0D-4DDC-9F77-C0A7F6D78B5E}" srcId="{E8204AF4-40DC-4C0D-90CD-DD890D49C40A}" destId="{287BCC2B-C6B0-4974-A090-91BE70783D23}" srcOrd="1" destOrd="0" parTransId="{724C36D9-D0B6-4177-AE8C-F25B8D5F7592}" sibTransId="{49717713-1958-4BC1-964E-C5D66ABE2ABF}"/>
    <dgm:cxn modelId="{49DC60A7-8508-4766-9984-9951616DE6E8}" type="presOf" srcId="{287BCC2B-C6B0-4974-A090-91BE70783D23}" destId="{3C1F163A-95ED-4E2F-9BE4-6D7F490DFB1A}" srcOrd="0" destOrd="1" presId="urn:microsoft.com/office/officeart/2005/8/layout/vList2"/>
    <dgm:cxn modelId="{9522B068-49D1-4AD1-8BDB-85C2F9A38A79}" srcId="{36635C91-ED7F-49A6-91ED-472A54BB4CC2}" destId="{E8204AF4-40DC-4C0D-90CD-DD890D49C40A}" srcOrd="0" destOrd="0" parTransId="{8F31E322-0126-468B-9CEA-A7B8F49D0D94}" sibTransId="{A644F4F6-095B-44B6-B1A9-4333B8834E52}"/>
    <dgm:cxn modelId="{BDD431E0-E07B-421D-B925-B3C302B8C1D4}" srcId="{36635C91-ED7F-49A6-91ED-472A54BB4CC2}" destId="{55912258-B4F0-41BB-9AC6-8BC2DA97769E}" srcOrd="1" destOrd="0" parTransId="{DF9F090C-47D5-4F85-A411-F8EC5F3CCFE7}" sibTransId="{7375F6D6-6997-48A4-B324-055544CBA02D}"/>
    <dgm:cxn modelId="{702425F7-A3AE-4D07-8C83-8AF521292A50}" type="presOf" srcId="{55912258-B4F0-41BB-9AC6-8BC2DA97769E}" destId="{EDD1586D-5972-4FFC-8A53-89474EE63E61}" srcOrd="0" destOrd="0" presId="urn:microsoft.com/office/officeart/2005/8/layout/vList2"/>
    <dgm:cxn modelId="{24CF3EAA-8510-4F0F-B6AD-2C83AE46F4AD}" type="presOf" srcId="{E37BC33C-316C-4C6F-B132-2D24381CE6C9}" destId="{3C1F163A-95ED-4E2F-9BE4-6D7F490DFB1A}" srcOrd="0" destOrd="0" presId="urn:microsoft.com/office/officeart/2005/8/layout/vList2"/>
    <dgm:cxn modelId="{6EEBD9A6-EDC5-4941-812C-9CCAEB98B4A0}" type="presOf" srcId="{E8204AF4-40DC-4C0D-90CD-DD890D49C40A}" destId="{11A9F464-5421-4697-8D94-77A8AEB2E2AE}" srcOrd="0" destOrd="0" presId="urn:microsoft.com/office/officeart/2005/8/layout/vList2"/>
    <dgm:cxn modelId="{67A216CD-6430-4220-B151-F60E46985CBB}" type="presOf" srcId="{36635C91-ED7F-49A6-91ED-472A54BB4CC2}" destId="{E2D8DED5-2C87-4C5A-8622-E7FF5558EB43}" srcOrd="0" destOrd="0" presId="urn:microsoft.com/office/officeart/2005/8/layout/vList2"/>
    <dgm:cxn modelId="{D671C1C9-2002-4525-AFD9-AE9DAC4C6B5F}" type="presParOf" srcId="{E2D8DED5-2C87-4C5A-8622-E7FF5558EB43}" destId="{11A9F464-5421-4697-8D94-77A8AEB2E2AE}" srcOrd="0" destOrd="0" presId="urn:microsoft.com/office/officeart/2005/8/layout/vList2"/>
    <dgm:cxn modelId="{93C080AD-EED8-49AC-BCF7-B10A7B6F71A1}" type="presParOf" srcId="{E2D8DED5-2C87-4C5A-8622-E7FF5558EB43}" destId="{3C1F163A-95ED-4E2F-9BE4-6D7F490DFB1A}" srcOrd="1" destOrd="0" presId="urn:microsoft.com/office/officeart/2005/8/layout/vList2"/>
    <dgm:cxn modelId="{CE7BE3D0-E035-45CA-97EB-33F4F785E821}" type="presParOf" srcId="{E2D8DED5-2C87-4C5A-8622-E7FF5558EB43}" destId="{EDD1586D-5972-4FFC-8A53-89474EE63E6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5F7195-2F2D-485B-BB3C-4AAB334AF01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5D7B91-DEC1-437A-A8A4-AF982A1C43C2}">
      <dgm:prSet phldrT="[Text]" custT="1"/>
      <dgm:spPr/>
      <dgm:t>
        <a:bodyPr/>
        <a:lstStyle/>
        <a:p>
          <a:r>
            <a:rPr lang="en-US" sz="2800" dirty="0" smtClean="0">
              <a:latin typeface="Times New Roman" pitchFamily="18" charset="0"/>
              <a:cs typeface="Times New Roman" pitchFamily="18" charset="0"/>
            </a:rPr>
            <a:t>Thu </a:t>
          </a:r>
          <a:r>
            <a:rPr lang="en-US" sz="2800" dirty="0" err="1" smtClean="0">
              <a:latin typeface="Times New Roman" pitchFamily="18" charset="0"/>
              <a:cs typeface="Times New Roman" pitchFamily="18" charset="0"/>
            </a:rPr>
            <a:t>thập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dgm:t>
    </dgm:pt>
    <dgm:pt modelId="{4BE1BC9C-FF42-46C9-AE8F-86532754627E}" type="parTrans" cxnId="{201A0F96-BC2D-4BCB-90C6-C0B79B091AB2}">
      <dgm:prSet/>
      <dgm:spPr/>
      <dgm:t>
        <a:bodyPr/>
        <a:lstStyle/>
        <a:p>
          <a:endParaRPr lang="en-US"/>
        </a:p>
      </dgm:t>
    </dgm:pt>
    <dgm:pt modelId="{1EDB1CFA-B8D5-4E7D-9F81-85CA275CEDAA}" type="sibTrans" cxnId="{201A0F96-BC2D-4BCB-90C6-C0B79B091AB2}">
      <dgm:prSet/>
      <dgm:spPr/>
      <dgm:t>
        <a:bodyPr/>
        <a:lstStyle/>
        <a:p>
          <a:endParaRPr lang="en-US"/>
        </a:p>
      </dgm:t>
    </dgm:pt>
    <dgm:pt modelId="{9FC72590-FF7D-4F36-B1CC-518E6AFEEAB1}">
      <dgm:prSet phldrT="[Text]" custT="1"/>
      <dgm:spPr/>
      <dgm:t>
        <a:bodyPr/>
        <a:lstStyle/>
        <a:p>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dgm:t>
    </dgm:pt>
    <dgm:pt modelId="{0AD0B4BE-F7B1-481C-8E41-97AA733DD4D9}" type="parTrans" cxnId="{CC819550-F6F2-421D-BBB3-CD525476A97E}">
      <dgm:prSet/>
      <dgm:spPr/>
      <dgm:t>
        <a:bodyPr/>
        <a:lstStyle/>
        <a:p>
          <a:endParaRPr lang="en-US"/>
        </a:p>
      </dgm:t>
    </dgm:pt>
    <dgm:pt modelId="{D41CC5AE-0FC0-4928-B281-BC2EBE490A43}" type="sibTrans" cxnId="{CC819550-F6F2-421D-BBB3-CD525476A97E}">
      <dgm:prSet/>
      <dgm:spPr/>
      <dgm:t>
        <a:bodyPr/>
        <a:lstStyle/>
        <a:p>
          <a:endParaRPr lang="en-US"/>
        </a:p>
      </dgm:t>
    </dgm:pt>
    <dgm:pt modelId="{1C7D4299-38F6-42AD-BD12-34E696E6BBD2}">
      <dgm:prSet phldrT="[Text]" custT="1"/>
      <dgm:spPr/>
      <dgm:t>
        <a:bodyPr/>
        <a:lstStyle/>
        <a:p>
          <a:r>
            <a:rPr lang="en-US" sz="2800" dirty="0" err="1" smtClean="0">
              <a:latin typeface="Times New Roman" pitchFamily="18" charset="0"/>
              <a:cs typeface="Times New Roman" pitchFamily="18" charset="0"/>
            </a:rPr>
            <a:t>Đọc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dgm:t>
    </dgm:pt>
    <dgm:pt modelId="{D908AC8B-C0F3-444E-A29E-1BE1C1200577}" type="parTrans" cxnId="{7EDD25FB-14D4-442F-8DB7-C57721DE9ABE}">
      <dgm:prSet/>
      <dgm:spPr/>
      <dgm:t>
        <a:bodyPr/>
        <a:lstStyle/>
        <a:p>
          <a:endParaRPr lang="en-US"/>
        </a:p>
      </dgm:t>
    </dgm:pt>
    <dgm:pt modelId="{99745B38-A771-4279-A8D5-9B2F5C18BCBC}" type="sibTrans" cxnId="{7EDD25FB-14D4-442F-8DB7-C57721DE9ABE}">
      <dgm:prSet/>
      <dgm:spPr/>
      <dgm:t>
        <a:bodyPr/>
        <a:lstStyle/>
        <a:p>
          <a:endParaRPr lang="en-US"/>
        </a:p>
      </dgm:t>
    </dgm:pt>
    <dgm:pt modelId="{B81F42F7-FA69-4D32-96BE-98AC3BA1E0BB}">
      <dgm:prSet phldrT="[Text]" custT="1"/>
      <dgm:spPr/>
      <dgm:t>
        <a:bodyPr/>
        <a:lstStyle/>
        <a:p>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tóm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tắt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a:latin typeface="Times New Roman" pitchFamily="18" charset="0"/>
            <a:cs typeface="Times New Roman" pitchFamily="18" charset="0"/>
          </a:endParaRPr>
        </a:p>
      </dgm:t>
    </dgm:pt>
    <dgm:pt modelId="{41D0F6F6-368C-4E6A-95C4-3F0A989C457E}" type="parTrans" cxnId="{8169E75D-B6E5-4BA5-9826-4A3F741B1672}">
      <dgm:prSet/>
      <dgm:spPr/>
      <dgm:t>
        <a:bodyPr/>
        <a:lstStyle/>
        <a:p>
          <a:endParaRPr lang="en-US"/>
        </a:p>
      </dgm:t>
    </dgm:pt>
    <dgm:pt modelId="{576B33C0-1232-41BD-A236-4BB4A0F971E5}" type="sibTrans" cxnId="{8169E75D-B6E5-4BA5-9826-4A3F741B1672}">
      <dgm:prSet/>
      <dgm:spPr/>
      <dgm:t>
        <a:bodyPr/>
        <a:lstStyle/>
        <a:p>
          <a:endParaRPr lang="en-US"/>
        </a:p>
      </dgm:t>
    </dgm:pt>
    <dgm:pt modelId="{6C217390-CF49-454C-AE4F-81C4F95F1282}" type="pres">
      <dgm:prSet presAssocID="{785F7195-2F2D-485B-BB3C-4AAB334AF017}" presName="Name0" presStyleCnt="0">
        <dgm:presLayoutVars>
          <dgm:chMax val="7"/>
          <dgm:chPref val="7"/>
          <dgm:dir/>
        </dgm:presLayoutVars>
      </dgm:prSet>
      <dgm:spPr/>
      <dgm:t>
        <a:bodyPr/>
        <a:lstStyle/>
        <a:p>
          <a:endParaRPr lang="en-US"/>
        </a:p>
      </dgm:t>
    </dgm:pt>
    <dgm:pt modelId="{C14BDA62-1D8E-4BA0-A1A0-7DCE18CB7C54}" type="pres">
      <dgm:prSet presAssocID="{785F7195-2F2D-485B-BB3C-4AAB334AF017}" presName="Name1" presStyleCnt="0"/>
      <dgm:spPr/>
    </dgm:pt>
    <dgm:pt modelId="{DD4D1998-E8B5-4D79-A428-C7E0F586DDF1}" type="pres">
      <dgm:prSet presAssocID="{785F7195-2F2D-485B-BB3C-4AAB334AF017}" presName="cycle" presStyleCnt="0"/>
      <dgm:spPr/>
    </dgm:pt>
    <dgm:pt modelId="{DE37C9AF-035D-4220-A07B-513D831BE62A}" type="pres">
      <dgm:prSet presAssocID="{785F7195-2F2D-485B-BB3C-4AAB334AF017}" presName="srcNode" presStyleLbl="node1" presStyleIdx="0" presStyleCnt="4"/>
      <dgm:spPr/>
    </dgm:pt>
    <dgm:pt modelId="{1430EADF-6BF5-4A3E-90E0-8364CF32BF0E}" type="pres">
      <dgm:prSet presAssocID="{785F7195-2F2D-485B-BB3C-4AAB334AF017}" presName="conn" presStyleLbl="parChTrans1D2" presStyleIdx="0" presStyleCnt="1"/>
      <dgm:spPr/>
      <dgm:t>
        <a:bodyPr/>
        <a:lstStyle/>
        <a:p>
          <a:endParaRPr lang="en-US"/>
        </a:p>
      </dgm:t>
    </dgm:pt>
    <dgm:pt modelId="{0185160E-12A6-4C13-B73D-11E42669C65E}" type="pres">
      <dgm:prSet presAssocID="{785F7195-2F2D-485B-BB3C-4AAB334AF017}" presName="extraNode" presStyleLbl="node1" presStyleIdx="0" presStyleCnt="4"/>
      <dgm:spPr/>
    </dgm:pt>
    <dgm:pt modelId="{19D98AAA-D903-46FF-A5C2-8E3F0299ECE4}" type="pres">
      <dgm:prSet presAssocID="{785F7195-2F2D-485B-BB3C-4AAB334AF017}" presName="dstNode" presStyleLbl="node1" presStyleIdx="0" presStyleCnt="4"/>
      <dgm:spPr/>
    </dgm:pt>
    <dgm:pt modelId="{9194CDA2-C3C8-41AF-9F77-37DBDEF779B4}" type="pres">
      <dgm:prSet presAssocID="{075D7B91-DEC1-437A-A8A4-AF982A1C43C2}" presName="text_1" presStyleLbl="node1" presStyleIdx="0" presStyleCnt="4">
        <dgm:presLayoutVars>
          <dgm:bulletEnabled val="1"/>
        </dgm:presLayoutVars>
      </dgm:prSet>
      <dgm:spPr/>
      <dgm:t>
        <a:bodyPr/>
        <a:lstStyle/>
        <a:p>
          <a:endParaRPr lang="en-US"/>
        </a:p>
      </dgm:t>
    </dgm:pt>
    <dgm:pt modelId="{EC97DB04-3F9A-4D45-BF07-BE8732696697}" type="pres">
      <dgm:prSet presAssocID="{075D7B91-DEC1-437A-A8A4-AF982A1C43C2}" presName="accent_1" presStyleCnt="0"/>
      <dgm:spPr/>
    </dgm:pt>
    <dgm:pt modelId="{83438CA6-317D-48C9-9651-6409520F777F}" type="pres">
      <dgm:prSet presAssocID="{075D7B91-DEC1-437A-A8A4-AF982A1C43C2}" presName="accentRepeatNode" presStyleLbl="solidFgAcc1" presStyleIdx="0" presStyleCnt="4" custLinFactNeighborX="5499" custLinFactNeighborY="297">
        <dgm:style>
          <a:lnRef idx="3">
            <a:schemeClr val="lt1"/>
          </a:lnRef>
          <a:fillRef idx="1">
            <a:schemeClr val="accent3"/>
          </a:fillRef>
          <a:effectRef idx="1">
            <a:schemeClr val="accent3"/>
          </a:effectRef>
          <a:fontRef idx="minor">
            <a:schemeClr val="lt1"/>
          </a:fontRef>
        </dgm:style>
      </dgm:prSet>
      <dgm:spPr/>
      <dgm:t>
        <a:bodyPr/>
        <a:lstStyle/>
        <a:p>
          <a:endParaRPr lang="en-US"/>
        </a:p>
      </dgm:t>
    </dgm:pt>
    <dgm:pt modelId="{8A54B3E3-0A88-483F-92A3-F5C0AF113959}" type="pres">
      <dgm:prSet presAssocID="{9FC72590-FF7D-4F36-B1CC-518E6AFEEAB1}" presName="text_2" presStyleLbl="node1" presStyleIdx="1" presStyleCnt="4">
        <dgm:presLayoutVars>
          <dgm:bulletEnabled val="1"/>
        </dgm:presLayoutVars>
      </dgm:prSet>
      <dgm:spPr/>
      <dgm:t>
        <a:bodyPr/>
        <a:lstStyle/>
        <a:p>
          <a:endParaRPr lang="en-US"/>
        </a:p>
      </dgm:t>
    </dgm:pt>
    <dgm:pt modelId="{2817AEE6-D1E9-4AA4-ABF6-4A70B73945A7}" type="pres">
      <dgm:prSet presAssocID="{9FC72590-FF7D-4F36-B1CC-518E6AFEEAB1}" presName="accent_2" presStyleCnt="0"/>
      <dgm:spPr/>
    </dgm:pt>
    <dgm:pt modelId="{546C8986-164A-4666-AD03-3E294129DC70}" type="pres">
      <dgm:prSet presAssocID="{9FC72590-FF7D-4F36-B1CC-518E6AFEEAB1}" presName="accentRepeatNode" presStyleLbl="solidFgAcc1" presStyleIdx="1" presStyleCnt="4">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77DC3A51-5756-4222-B859-51DAC3EB2042}" type="pres">
      <dgm:prSet presAssocID="{1C7D4299-38F6-42AD-BD12-34E696E6BBD2}" presName="text_3" presStyleLbl="node1" presStyleIdx="2" presStyleCnt="4">
        <dgm:presLayoutVars>
          <dgm:bulletEnabled val="1"/>
        </dgm:presLayoutVars>
      </dgm:prSet>
      <dgm:spPr/>
      <dgm:t>
        <a:bodyPr/>
        <a:lstStyle/>
        <a:p>
          <a:endParaRPr lang="en-US"/>
        </a:p>
      </dgm:t>
    </dgm:pt>
    <dgm:pt modelId="{C6E4A974-DF7A-46EF-AA14-126DA1C53AB1}" type="pres">
      <dgm:prSet presAssocID="{1C7D4299-38F6-42AD-BD12-34E696E6BBD2}" presName="accent_3" presStyleCnt="0"/>
      <dgm:spPr/>
    </dgm:pt>
    <dgm:pt modelId="{37FDC0E7-0D23-498C-AEBF-7B8FEB4ACB82}" type="pres">
      <dgm:prSet presAssocID="{1C7D4299-38F6-42AD-BD12-34E696E6BBD2}" presName="accentRepeatNode" presStyleLbl="solidFgAcc1" presStyleIdx="2" presStyleCnt="4">
        <dgm:style>
          <a:lnRef idx="3">
            <a:schemeClr val="lt1"/>
          </a:lnRef>
          <a:fillRef idx="1">
            <a:schemeClr val="accent1"/>
          </a:fillRef>
          <a:effectRef idx="1">
            <a:schemeClr val="accent1"/>
          </a:effectRef>
          <a:fontRef idx="minor">
            <a:schemeClr val="lt1"/>
          </a:fontRef>
        </dgm:style>
      </dgm:prSet>
      <dgm:spPr/>
      <dgm:t>
        <a:bodyPr/>
        <a:lstStyle/>
        <a:p>
          <a:endParaRPr lang="en-US"/>
        </a:p>
      </dgm:t>
    </dgm:pt>
    <dgm:pt modelId="{8736A4DF-B8BC-4CF3-9D56-AB089E0CD2C3}" type="pres">
      <dgm:prSet presAssocID="{B81F42F7-FA69-4D32-96BE-98AC3BA1E0BB}" presName="text_4" presStyleLbl="node1" presStyleIdx="3" presStyleCnt="4">
        <dgm:presLayoutVars>
          <dgm:bulletEnabled val="1"/>
        </dgm:presLayoutVars>
      </dgm:prSet>
      <dgm:spPr/>
      <dgm:t>
        <a:bodyPr/>
        <a:lstStyle/>
        <a:p>
          <a:endParaRPr lang="en-US"/>
        </a:p>
      </dgm:t>
    </dgm:pt>
    <dgm:pt modelId="{3A39739B-2B7F-4DC6-899C-AC70ADD6A183}" type="pres">
      <dgm:prSet presAssocID="{B81F42F7-FA69-4D32-96BE-98AC3BA1E0BB}" presName="accent_4" presStyleCnt="0"/>
      <dgm:spPr/>
    </dgm:pt>
    <dgm:pt modelId="{E1F50CC2-E06A-4DF6-8267-FA344AA6F450}" type="pres">
      <dgm:prSet presAssocID="{B81F42F7-FA69-4D32-96BE-98AC3BA1E0BB}" presName="accentRepeatNode" presStyleLbl="solidFgAcc1" presStyleIdx="3" presStyleCnt="4">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Lst>
  <dgm:cxnLst>
    <dgm:cxn modelId="{7EDD25FB-14D4-442F-8DB7-C57721DE9ABE}" srcId="{785F7195-2F2D-485B-BB3C-4AAB334AF017}" destId="{1C7D4299-38F6-42AD-BD12-34E696E6BBD2}" srcOrd="2" destOrd="0" parTransId="{D908AC8B-C0F3-444E-A29E-1BE1C1200577}" sibTransId="{99745B38-A771-4279-A8D5-9B2F5C18BCBC}"/>
    <dgm:cxn modelId="{6D1E0899-3400-4D1D-BD7E-44678CA0F26A}" type="presOf" srcId="{1C7D4299-38F6-42AD-BD12-34E696E6BBD2}" destId="{77DC3A51-5756-4222-B859-51DAC3EB2042}" srcOrd="0" destOrd="0" presId="urn:microsoft.com/office/officeart/2008/layout/VerticalCurvedList"/>
    <dgm:cxn modelId="{CC819550-F6F2-421D-BBB3-CD525476A97E}" srcId="{785F7195-2F2D-485B-BB3C-4AAB334AF017}" destId="{9FC72590-FF7D-4F36-B1CC-518E6AFEEAB1}" srcOrd="1" destOrd="0" parTransId="{0AD0B4BE-F7B1-481C-8E41-97AA733DD4D9}" sibTransId="{D41CC5AE-0FC0-4928-B281-BC2EBE490A43}"/>
    <dgm:cxn modelId="{0D317472-E20C-46EF-B1DE-4BD0E7D475D0}" type="presOf" srcId="{1EDB1CFA-B8D5-4E7D-9F81-85CA275CEDAA}" destId="{1430EADF-6BF5-4A3E-90E0-8364CF32BF0E}" srcOrd="0" destOrd="0" presId="urn:microsoft.com/office/officeart/2008/layout/VerticalCurvedList"/>
    <dgm:cxn modelId="{4824B662-6CFD-4234-B4ED-392A4E2A16E8}" type="presOf" srcId="{9FC72590-FF7D-4F36-B1CC-518E6AFEEAB1}" destId="{8A54B3E3-0A88-483F-92A3-F5C0AF113959}" srcOrd="0" destOrd="0" presId="urn:microsoft.com/office/officeart/2008/layout/VerticalCurvedList"/>
    <dgm:cxn modelId="{8169E75D-B6E5-4BA5-9826-4A3F741B1672}" srcId="{785F7195-2F2D-485B-BB3C-4AAB334AF017}" destId="{B81F42F7-FA69-4D32-96BE-98AC3BA1E0BB}" srcOrd="3" destOrd="0" parTransId="{41D0F6F6-368C-4E6A-95C4-3F0A989C457E}" sibTransId="{576B33C0-1232-41BD-A236-4BB4A0F971E5}"/>
    <dgm:cxn modelId="{533AE20C-0564-47C6-AB15-9F1403E452E3}" type="presOf" srcId="{785F7195-2F2D-485B-BB3C-4AAB334AF017}" destId="{6C217390-CF49-454C-AE4F-81C4F95F1282}" srcOrd="0" destOrd="0" presId="urn:microsoft.com/office/officeart/2008/layout/VerticalCurvedList"/>
    <dgm:cxn modelId="{201A0F96-BC2D-4BCB-90C6-C0B79B091AB2}" srcId="{785F7195-2F2D-485B-BB3C-4AAB334AF017}" destId="{075D7B91-DEC1-437A-A8A4-AF982A1C43C2}" srcOrd="0" destOrd="0" parTransId="{4BE1BC9C-FF42-46C9-AE8F-86532754627E}" sibTransId="{1EDB1CFA-B8D5-4E7D-9F81-85CA275CEDAA}"/>
    <dgm:cxn modelId="{52CB48FD-E321-4BCC-B981-6BBFD0E97424}" type="presOf" srcId="{075D7B91-DEC1-437A-A8A4-AF982A1C43C2}" destId="{9194CDA2-C3C8-41AF-9F77-37DBDEF779B4}" srcOrd="0" destOrd="0" presId="urn:microsoft.com/office/officeart/2008/layout/VerticalCurvedList"/>
    <dgm:cxn modelId="{BA5479B8-C1E3-4227-A613-C67F5CE19A44}" type="presOf" srcId="{B81F42F7-FA69-4D32-96BE-98AC3BA1E0BB}" destId="{8736A4DF-B8BC-4CF3-9D56-AB089E0CD2C3}" srcOrd="0" destOrd="0" presId="urn:microsoft.com/office/officeart/2008/layout/VerticalCurvedList"/>
    <dgm:cxn modelId="{6AE4CC20-A38A-48D3-9436-D364A1860132}" type="presParOf" srcId="{6C217390-CF49-454C-AE4F-81C4F95F1282}" destId="{C14BDA62-1D8E-4BA0-A1A0-7DCE18CB7C54}" srcOrd="0" destOrd="0" presId="urn:microsoft.com/office/officeart/2008/layout/VerticalCurvedList"/>
    <dgm:cxn modelId="{63E19591-9D25-41F8-B540-1E9E94C035EE}" type="presParOf" srcId="{C14BDA62-1D8E-4BA0-A1A0-7DCE18CB7C54}" destId="{DD4D1998-E8B5-4D79-A428-C7E0F586DDF1}" srcOrd="0" destOrd="0" presId="urn:microsoft.com/office/officeart/2008/layout/VerticalCurvedList"/>
    <dgm:cxn modelId="{E85DEA53-667F-4144-9AC7-D64A483FEE8B}" type="presParOf" srcId="{DD4D1998-E8B5-4D79-A428-C7E0F586DDF1}" destId="{DE37C9AF-035D-4220-A07B-513D831BE62A}" srcOrd="0" destOrd="0" presId="urn:microsoft.com/office/officeart/2008/layout/VerticalCurvedList"/>
    <dgm:cxn modelId="{BC5A94EE-1003-4223-99A5-3DDD37CEB7DC}" type="presParOf" srcId="{DD4D1998-E8B5-4D79-A428-C7E0F586DDF1}" destId="{1430EADF-6BF5-4A3E-90E0-8364CF32BF0E}" srcOrd="1" destOrd="0" presId="urn:microsoft.com/office/officeart/2008/layout/VerticalCurvedList"/>
    <dgm:cxn modelId="{5B300B6C-93D4-41E9-8A1A-1ADE319022A7}" type="presParOf" srcId="{DD4D1998-E8B5-4D79-A428-C7E0F586DDF1}" destId="{0185160E-12A6-4C13-B73D-11E42669C65E}" srcOrd="2" destOrd="0" presId="urn:microsoft.com/office/officeart/2008/layout/VerticalCurvedList"/>
    <dgm:cxn modelId="{5FA32A7C-E212-49EB-85FE-4831011CCB14}" type="presParOf" srcId="{DD4D1998-E8B5-4D79-A428-C7E0F586DDF1}" destId="{19D98AAA-D903-46FF-A5C2-8E3F0299ECE4}" srcOrd="3" destOrd="0" presId="urn:microsoft.com/office/officeart/2008/layout/VerticalCurvedList"/>
    <dgm:cxn modelId="{26CDE933-7081-4150-BC06-71FA1FB1DF66}" type="presParOf" srcId="{C14BDA62-1D8E-4BA0-A1A0-7DCE18CB7C54}" destId="{9194CDA2-C3C8-41AF-9F77-37DBDEF779B4}" srcOrd="1" destOrd="0" presId="urn:microsoft.com/office/officeart/2008/layout/VerticalCurvedList"/>
    <dgm:cxn modelId="{50F7F85F-BD1A-425C-83AD-4520EFF55110}" type="presParOf" srcId="{C14BDA62-1D8E-4BA0-A1A0-7DCE18CB7C54}" destId="{EC97DB04-3F9A-4D45-BF07-BE8732696697}" srcOrd="2" destOrd="0" presId="urn:microsoft.com/office/officeart/2008/layout/VerticalCurvedList"/>
    <dgm:cxn modelId="{8ECA0541-737D-4247-938D-E61674FBC6CF}" type="presParOf" srcId="{EC97DB04-3F9A-4D45-BF07-BE8732696697}" destId="{83438CA6-317D-48C9-9651-6409520F777F}" srcOrd="0" destOrd="0" presId="urn:microsoft.com/office/officeart/2008/layout/VerticalCurvedList"/>
    <dgm:cxn modelId="{31F9ECC3-7BAD-4F17-B763-CDC8884BB939}" type="presParOf" srcId="{C14BDA62-1D8E-4BA0-A1A0-7DCE18CB7C54}" destId="{8A54B3E3-0A88-483F-92A3-F5C0AF113959}" srcOrd="3" destOrd="0" presId="urn:microsoft.com/office/officeart/2008/layout/VerticalCurvedList"/>
    <dgm:cxn modelId="{44AB0AD6-0BAA-434F-9620-9DDCBFE5E39A}" type="presParOf" srcId="{C14BDA62-1D8E-4BA0-A1A0-7DCE18CB7C54}" destId="{2817AEE6-D1E9-4AA4-ABF6-4A70B73945A7}" srcOrd="4" destOrd="0" presId="urn:microsoft.com/office/officeart/2008/layout/VerticalCurvedList"/>
    <dgm:cxn modelId="{A9DF1DB7-B51C-4355-B382-22366CF8DB97}" type="presParOf" srcId="{2817AEE6-D1E9-4AA4-ABF6-4A70B73945A7}" destId="{546C8986-164A-4666-AD03-3E294129DC70}" srcOrd="0" destOrd="0" presId="urn:microsoft.com/office/officeart/2008/layout/VerticalCurvedList"/>
    <dgm:cxn modelId="{59427692-2CE8-45C4-9127-0A9669FA30EF}" type="presParOf" srcId="{C14BDA62-1D8E-4BA0-A1A0-7DCE18CB7C54}" destId="{77DC3A51-5756-4222-B859-51DAC3EB2042}" srcOrd="5" destOrd="0" presId="urn:microsoft.com/office/officeart/2008/layout/VerticalCurvedList"/>
    <dgm:cxn modelId="{3D8CEE76-F601-4D87-A85A-E682D8918BBE}" type="presParOf" srcId="{C14BDA62-1D8E-4BA0-A1A0-7DCE18CB7C54}" destId="{C6E4A974-DF7A-46EF-AA14-126DA1C53AB1}" srcOrd="6" destOrd="0" presId="urn:microsoft.com/office/officeart/2008/layout/VerticalCurvedList"/>
    <dgm:cxn modelId="{643E63EB-0EA8-4EBD-80C2-54B333461F7D}" type="presParOf" srcId="{C6E4A974-DF7A-46EF-AA14-126DA1C53AB1}" destId="{37FDC0E7-0D23-498C-AEBF-7B8FEB4ACB82}" srcOrd="0" destOrd="0" presId="urn:microsoft.com/office/officeart/2008/layout/VerticalCurvedList"/>
    <dgm:cxn modelId="{B265A4F9-0065-44E3-A750-2DCB4D2C4C77}" type="presParOf" srcId="{C14BDA62-1D8E-4BA0-A1A0-7DCE18CB7C54}" destId="{8736A4DF-B8BC-4CF3-9D56-AB089E0CD2C3}" srcOrd="7" destOrd="0" presId="urn:microsoft.com/office/officeart/2008/layout/VerticalCurvedList"/>
    <dgm:cxn modelId="{E2571D8E-5A24-478C-872C-6CEEAD02B7FB}" type="presParOf" srcId="{C14BDA62-1D8E-4BA0-A1A0-7DCE18CB7C54}" destId="{3A39739B-2B7F-4DC6-899C-AC70ADD6A183}" srcOrd="8" destOrd="0" presId="urn:microsoft.com/office/officeart/2008/layout/VerticalCurvedList"/>
    <dgm:cxn modelId="{00C02A8A-715D-42BF-BD41-044951B35A02}" type="presParOf" srcId="{3A39739B-2B7F-4DC6-899C-AC70ADD6A183}" destId="{E1F50CC2-E06A-4DF6-8267-FA344AA6F45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B7F6FF-0FEB-4B3C-930F-27B4DC8DEDE3}" type="doc">
      <dgm:prSet loTypeId="urn:microsoft.com/office/officeart/2005/8/layout/hProcess9" loCatId="process" qsTypeId="urn:microsoft.com/office/officeart/2005/8/quickstyle/simple1" qsCatId="simple" csTypeId="urn:microsoft.com/office/officeart/2005/8/colors/accent1_2" csCatId="accent1" phldr="1"/>
      <dgm:spPr/>
    </dgm:pt>
    <dgm:pt modelId="{33514CDE-FC33-4A98-BD18-F0D8E2626112}">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NC, </a:t>
          </a:r>
          <a:r>
            <a:rPr lang="en-US" sz="2800" dirty="0" err="1" smtClean="0">
              <a:latin typeface="Times New Roman" pitchFamily="18" charset="0"/>
              <a:cs typeface="Times New Roman" pitchFamily="18" charset="0"/>
            </a:rPr>
            <a:t>giả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thuyết</a:t>
          </a:r>
          <a:r>
            <a:rPr lang="en-US" sz="2800" dirty="0" smtClean="0">
              <a:latin typeface="Times New Roman" pitchFamily="18" charset="0"/>
              <a:cs typeface="Times New Roman" pitchFamily="18" charset="0"/>
            </a:rPr>
            <a:t> KH</a:t>
          </a:r>
          <a:endParaRPr lang="en-US" sz="2800" dirty="0">
            <a:latin typeface="Times New Roman" pitchFamily="18" charset="0"/>
            <a:cs typeface="Times New Roman" pitchFamily="18" charset="0"/>
          </a:endParaRPr>
        </a:p>
      </dgm:t>
    </dgm:pt>
    <dgm:pt modelId="{29BACB88-5D84-4E5B-9AC7-E55F56007799}" type="parTrans" cxnId="{E4CA34D2-39E9-407E-9EB9-A5867E92A76A}">
      <dgm:prSet/>
      <dgm:spPr/>
      <dgm:t>
        <a:bodyPr/>
        <a:lstStyle/>
        <a:p>
          <a:endParaRPr lang="en-US"/>
        </a:p>
      </dgm:t>
    </dgm:pt>
    <dgm:pt modelId="{96305B54-6F07-40C0-BC97-607229D161B4}" type="sibTrans" cxnId="{E4CA34D2-39E9-407E-9EB9-A5867E92A76A}">
      <dgm:prSet/>
      <dgm:spPr/>
      <dgm:t>
        <a:bodyPr/>
        <a:lstStyle/>
        <a:p>
          <a:endParaRPr lang="en-US"/>
        </a:p>
      </dgm:t>
    </dgm:pt>
    <dgm:pt modelId="{6728D519-CEB0-461B-8190-1DB95E5CA66D}">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nguồn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lựa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chọn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c.thiết</a:t>
          </a:r>
          <a:endParaRPr lang="en-US" sz="2800" dirty="0">
            <a:latin typeface="Times New Roman" pitchFamily="18" charset="0"/>
            <a:cs typeface="Times New Roman" pitchFamily="18" charset="0"/>
          </a:endParaRPr>
        </a:p>
      </dgm:t>
    </dgm:pt>
    <dgm:pt modelId="{A2AAE530-1088-48C0-898E-EAB4B51D54EE}" type="parTrans" cxnId="{8894909E-1A0E-4561-BFC5-0771E73661B2}">
      <dgm:prSet/>
      <dgm:spPr/>
      <dgm:t>
        <a:bodyPr/>
        <a:lstStyle/>
        <a:p>
          <a:endParaRPr lang="en-US"/>
        </a:p>
      </dgm:t>
    </dgm:pt>
    <dgm:pt modelId="{D205F146-25CD-4C64-B4C0-091E635AA65D}" type="sibTrans" cxnId="{8894909E-1A0E-4561-BFC5-0771E73661B2}">
      <dgm:prSet/>
      <dgm:spPr/>
      <dgm:t>
        <a:bodyPr/>
        <a:lstStyle/>
        <a:p>
          <a:endParaRPr lang="en-US"/>
        </a:p>
      </dgm:t>
    </dgm:pt>
    <dgm:pt modelId="{2A271A4C-99DA-48FA-A664-BF3F09A08393}" type="pres">
      <dgm:prSet presAssocID="{0FB7F6FF-0FEB-4B3C-930F-27B4DC8DEDE3}" presName="CompostProcess" presStyleCnt="0">
        <dgm:presLayoutVars>
          <dgm:dir/>
          <dgm:resizeHandles val="exact"/>
        </dgm:presLayoutVars>
      </dgm:prSet>
      <dgm:spPr/>
    </dgm:pt>
    <dgm:pt modelId="{C1E2C761-7D7E-4317-A6E5-BA368959168B}" type="pres">
      <dgm:prSet presAssocID="{0FB7F6FF-0FEB-4B3C-930F-27B4DC8DEDE3}" presName="arrow" presStyleLbl="bgShp" presStyleIdx="0" presStyleCnt="1" custLinFactNeighborX="-1833"/>
      <dgm:spPr/>
    </dgm:pt>
    <dgm:pt modelId="{7A8BFDB7-86EB-4DF3-9E0C-616E5FFC3E33}" type="pres">
      <dgm:prSet presAssocID="{0FB7F6FF-0FEB-4B3C-930F-27B4DC8DEDE3}" presName="linearProcess" presStyleCnt="0"/>
      <dgm:spPr/>
    </dgm:pt>
    <dgm:pt modelId="{1870AC51-64A6-43D1-BBDB-14C196D942BE}" type="pres">
      <dgm:prSet presAssocID="{33514CDE-FC33-4A98-BD18-F0D8E2626112}" presName="textNode" presStyleLbl="node1" presStyleIdx="0" presStyleCnt="2" custScaleX="80414" custLinFactNeighborX="-64148" custLinFactNeighborY="1389">
        <dgm:presLayoutVars>
          <dgm:bulletEnabled val="1"/>
        </dgm:presLayoutVars>
      </dgm:prSet>
      <dgm:spPr/>
      <dgm:t>
        <a:bodyPr/>
        <a:lstStyle/>
        <a:p>
          <a:endParaRPr lang="en-US"/>
        </a:p>
      </dgm:t>
    </dgm:pt>
    <dgm:pt modelId="{4740138F-A9E2-4CBF-81F3-4734EAD5D411}" type="pres">
      <dgm:prSet presAssocID="{96305B54-6F07-40C0-BC97-607229D161B4}" presName="sibTrans" presStyleCnt="0"/>
      <dgm:spPr/>
    </dgm:pt>
    <dgm:pt modelId="{2563C979-50BE-44C5-B21F-F9F7CAD7FF03}" type="pres">
      <dgm:prSet presAssocID="{6728D519-CEB0-461B-8190-1DB95E5CA66D}" presName="textNode" presStyleLbl="node1" presStyleIdx="1" presStyleCnt="2" custScaleX="80244" custLinFactNeighborX="-99993" custLinFactNeighborY="1389">
        <dgm:presLayoutVars>
          <dgm:bulletEnabled val="1"/>
        </dgm:presLayoutVars>
      </dgm:prSet>
      <dgm:spPr/>
      <dgm:t>
        <a:bodyPr/>
        <a:lstStyle/>
        <a:p>
          <a:endParaRPr lang="en-US"/>
        </a:p>
      </dgm:t>
    </dgm:pt>
  </dgm:ptLst>
  <dgm:cxnLst>
    <dgm:cxn modelId="{E4CA34D2-39E9-407E-9EB9-A5867E92A76A}" srcId="{0FB7F6FF-0FEB-4B3C-930F-27B4DC8DEDE3}" destId="{33514CDE-FC33-4A98-BD18-F0D8E2626112}" srcOrd="0" destOrd="0" parTransId="{29BACB88-5D84-4E5B-9AC7-E55F56007799}" sibTransId="{96305B54-6F07-40C0-BC97-607229D161B4}"/>
    <dgm:cxn modelId="{E5F8BA32-8E09-4008-93C1-6ECB135C9CA8}" type="presOf" srcId="{0FB7F6FF-0FEB-4B3C-930F-27B4DC8DEDE3}" destId="{2A271A4C-99DA-48FA-A664-BF3F09A08393}" srcOrd="0" destOrd="0" presId="urn:microsoft.com/office/officeart/2005/8/layout/hProcess9"/>
    <dgm:cxn modelId="{89507E29-ABF0-497D-8328-E0B09938073D}" type="presOf" srcId="{6728D519-CEB0-461B-8190-1DB95E5CA66D}" destId="{2563C979-50BE-44C5-B21F-F9F7CAD7FF03}" srcOrd="0" destOrd="0" presId="urn:microsoft.com/office/officeart/2005/8/layout/hProcess9"/>
    <dgm:cxn modelId="{80045D29-9520-4903-A1F9-6AFFF77020D7}" type="presOf" srcId="{33514CDE-FC33-4A98-BD18-F0D8E2626112}" destId="{1870AC51-64A6-43D1-BBDB-14C196D942BE}" srcOrd="0" destOrd="0" presId="urn:microsoft.com/office/officeart/2005/8/layout/hProcess9"/>
    <dgm:cxn modelId="{8894909E-1A0E-4561-BFC5-0771E73661B2}" srcId="{0FB7F6FF-0FEB-4B3C-930F-27B4DC8DEDE3}" destId="{6728D519-CEB0-461B-8190-1DB95E5CA66D}" srcOrd="1" destOrd="0" parTransId="{A2AAE530-1088-48C0-898E-EAB4B51D54EE}" sibTransId="{D205F146-25CD-4C64-B4C0-091E635AA65D}"/>
    <dgm:cxn modelId="{58ECE592-F416-493C-8CE5-EE05EA6AF7AC}" type="presParOf" srcId="{2A271A4C-99DA-48FA-A664-BF3F09A08393}" destId="{C1E2C761-7D7E-4317-A6E5-BA368959168B}" srcOrd="0" destOrd="0" presId="urn:microsoft.com/office/officeart/2005/8/layout/hProcess9"/>
    <dgm:cxn modelId="{AFBA6976-1757-478A-83B4-8015ABB576ED}" type="presParOf" srcId="{2A271A4C-99DA-48FA-A664-BF3F09A08393}" destId="{7A8BFDB7-86EB-4DF3-9E0C-616E5FFC3E33}" srcOrd="1" destOrd="0" presId="urn:microsoft.com/office/officeart/2005/8/layout/hProcess9"/>
    <dgm:cxn modelId="{7A43BB62-A92A-479B-9F2F-3563E945E194}" type="presParOf" srcId="{7A8BFDB7-86EB-4DF3-9E0C-616E5FFC3E33}" destId="{1870AC51-64A6-43D1-BBDB-14C196D942BE}" srcOrd="0" destOrd="0" presId="urn:microsoft.com/office/officeart/2005/8/layout/hProcess9"/>
    <dgm:cxn modelId="{3CDA037A-C7C6-4F62-AC3F-E88F53EF0403}" type="presParOf" srcId="{7A8BFDB7-86EB-4DF3-9E0C-616E5FFC3E33}" destId="{4740138F-A9E2-4CBF-81F3-4734EAD5D411}" srcOrd="1" destOrd="0" presId="urn:microsoft.com/office/officeart/2005/8/layout/hProcess9"/>
    <dgm:cxn modelId="{CF6060F7-A8EC-46C8-B7A2-2D88000F9809}" type="presParOf" srcId="{7A8BFDB7-86EB-4DF3-9E0C-616E5FFC3E33}" destId="{2563C979-50BE-44C5-B21F-F9F7CAD7FF0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3BBCD8-25C5-4CD3-A48A-363C846FD109}" type="doc">
      <dgm:prSet loTypeId="urn:microsoft.com/office/officeart/2005/8/layout/hProcess9" loCatId="process" qsTypeId="urn:microsoft.com/office/officeart/2005/8/quickstyle/simple1" qsCatId="simple" csTypeId="urn:microsoft.com/office/officeart/2005/8/colors/accent1_2" csCatId="accent1" phldr="1"/>
      <dgm:spPr/>
    </dgm:pt>
    <dgm:pt modelId="{09086F97-D8B9-4D5D-840B-81104C571B45}">
      <dgm:prSet phldrT="[Text]" custT="1">
        <dgm:style>
          <a:lnRef idx="1">
            <a:schemeClr val="accent3"/>
          </a:lnRef>
          <a:fillRef idx="3">
            <a:schemeClr val="accent3"/>
          </a:fillRef>
          <a:effectRef idx="2">
            <a:schemeClr val="accent3"/>
          </a:effectRef>
          <a:fontRef idx="minor">
            <a:schemeClr val="lt1"/>
          </a:fontRef>
        </dgm:style>
      </dgm:prSet>
      <dgm:spPr/>
      <dgm:t>
        <a:bodyPr/>
        <a:lstStyle/>
        <a:p>
          <a:pPr algn="just"/>
          <a:r>
            <a:rPr lang="en-US" sz="2800" dirty="0" err="1" smtClean="0">
              <a:latin typeface="Times New Roman" pitchFamily="18" charset="0"/>
              <a:cs typeface="Times New Roman" pitchFamily="18" charset="0"/>
            </a:rPr>
            <a:t>Sắp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đv</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vđ</a:t>
          </a:r>
          <a:r>
            <a:rPr lang="en-US" sz="2800" dirty="0" smtClean="0">
              <a:latin typeface="Times New Roman" pitchFamily="18" charset="0"/>
              <a:cs typeface="Times New Roman" pitchFamily="18" charset="0"/>
            </a:rPr>
            <a:t> KH</a:t>
          </a:r>
          <a:endParaRPr lang="en-US" sz="2800" dirty="0">
            <a:latin typeface="Times New Roman" pitchFamily="18" charset="0"/>
            <a:cs typeface="Times New Roman" pitchFamily="18" charset="0"/>
          </a:endParaRPr>
        </a:p>
      </dgm:t>
    </dgm:pt>
    <dgm:pt modelId="{B1B618BC-08BF-40BC-B2A0-B82811E99BB1}" type="parTrans" cxnId="{A6E2835B-0C92-4DC3-899F-7A8664F3D3F4}">
      <dgm:prSet/>
      <dgm:spPr/>
      <dgm:t>
        <a:bodyPr/>
        <a:lstStyle/>
        <a:p>
          <a:endParaRPr lang="en-US"/>
        </a:p>
      </dgm:t>
    </dgm:pt>
    <dgm:pt modelId="{ED7FC693-9725-4B74-B947-5B060E97B244}" type="sibTrans" cxnId="{A6E2835B-0C92-4DC3-899F-7A8664F3D3F4}">
      <dgm:prSet/>
      <dgm:spPr/>
      <dgm:t>
        <a:bodyPr/>
        <a:lstStyle/>
        <a:p>
          <a:endParaRPr lang="en-US"/>
        </a:p>
      </dgm:t>
    </dgm:pt>
    <dgm:pt modelId="{9CB250DB-DFA5-4493-B0C5-54BBD3D71EDF}">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bố</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dgm:t>
    </dgm:pt>
    <dgm:pt modelId="{88A7492E-48ED-42BE-BE73-8C66BE663E15}" type="parTrans" cxnId="{104A4090-5D76-4704-AE83-E1D8A0744A29}">
      <dgm:prSet/>
      <dgm:spPr/>
      <dgm:t>
        <a:bodyPr/>
        <a:lstStyle/>
        <a:p>
          <a:endParaRPr lang="en-US"/>
        </a:p>
      </dgm:t>
    </dgm:pt>
    <dgm:pt modelId="{16D6F5A2-8DE9-441A-9A45-02EA746FD237}" type="sibTrans" cxnId="{104A4090-5D76-4704-AE83-E1D8A0744A29}">
      <dgm:prSet/>
      <dgm:spPr/>
      <dgm:t>
        <a:bodyPr/>
        <a:lstStyle/>
        <a:p>
          <a:endParaRPr lang="en-US"/>
        </a:p>
      </dgm:t>
    </dgm:pt>
    <dgm:pt modelId="{BC8CF621-8251-4E12-A62E-E0C92A36FC24}" type="pres">
      <dgm:prSet presAssocID="{CE3BBCD8-25C5-4CD3-A48A-363C846FD109}" presName="CompostProcess" presStyleCnt="0">
        <dgm:presLayoutVars>
          <dgm:dir/>
          <dgm:resizeHandles val="exact"/>
        </dgm:presLayoutVars>
      </dgm:prSet>
      <dgm:spPr/>
    </dgm:pt>
    <dgm:pt modelId="{96189525-9ECC-46FD-B26B-D285CA438F9E}" type="pres">
      <dgm:prSet presAssocID="{CE3BBCD8-25C5-4CD3-A48A-363C846FD109}" presName="arrow" presStyleLbl="bgShp" presStyleIdx="0" presStyleCnt="1"/>
      <dgm:spPr/>
    </dgm:pt>
    <dgm:pt modelId="{CB0BFCB7-3B17-491B-83F1-D4359692FD45}" type="pres">
      <dgm:prSet presAssocID="{CE3BBCD8-25C5-4CD3-A48A-363C846FD109}" presName="linearProcess" presStyleCnt="0"/>
      <dgm:spPr/>
    </dgm:pt>
    <dgm:pt modelId="{3E9E7970-2425-4895-9BCB-AA277738BC2D}" type="pres">
      <dgm:prSet presAssocID="{09086F97-D8B9-4D5D-840B-81104C571B45}" presName="textNode" presStyleLbl="node1" presStyleIdx="0" presStyleCnt="2" custScaleX="81272" custLinFactNeighborX="-57964" custLinFactNeighborY="-3261">
        <dgm:presLayoutVars>
          <dgm:bulletEnabled val="1"/>
        </dgm:presLayoutVars>
      </dgm:prSet>
      <dgm:spPr/>
      <dgm:t>
        <a:bodyPr/>
        <a:lstStyle/>
        <a:p>
          <a:endParaRPr lang="en-US"/>
        </a:p>
      </dgm:t>
    </dgm:pt>
    <dgm:pt modelId="{B087AC42-D35F-42DD-9041-268B5891F17F}" type="pres">
      <dgm:prSet presAssocID="{ED7FC693-9725-4B74-B947-5B060E97B244}" presName="sibTrans" presStyleCnt="0"/>
      <dgm:spPr/>
    </dgm:pt>
    <dgm:pt modelId="{CED25CA8-A402-4F42-88C2-8ABB171D5674}" type="pres">
      <dgm:prSet presAssocID="{9CB250DB-DFA5-4493-B0C5-54BBD3D71EDF}" presName="textNode" presStyleLbl="node1" presStyleIdx="1" presStyleCnt="2" custScaleX="86011" custLinFactX="-4436" custLinFactNeighborX="-100000" custLinFactNeighborY="-3261">
        <dgm:presLayoutVars>
          <dgm:bulletEnabled val="1"/>
        </dgm:presLayoutVars>
      </dgm:prSet>
      <dgm:spPr/>
      <dgm:t>
        <a:bodyPr/>
        <a:lstStyle/>
        <a:p>
          <a:endParaRPr lang="en-US"/>
        </a:p>
      </dgm:t>
    </dgm:pt>
  </dgm:ptLst>
  <dgm:cxnLst>
    <dgm:cxn modelId="{1636D6E9-6DF9-4A4C-8E93-9315C22A8C01}" type="presOf" srcId="{09086F97-D8B9-4D5D-840B-81104C571B45}" destId="{3E9E7970-2425-4895-9BCB-AA277738BC2D}" srcOrd="0" destOrd="0" presId="urn:microsoft.com/office/officeart/2005/8/layout/hProcess9"/>
    <dgm:cxn modelId="{A6E2835B-0C92-4DC3-899F-7A8664F3D3F4}" srcId="{CE3BBCD8-25C5-4CD3-A48A-363C846FD109}" destId="{09086F97-D8B9-4D5D-840B-81104C571B45}" srcOrd="0" destOrd="0" parTransId="{B1B618BC-08BF-40BC-B2A0-B82811E99BB1}" sibTransId="{ED7FC693-9725-4B74-B947-5B060E97B244}"/>
    <dgm:cxn modelId="{104A4090-5D76-4704-AE83-E1D8A0744A29}" srcId="{CE3BBCD8-25C5-4CD3-A48A-363C846FD109}" destId="{9CB250DB-DFA5-4493-B0C5-54BBD3D71EDF}" srcOrd="1" destOrd="0" parTransId="{88A7492E-48ED-42BE-BE73-8C66BE663E15}" sibTransId="{16D6F5A2-8DE9-441A-9A45-02EA746FD237}"/>
    <dgm:cxn modelId="{82899E74-6288-4853-9CF5-9AB09CC6D893}" type="presOf" srcId="{CE3BBCD8-25C5-4CD3-A48A-363C846FD109}" destId="{BC8CF621-8251-4E12-A62E-E0C92A36FC24}" srcOrd="0" destOrd="0" presId="urn:microsoft.com/office/officeart/2005/8/layout/hProcess9"/>
    <dgm:cxn modelId="{D6094613-168F-42F2-A434-29574B5F32E1}" type="presOf" srcId="{9CB250DB-DFA5-4493-B0C5-54BBD3D71EDF}" destId="{CED25CA8-A402-4F42-88C2-8ABB171D5674}" srcOrd="0" destOrd="0" presId="urn:microsoft.com/office/officeart/2005/8/layout/hProcess9"/>
    <dgm:cxn modelId="{DE55856F-6ED6-430E-875A-A356DADE2271}" type="presParOf" srcId="{BC8CF621-8251-4E12-A62E-E0C92A36FC24}" destId="{96189525-9ECC-46FD-B26B-D285CA438F9E}" srcOrd="0" destOrd="0" presId="urn:microsoft.com/office/officeart/2005/8/layout/hProcess9"/>
    <dgm:cxn modelId="{CBFAEB66-891D-47CC-A7E4-631705AAC12E}" type="presParOf" srcId="{BC8CF621-8251-4E12-A62E-E0C92A36FC24}" destId="{CB0BFCB7-3B17-491B-83F1-D4359692FD45}" srcOrd="1" destOrd="0" presId="urn:microsoft.com/office/officeart/2005/8/layout/hProcess9"/>
    <dgm:cxn modelId="{3F55669A-7F52-4D68-8718-0F3D2A84DCD6}" type="presParOf" srcId="{CB0BFCB7-3B17-491B-83F1-D4359692FD45}" destId="{3E9E7970-2425-4895-9BCB-AA277738BC2D}" srcOrd="0" destOrd="0" presId="urn:microsoft.com/office/officeart/2005/8/layout/hProcess9"/>
    <dgm:cxn modelId="{90E64165-371F-4A57-85AF-FD89FD1BD040}" type="presParOf" srcId="{CB0BFCB7-3B17-491B-83F1-D4359692FD45}" destId="{B087AC42-D35F-42DD-9041-268B5891F17F}" srcOrd="1" destOrd="0" presId="urn:microsoft.com/office/officeart/2005/8/layout/hProcess9"/>
    <dgm:cxn modelId="{EEA5D1A2-A85B-4C0D-9CF7-71EEEA6B38E8}" type="presParOf" srcId="{CB0BFCB7-3B17-491B-83F1-D4359692FD45}" destId="{CED25CA8-A402-4F42-88C2-8ABB171D5674}"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350F89-1161-4381-A1E4-51969CB43140}" type="doc">
      <dgm:prSet loTypeId="urn:microsoft.com/office/officeart/2005/8/layout/hierarchy3" loCatId="hierarchy" qsTypeId="urn:microsoft.com/office/officeart/2005/8/quickstyle/simple2" qsCatId="simple" csTypeId="urn:microsoft.com/office/officeart/2005/8/colors/colorful2" csCatId="colorful" phldr="1"/>
      <dgm:spPr/>
      <dgm:t>
        <a:bodyPr/>
        <a:lstStyle/>
        <a:p>
          <a:endParaRPr lang="en-US"/>
        </a:p>
      </dgm:t>
    </dgm:pt>
    <dgm:pt modelId="{5C6E6BE5-8E22-4954-8E6D-17AAB3F367B6}">
      <dgm:prSet phldrT="[Text]" custT="1"/>
      <dgm:spPr/>
      <dgm:t>
        <a:bodyPr/>
        <a:lstStyle/>
        <a:p>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tích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tl</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dgm:t>
    </dgm:pt>
    <dgm:pt modelId="{C2DFB60E-BAE2-494E-A26F-69D6881A97E5}" type="parTrans" cxnId="{FA7E956D-B497-4764-BE70-7EAF16BAD4B6}">
      <dgm:prSet/>
      <dgm:spPr/>
      <dgm:t>
        <a:bodyPr/>
        <a:lstStyle/>
        <a:p>
          <a:endParaRPr lang="en-US"/>
        </a:p>
      </dgm:t>
    </dgm:pt>
    <dgm:pt modelId="{1A1F56C8-E4E5-42E9-99AB-13CD057F562F}" type="sibTrans" cxnId="{FA7E956D-B497-4764-BE70-7EAF16BAD4B6}">
      <dgm:prSet/>
      <dgm:spPr/>
      <dgm:t>
        <a:bodyPr/>
        <a:lstStyle/>
        <a:p>
          <a:endParaRPr lang="en-US"/>
        </a:p>
      </dgm:t>
    </dgm:pt>
    <dgm:pt modelId="{8C3B205B-184F-4D10-A391-087CABB10719}">
      <dgm:prSet phldrT="[Text]" custT="1"/>
      <dgm:spPr/>
      <dgm:t>
        <a:bodyPr/>
        <a:lstStyle/>
        <a:p>
          <a:r>
            <a:rPr lang="en-US" sz="2400" dirty="0" err="1" smtClean="0">
              <a:latin typeface="Times New Roman" pitchFamily="18" charset="0"/>
              <a:cs typeface="Times New Roman" pitchFamily="18" charset="0"/>
            </a:rPr>
            <a:t>Tách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NC</a:t>
          </a:r>
          <a:endParaRPr lang="en-US" sz="2400" dirty="0">
            <a:latin typeface="Times New Roman" pitchFamily="18" charset="0"/>
            <a:cs typeface="Times New Roman" pitchFamily="18" charset="0"/>
          </a:endParaRPr>
        </a:p>
      </dgm:t>
    </dgm:pt>
    <dgm:pt modelId="{8252FC68-AE0A-4D99-9F17-098C7A21FE02}" type="parTrans" cxnId="{C06F7AB1-DF71-4C96-9CF7-DC672A387488}">
      <dgm:prSet/>
      <dgm:spPr/>
      <dgm:t>
        <a:bodyPr/>
        <a:lstStyle/>
        <a:p>
          <a:endParaRPr lang="en-US"/>
        </a:p>
      </dgm:t>
    </dgm:pt>
    <dgm:pt modelId="{A1C72C12-669F-42EF-812C-1A75FD656FEF}" type="sibTrans" cxnId="{C06F7AB1-DF71-4C96-9CF7-DC672A387488}">
      <dgm:prSet/>
      <dgm:spPr/>
      <dgm:t>
        <a:bodyPr/>
        <a:lstStyle/>
        <a:p>
          <a:endParaRPr lang="en-US"/>
        </a:p>
      </dgm:t>
    </dgm:pt>
    <dgm:pt modelId="{94EAC365-9A87-4552-A7A9-C5BD5B06E702}">
      <dgm:prSet phldrT="[Text]" custT="1"/>
      <dgm:spPr/>
      <dgm:t>
        <a:bodyPr/>
        <a:lstStyle/>
        <a:p>
          <a:r>
            <a:rPr lang="en-US" sz="2400" dirty="0" err="1" smtClean="0">
              <a:latin typeface="Times New Roman" pitchFamily="18" charset="0"/>
              <a:cs typeface="Times New Roman" pitchFamily="18" charset="0"/>
            </a:rPr>
            <a:t>Xđ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cậy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c.nhật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c.bố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dgm:t>
    </dgm:pt>
    <dgm:pt modelId="{D2169BF8-E484-4298-A041-CDAC2CBE7827}" type="parTrans" cxnId="{57138925-647F-42C0-B588-1D841F3960CD}">
      <dgm:prSet/>
      <dgm:spPr/>
      <dgm:t>
        <a:bodyPr/>
        <a:lstStyle/>
        <a:p>
          <a:endParaRPr lang="en-US"/>
        </a:p>
      </dgm:t>
    </dgm:pt>
    <dgm:pt modelId="{F9878F02-D93C-4B6B-B2C2-81A1DEF5F9B2}" type="sibTrans" cxnId="{57138925-647F-42C0-B588-1D841F3960CD}">
      <dgm:prSet/>
      <dgm:spPr/>
      <dgm:t>
        <a:bodyPr/>
        <a:lstStyle/>
        <a:p>
          <a:endParaRPr lang="en-US"/>
        </a:p>
      </dgm:t>
    </dgm:pt>
    <dgm:pt modelId="{B0300940-33D1-4624-B362-4552017AEE46}">
      <dgm:prSet phldrT="[Text]" custT="1"/>
      <dgm:spPr/>
      <dgm:t>
        <a:bodyPr/>
        <a:lstStyle/>
        <a:p>
          <a:r>
            <a:rPr lang="en-US" sz="2800" b="1" dirty="0" err="1" smtClean="0">
              <a:latin typeface="Times New Roman" pitchFamily="18" charset="0"/>
              <a:cs typeface="Times New Roman" pitchFamily="18" charset="0"/>
            </a:rPr>
            <a:t>Tổng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hợp</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tl</a:t>
          </a:r>
          <a:endParaRPr lang="en-US" sz="2800" b="1" dirty="0">
            <a:latin typeface="Times New Roman" pitchFamily="18" charset="0"/>
            <a:cs typeface="Times New Roman" pitchFamily="18" charset="0"/>
          </a:endParaRPr>
        </a:p>
      </dgm:t>
    </dgm:pt>
    <dgm:pt modelId="{DEF13E1D-A330-46DD-B1AA-5E408FB588B5}" type="parTrans" cxnId="{902E5177-9F9B-4A7E-8EC5-09629D057534}">
      <dgm:prSet/>
      <dgm:spPr/>
      <dgm:t>
        <a:bodyPr/>
        <a:lstStyle/>
        <a:p>
          <a:endParaRPr lang="en-US"/>
        </a:p>
      </dgm:t>
    </dgm:pt>
    <dgm:pt modelId="{3A3689B4-4CF1-40C8-BABB-CE02631222A1}" type="sibTrans" cxnId="{902E5177-9F9B-4A7E-8EC5-09629D057534}">
      <dgm:prSet/>
      <dgm:spPr/>
      <dgm:t>
        <a:bodyPr/>
        <a:lstStyle/>
        <a:p>
          <a:endParaRPr lang="en-US"/>
        </a:p>
      </dgm:t>
    </dgm:pt>
    <dgm:pt modelId="{ADD4D83B-6447-4CD5-A37E-8E39CF6B4109}">
      <dgm:prSet phldrT="[Text]"/>
      <dgm:spPr/>
      <dgm:t>
        <a:bodyPr/>
        <a:lstStyle/>
        <a:p>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b.phận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nhằm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sắc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NC</a:t>
          </a:r>
          <a:endParaRPr lang="en-US" dirty="0">
            <a:latin typeface="Times New Roman" pitchFamily="18" charset="0"/>
            <a:cs typeface="Times New Roman" pitchFamily="18" charset="0"/>
          </a:endParaRPr>
        </a:p>
      </dgm:t>
    </dgm:pt>
    <dgm:pt modelId="{85B95F49-13B1-4FDB-AEAB-9C19E372543B}" type="parTrans" cxnId="{6FDED762-55B5-4CF2-85CD-52FF5A297230}">
      <dgm:prSet/>
      <dgm:spPr/>
      <dgm:t>
        <a:bodyPr/>
        <a:lstStyle/>
        <a:p>
          <a:endParaRPr lang="en-US"/>
        </a:p>
      </dgm:t>
    </dgm:pt>
    <dgm:pt modelId="{D9D398AC-C80B-449F-856B-B65ACC98F43C}" type="sibTrans" cxnId="{6FDED762-55B5-4CF2-85CD-52FF5A297230}">
      <dgm:prSet/>
      <dgm:spPr/>
      <dgm:t>
        <a:bodyPr/>
        <a:lstStyle/>
        <a:p>
          <a:endParaRPr lang="en-US"/>
        </a:p>
      </dgm:t>
    </dgm:pt>
    <dgm:pt modelId="{D6F73ADC-A26A-4B5D-98D0-1B03373B2D8D}">
      <dgm:prSet phldrT="[Text]"/>
      <dgm:spPr/>
      <dgm:t>
        <a:bodyPr/>
        <a:lstStyle/>
        <a:p>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NC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NC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tl</a:t>
          </a:r>
          <a:endParaRPr lang="en-US" dirty="0"/>
        </a:p>
      </dgm:t>
    </dgm:pt>
    <dgm:pt modelId="{C513EF1D-997A-4A33-9DA8-E1C6A7544474}" type="parTrans" cxnId="{7CE788AC-B832-4D7A-940A-5C5ACA75E84D}">
      <dgm:prSet/>
      <dgm:spPr/>
      <dgm:t>
        <a:bodyPr/>
        <a:lstStyle/>
        <a:p>
          <a:endParaRPr lang="en-US"/>
        </a:p>
      </dgm:t>
    </dgm:pt>
    <dgm:pt modelId="{B0BE4DF5-C7C6-4878-81D3-FB93C7357456}" type="sibTrans" cxnId="{7CE788AC-B832-4D7A-940A-5C5ACA75E84D}">
      <dgm:prSet/>
      <dgm:spPr/>
      <dgm:t>
        <a:bodyPr/>
        <a:lstStyle/>
        <a:p>
          <a:endParaRPr lang="en-US"/>
        </a:p>
      </dgm:t>
    </dgm:pt>
    <dgm:pt modelId="{7D886FD0-0C9E-446E-8FCE-5D99203B3F48}">
      <dgm:prSet phldrT="[Text]" custT="1"/>
      <dgm:spPr/>
      <dgm:t>
        <a:bodyPr/>
        <a:lstStyle/>
        <a:p>
          <a:pPr algn="just"/>
          <a:r>
            <a:rPr lang="en-US" sz="2400" dirty="0" err="1" smtClean="0">
              <a:latin typeface="Times New Roman" pitchFamily="18" charset="0"/>
              <a:cs typeface="Times New Roman" pitchFamily="18" charset="0"/>
            </a:rPr>
            <a:t>Xđ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n.dung</a:t>
          </a:r>
          <a:r>
            <a:rPr lang="en-US" sz="2400" dirty="0" smtClean="0">
              <a:latin typeface="Times New Roman" pitchFamily="18" charset="0"/>
              <a:cs typeface="Times New Roman" pitchFamily="18" charset="0"/>
            </a:rPr>
            <a:t>: ND, MĐ, ph.vi NC</a:t>
          </a:r>
          <a:endParaRPr lang="en-US" sz="2400" dirty="0">
            <a:latin typeface="Times New Roman" pitchFamily="18" charset="0"/>
            <a:cs typeface="Times New Roman" pitchFamily="18" charset="0"/>
          </a:endParaRPr>
        </a:p>
      </dgm:t>
    </dgm:pt>
    <dgm:pt modelId="{41AA538B-DE9F-4D1F-8757-D02F6EB6BD1B}" type="parTrans" cxnId="{8B61A208-6285-4E62-927F-DA646AD3B904}">
      <dgm:prSet/>
      <dgm:spPr/>
      <dgm:t>
        <a:bodyPr/>
        <a:lstStyle/>
        <a:p>
          <a:endParaRPr lang="en-US"/>
        </a:p>
      </dgm:t>
    </dgm:pt>
    <dgm:pt modelId="{10AEDF15-3ED0-4B62-B1C0-14F04C1FF003}" type="sibTrans" cxnId="{8B61A208-6285-4E62-927F-DA646AD3B904}">
      <dgm:prSet/>
      <dgm:spPr/>
      <dgm:t>
        <a:bodyPr/>
        <a:lstStyle/>
        <a:p>
          <a:endParaRPr lang="en-US"/>
        </a:p>
      </dgm:t>
    </dgm:pt>
    <dgm:pt modelId="{374F7BE0-EE08-4BE4-AF57-DC68C77FA264}">
      <dgm:prSet phldrT="[Text]"/>
      <dgm:spPr/>
      <dgm:t>
        <a:bodyPr/>
        <a:lstStyle/>
        <a:p>
          <a:r>
            <a:rPr lang="en-US" dirty="0" err="1" smtClean="0">
              <a:latin typeface="Times New Roman" pitchFamily="18" charset="0"/>
              <a:cs typeface="Times New Roman" pitchFamily="18" charset="0"/>
            </a:rPr>
            <a:t>X.định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MTNC, </a:t>
          </a:r>
          <a:r>
            <a:rPr lang="en-US" dirty="0" err="1" smtClean="0">
              <a:latin typeface="Times New Roman" pitchFamily="18" charset="0"/>
              <a:cs typeface="Times New Roman" pitchFamily="18" charset="0"/>
            </a:rPr>
            <a:t>lựa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t>.</a:t>
          </a:r>
          <a:endParaRPr lang="en-US" dirty="0"/>
        </a:p>
      </dgm:t>
    </dgm:pt>
    <dgm:pt modelId="{C8BA3129-9721-4A47-B5A9-8ED85CDCFA55}" type="parTrans" cxnId="{ECDF475E-AF97-4BCE-BB89-4749B0B05125}">
      <dgm:prSet/>
      <dgm:spPr/>
      <dgm:t>
        <a:bodyPr/>
        <a:lstStyle/>
        <a:p>
          <a:endParaRPr lang="en-US"/>
        </a:p>
      </dgm:t>
    </dgm:pt>
    <dgm:pt modelId="{33DF39CF-6CC7-4029-BE65-C1D463596506}" type="sibTrans" cxnId="{ECDF475E-AF97-4BCE-BB89-4749B0B05125}">
      <dgm:prSet/>
      <dgm:spPr/>
      <dgm:t>
        <a:bodyPr/>
        <a:lstStyle/>
        <a:p>
          <a:endParaRPr lang="en-US"/>
        </a:p>
      </dgm:t>
    </dgm:pt>
    <dgm:pt modelId="{6B788F95-28AF-40F6-BEF0-1F6C335F4E92}" type="pres">
      <dgm:prSet presAssocID="{66350F89-1161-4381-A1E4-51969CB43140}" presName="diagram" presStyleCnt="0">
        <dgm:presLayoutVars>
          <dgm:chPref val="1"/>
          <dgm:dir/>
          <dgm:animOne val="branch"/>
          <dgm:animLvl val="lvl"/>
          <dgm:resizeHandles/>
        </dgm:presLayoutVars>
      </dgm:prSet>
      <dgm:spPr/>
      <dgm:t>
        <a:bodyPr/>
        <a:lstStyle/>
        <a:p>
          <a:endParaRPr lang="en-US"/>
        </a:p>
      </dgm:t>
    </dgm:pt>
    <dgm:pt modelId="{73A7A258-BFB5-4DD4-B0AA-3457B944B88A}" type="pres">
      <dgm:prSet presAssocID="{5C6E6BE5-8E22-4954-8E6D-17AAB3F367B6}" presName="root" presStyleCnt="0"/>
      <dgm:spPr/>
    </dgm:pt>
    <dgm:pt modelId="{0BA269B7-FB2B-48FE-BDA3-A112000DF34E}" type="pres">
      <dgm:prSet presAssocID="{5C6E6BE5-8E22-4954-8E6D-17AAB3F367B6}" presName="rootComposite" presStyleCnt="0"/>
      <dgm:spPr/>
    </dgm:pt>
    <dgm:pt modelId="{DA6C98A7-52B7-49CE-AB75-15B8D938E760}" type="pres">
      <dgm:prSet presAssocID="{5C6E6BE5-8E22-4954-8E6D-17AAB3F367B6}" presName="rootText" presStyleLbl="node1" presStyleIdx="0" presStyleCnt="2" custScaleY="72182" custLinFactNeighborX="-25158" custLinFactNeighborY="-130"/>
      <dgm:spPr/>
      <dgm:t>
        <a:bodyPr/>
        <a:lstStyle/>
        <a:p>
          <a:endParaRPr lang="en-US"/>
        </a:p>
      </dgm:t>
    </dgm:pt>
    <dgm:pt modelId="{F5F2B9D1-BB82-438E-8366-79DD155362BB}" type="pres">
      <dgm:prSet presAssocID="{5C6E6BE5-8E22-4954-8E6D-17AAB3F367B6}" presName="rootConnector" presStyleLbl="node1" presStyleIdx="0" presStyleCnt="2"/>
      <dgm:spPr/>
      <dgm:t>
        <a:bodyPr/>
        <a:lstStyle/>
        <a:p>
          <a:endParaRPr lang="en-US"/>
        </a:p>
      </dgm:t>
    </dgm:pt>
    <dgm:pt modelId="{D0519FC0-FF9A-46F9-9750-CF36E610F42C}" type="pres">
      <dgm:prSet presAssocID="{5C6E6BE5-8E22-4954-8E6D-17AAB3F367B6}" presName="childShape" presStyleCnt="0"/>
      <dgm:spPr/>
    </dgm:pt>
    <dgm:pt modelId="{AE2C50D1-C9C4-48E3-B52B-50A69DB8494E}" type="pres">
      <dgm:prSet presAssocID="{8252FC68-AE0A-4D99-9F17-098C7A21FE02}" presName="Name13" presStyleLbl="parChTrans1D2" presStyleIdx="0" presStyleCnt="6"/>
      <dgm:spPr/>
      <dgm:t>
        <a:bodyPr/>
        <a:lstStyle/>
        <a:p>
          <a:endParaRPr lang="en-US"/>
        </a:p>
      </dgm:t>
    </dgm:pt>
    <dgm:pt modelId="{2EFD46A1-DA46-4123-900D-ECC296C1119B}" type="pres">
      <dgm:prSet presAssocID="{8C3B205B-184F-4D10-A391-087CABB10719}" presName="childText" presStyleLbl="bgAcc1" presStyleIdx="0" presStyleCnt="6" custScaleX="147111" custScaleY="58740" custLinFactNeighborX="-28544" custLinFactNeighborY="-8020">
        <dgm:presLayoutVars>
          <dgm:bulletEnabled val="1"/>
        </dgm:presLayoutVars>
      </dgm:prSet>
      <dgm:spPr/>
      <dgm:t>
        <a:bodyPr/>
        <a:lstStyle/>
        <a:p>
          <a:endParaRPr lang="en-US"/>
        </a:p>
      </dgm:t>
    </dgm:pt>
    <dgm:pt modelId="{56AF3B03-41BE-44CA-8222-D2EE21E28A05}" type="pres">
      <dgm:prSet presAssocID="{D2169BF8-E484-4298-A041-CDAC2CBE7827}" presName="Name13" presStyleLbl="parChTrans1D2" presStyleIdx="1" presStyleCnt="6"/>
      <dgm:spPr/>
      <dgm:t>
        <a:bodyPr/>
        <a:lstStyle/>
        <a:p>
          <a:endParaRPr lang="en-US"/>
        </a:p>
      </dgm:t>
    </dgm:pt>
    <dgm:pt modelId="{883136B7-873E-41DD-A86E-D5ADF0AB6AAC}" type="pres">
      <dgm:prSet presAssocID="{94EAC365-9A87-4552-A7A9-C5BD5B06E702}" presName="childText" presStyleLbl="bgAcc1" presStyleIdx="1" presStyleCnt="6" custScaleX="140376" custScaleY="72037" custLinFactNeighborX="-28544" custLinFactNeighborY="917">
        <dgm:presLayoutVars>
          <dgm:bulletEnabled val="1"/>
        </dgm:presLayoutVars>
      </dgm:prSet>
      <dgm:spPr/>
      <dgm:t>
        <a:bodyPr/>
        <a:lstStyle/>
        <a:p>
          <a:endParaRPr lang="en-US"/>
        </a:p>
      </dgm:t>
    </dgm:pt>
    <dgm:pt modelId="{31E94856-686F-4EC5-B4F1-1E8C868D67AF}" type="pres">
      <dgm:prSet presAssocID="{41AA538B-DE9F-4D1F-8757-D02F6EB6BD1B}" presName="Name13" presStyleLbl="parChTrans1D2" presStyleIdx="2" presStyleCnt="6"/>
      <dgm:spPr/>
      <dgm:t>
        <a:bodyPr/>
        <a:lstStyle/>
        <a:p>
          <a:endParaRPr lang="en-US"/>
        </a:p>
      </dgm:t>
    </dgm:pt>
    <dgm:pt modelId="{F4639406-51E6-4800-BD9F-9DADEB37E08A}" type="pres">
      <dgm:prSet presAssocID="{7D886FD0-0C9E-446E-8FCE-5D99203B3F48}" presName="childText" presStyleLbl="bgAcc1" presStyleIdx="2" presStyleCnt="6" custScaleX="141196" custScaleY="61260" custLinFactNeighborX="-28544" custLinFactNeighborY="917">
        <dgm:presLayoutVars>
          <dgm:bulletEnabled val="1"/>
        </dgm:presLayoutVars>
      </dgm:prSet>
      <dgm:spPr/>
      <dgm:t>
        <a:bodyPr/>
        <a:lstStyle/>
        <a:p>
          <a:endParaRPr lang="en-US"/>
        </a:p>
      </dgm:t>
    </dgm:pt>
    <dgm:pt modelId="{9058BEFE-B2CE-4243-B64E-76DC62CC9851}" type="pres">
      <dgm:prSet presAssocID="{B0300940-33D1-4624-B362-4552017AEE46}" presName="root" presStyleCnt="0"/>
      <dgm:spPr/>
    </dgm:pt>
    <dgm:pt modelId="{63E8CC45-F3FF-4D70-B4AA-BCC4B21D09F1}" type="pres">
      <dgm:prSet presAssocID="{B0300940-33D1-4624-B362-4552017AEE46}" presName="rootComposite" presStyleCnt="0"/>
      <dgm:spPr/>
    </dgm:pt>
    <dgm:pt modelId="{CF904F2C-9AD8-4C93-9EF8-346347501CEE}" type="pres">
      <dgm:prSet presAssocID="{B0300940-33D1-4624-B362-4552017AEE46}" presName="rootText" presStyleLbl="node1" presStyleIdx="1" presStyleCnt="2" custScaleY="66456" custLinFactNeighborX="-811" custLinFactNeighborY="-121"/>
      <dgm:spPr/>
      <dgm:t>
        <a:bodyPr/>
        <a:lstStyle/>
        <a:p>
          <a:endParaRPr lang="en-US"/>
        </a:p>
      </dgm:t>
    </dgm:pt>
    <dgm:pt modelId="{E9E27F18-CF30-4ABB-A40D-EEC4057AF6F0}" type="pres">
      <dgm:prSet presAssocID="{B0300940-33D1-4624-B362-4552017AEE46}" presName="rootConnector" presStyleLbl="node1" presStyleIdx="1" presStyleCnt="2"/>
      <dgm:spPr/>
      <dgm:t>
        <a:bodyPr/>
        <a:lstStyle/>
        <a:p>
          <a:endParaRPr lang="en-US"/>
        </a:p>
      </dgm:t>
    </dgm:pt>
    <dgm:pt modelId="{2110EE12-3A17-46A5-A43D-7D8A6E574E47}" type="pres">
      <dgm:prSet presAssocID="{B0300940-33D1-4624-B362-4552017AEE46}" presName="childShape" presStyleCnt="0"/>
      <dgm:spPr/>
    </dgm:pt>
    <dgm:pt modelId="{BBEC94D7-085F-45C5-B34D-41E5F9250E30}" type="pres">
      <dgm:prSet presAssocID="{85B95F49-13B1-4FDB-AEAB-9C19E372543B}" presName="Name13" presStyleLbl="parChTrans1D2" presStyleIdx="3" presStyleCnt="6"/>
      <dgm:spPr/>
      <dgm:t>
        <a:bodyPr/>
        <a:lstStyle/>
        <a:p>
          <a:endParaRPr lang="en-US"/>
        </a:p>
      </dgm:t>
    </dgm:pt>
    <dgm:pt modelId="{6765EFAC-1C6E-4A33-A286-4AA11BA11084}" type="pres">
      <dgm:prSet presAssocID="{ADD4D83B-6447-4CD5-A37E-8E39CF6B4109}" presName="childText" presStyleLbl="bgAcc1" presStyleIdx="3" presStyleCnt="6" custScaleX="128485" custScaleY="67120" custLinFactNeighborX="99" custLinFactNeighborY="-2795">
        <dgm:presLayoutVars>
          <dgm:bulletEnabled val="1"/>
        </dgm:presLayoutVars>
      </dgm:prSet>
      <dgm:spPr/>
      <dgm:t>
        <a:bodyPr/>
        <a:lstStyle/>
        <a:p>
          <a:endParaRPr lang="en-US"/>
        </a:p>
      </dgm:t>
    </dgm:pt>
    <dgm:pt modelId="{649B405F-960B-4112-B85F-42B6C28CD6CE}" type="pres">
      <dgm:prSet presAssocID="{C513EF1D-997A-4A33-9DA8-E1C6A7544474}" presName="Name13" presStyleLbl="parChTrans1D2" presStyleIdx="4" presStyleCnt="6"/>
      <dgm:spPr/>
      <dgm:t>
        <a:bodyPr/>
        <a:lstStyle/>
        <a:p>
          <a:endParaRPr lang="en-US"/>
        </a:p>
      </dgm:t>
    </dgm:pt>
    <dgm:pt modelId="{D8EB5D84-FB00-4165-998C-9A5B2F0695BA}" type="pres">
      <dgm:prSet presAssocID="{D6F73ADC-A26A-4B5D-98D0-1B03373B2D8D}" presName="childText" presStyleLbl="bgAcc1" presStyleIdx="4" presStyleCnt="6" custScaleX="126111" custScaleY="67120" custLinFactNeighborX="3363" custLinFactNeighborY="-6133">
        <dgm:presLayoutVars>
          <dgm:bulletEnabled val="1"/>
        </dgm:presLayoutVars>
      </dgm:prSet>
      <dgm:spPr/>
      <dgm:t>
        <a:bodyPr/>
        <a:lstStyle/>
        <a:p>
          <a:endParaRPr lang="en-US"/>
        </a:p>
      </dgm:t>
    </dgm:pt>
    <dgm:pt modelId="{E4E333BE-29D0-4991-9A14-17B02C3DBBE2}" type="pres">
      <dgm:prSet presAssocID="{C8BA3129-9721-4A47-B5A9-8ED85CDCFA55}" presName="Name13" presStyleLbl="parChTrans1D2" presStyleIdx="5" presStyleCnt="6"/>
      <dgm:spPr/>
      <dgm:t>
        <a:bodyPr/>
        <a:lstStyle/>
        <a:p>
          <a:endParaRPr lang="en-US"/>
        </a:p>
      </dgm:t>
    </dgm:pt>
    <dgm:pt modelId="{C319836F-2F2F-4EE3-83A3-0CE5CB63F807}" type="pres">
      <dgm:prSet presAssocID="{374F7BE0-EE08-4BE4-AF57-DC68C77FA264}" presName="childText" presStyleLbl="bgAcc1" presStyleIdx="5" presStyleCnt="6" custScaleX="126111" custScaleY="67120" custLinFactNeighborX="3363" custLinFactNeighborY="-6133">
        <dgm:presLayoutVars>
          <dgm:bulletEnabled val="1"/>
        </dgm:presLayoutVars>
      </dgm:prSet>
      <dgm:spPr/>
      <dgm:t>
        <a:bodyPr/>
        <a:lstStyle/>
        <a:p>
          <a:endParaRPr lang="en-US"/>
        </a:p>
      </dgm:t>
    </dgm:pt>
  </dgm:ptLst>
  <dgm:cxnLst>
    <dgm:cxn modelId="{1B7155C1-AB7D-4F1E-8B16-F3828AC48B7A}" type="presOf" srcId="{D6F73ADC-A26A-4B5D-98D0-1B03373B2D8D}" destId="{D8EB5D84-FB00-4165-998C-9A5B2F0695BA}" srcOrd="0" destOrd="0" presId="urn:microsoft.com/office/officeart/2005/8/layout/hierarchy3"/>
    <dgm:cxn modelId="{05C56B3E-2058-422C-8761-E8FBE867C055}" type="presOf" srcId="{5C6E6BE5-8E22-4954-8E6D-17AAB3F367B6}" destId="{F5F2B9D1-BB82-438E-8366-79DD155362BB}" srcOrd="1" destOrd="0" presId="urn:microsoft.com/office/officeart/2005/8/layout/hierarchy3"/>
    <dgm:cxn modelId="{9879FB80-F8BC-4C03-B721-88E589939A48}" type="presOf" srcId="{ADD4D83B-6447-4CD5-A37E-8E39CF6B4109}" destId="{6765EFAC-1C6E-4A33-A286-4AA11BA11084}" srcOrd="0" destOrd="0" presId="urn:microsoft.com/office/officeart/2005/8/layout/hierarchy3"/>
    <dgm:cxn modelId="{9F0471C6-021E-48C0-85FE-F73E8BB1A893}" type="presOf" srcId="{41AA538B-DE9F-4D1F-8757-D02F6EB6BD1B}" destId="{31E94856-686F-4EC5-B4F1-1E8C868D67AF}" srcOrd="0" destOrd="0" presId="urn:microsoft.com/office/officeart/2005/8/layout/hierarchy3"/>
    <dgm:cxn modelId="{4B4DF98C-097C-4ED6-8667-0A50A9434AAC}" type="presOf" srcId="{85B95F49-13B1-4FDB-AEAB-9C19E372543B}" destId="{BBEC94D7-085F-45C5-B34D-41E5F9250E30}" srcOrd="0" destOrd="0" presId="urn:microsoft.com/office/officeart/2005/8/layout/hierarchy3"/>
    <dgm:cxn modelId="{902E5177-9F9B-4A7E-8EC5-09629D057534}" srcId="{66350F89-1161-4381-A1E4-51969CB43140}" destId="{B0300940-33D1-4624-B362-4552017AEE46}" srcOrd="1" destOrd="0" parTransId="{DEF13E1D-A330-46DD-B1AA-5E408FB588B5}" sibTransId="{3A3689B4-4CF1-40C8-BABB-CE02631222A1}"/>
    <dgm:cxn modelId="{FA7E956D-B497-4764-BE70-7EAF16BAD4B6}" srcId="{66350F89-1161-4381-A1E4-51969CB43140}" destId="{5C6E6BE5-8E22-4954-8E6D-17AAB3F367B6}" srcOrd="0" destOrd="0" parTransId="{C2DFB60E-BAE2-494E-A26F-69D6881A97E5}" sibTransId="{1A1F56C8-E4E5-42E9-99AB-13CD057F562F}"/>
    <dgm:cxn modelId="{2352F968-61ED-4D98-B374-248802368725}" type="presOf" srcId="{C8BA3129-9721-4A47-B5A9-8ED85CDCFA55}" destId="{E4E333BE-29D0-4991-9A14-17B02C3DBBE2}" srcOrd="0" destOrd="0" presId="urn:microsoft.com/office/officeart/2005/8/layout/hierarchy3"/>
    <dgm:cxn modelId="{57138925-647F-42C0-B588-1D841F3960CD}" srcId="{5C6E6BE5-8E22-4954-8E6D-17AAB3F367B6}" destId="{94EAC365-9A87-4552-A7A9-C5BD5B06E702}" srcOrd="1" destOrd="0" parTransId="{D2169BF8-E484-4298-A041-CDAC2CBE7827}" sibTransId="{F9878F02-D93C-4B6B-B2C2-81A1DEF5F9B2}"/>
    <dgm:cxn modelId="{AEE2EF01-DEDC-4EB6-AB67-776E1512C44A}" type="presOf" srcId="{B0300940-33D1-4624-B362-4552017AEE46}" destId="{E9E27F18-CF30-4ABB-A40D-EEC4057AF6F0}" srcOrd="1" destOrd="0" presId="urn:microsoft.com/office/officeart/2005/8/layout/hierarchy3"/>
    <dgm:cxn modelId="{81983FF8-165F-4BE7-A48E-04C1FA064E01}" type="presOf" srcId="{8252FC68-AE0A-4D99-9F17-098C7A21FE02}" destId="{AE2C50D1-C9C4-48E3-B52B-50A69DB8494E}" srcOrd="0" destOrd="0" presId="urn:microsoft.com/office/officeart/2005/8/layout/hierarchy3"/>
    <dgm:cxn modelId="{30F98A9A-D64D-41B2-AD47-0DC05114EE9F}" type="presOf" srcId="{D2169BF8-E484-4298-A041-CDAC2CBE7827}" destId="{56AF3B03-41BE-44CA-8222-D2EE21E28A05}" srcOrd="0" destOrd="0" presId="urn:microsoft.com/office/officeart/2005/8/layout/hierarchy3"/>
    <dgm:cxn modelId="{ECDF475E-AF97-4BCE-BB89-4749B0B05125}" srcId="{B0300940-33D1-4624-B362-4552017AEE46}" destId="{374F7BE0-EE08-4BE4-AF57-DC68C77FA264}" srcOrd="2" destOrd="0" parTransId="{C8BA3129-9721-4A47-B5A9-8ED85CDCFA55}" sibTransId="{33DF39CF-6CC7-4029-BE65-C1D463596506}"/>
    <dgm:cxn modelId="{C5BBB978-C091-4B6E-8F4F-555B562C36E3}" type="presOf" srcId="{7D886FD0-0C9E-446E-8FCE-5D99203B3F48}" destId="{F4639406-51E6-4800-BD9F-9DADEB37E08A}" srcOrd="0" destOrd="0" presId="urn:microsoft.com/office/officeart/2005/8/layout/hierarchy3"/>
    <dgm:cxn modelId="{6FDED762-55B5-4CF2-85CD-52FF5A297230}" srcId="{B0300940-33D1-4624-B362-4552017AEE46}" destId="{ADD4D83B-6447-4CD5-A37E-8E39CF6B4109}" srcOrd="0" destOrd="0" parTransId="{85B95F49-13B1-4FDB-AEAB-9C19E372543B}" sibTransId="{D9D398AC-C80B-449F-856B-B65ACC98F43C}"/>
    <dgm:cxn modelId="{CE79C9B3-4DB7-488E-BC93-ECBE9A8EE3FC}" type="presOf" srcId="{B0300940-33D1-4624-B362-4552017AEE46}" destId="{CF904F2C-9AD8-4C93-9EF8-346347501CEE}" srcOrd="0" destOrd="0" presId="urn:microsoft.com/office/officeart/2005/8/layout/hierarchy3"/>
    <dgm:cxn modelId="{F9E5123A-621C-4AE2-A02E-B6EE590A9B08}" type="presOf" srcId="{C513EF1D-997A-4A33-9DA8-E1C6A7544474}" destId="{649B405F-960B-4112-B85F-42B6C28CD6CE}" srcOrd="0" destOrd="0" presId="urn:microsoft.com/office/officeart/2005/8/layout/hierarchy3"/>
    <dgm:cxn modelId="{8A9DB91F-0FBD-4F88-97FC-AD44054C3D06}" type="presOf" srcId="{5C6E6BE5-8E22-4954-8E6D-17AAB3F367B6}" destId="{DA6C98A7-52B7-49CE-AB75-15B8D938E760}" srcOrd="0" destOrd="0" presId="urn:microsoft.com/office/officeart/2005/8/layout/hierarchy3"/>
    <dgm:cxn modelId="{5E93C451-8B51-4F68-AFFF-96ED77DDC9C3}" type="presOf" srcId="{66350F89-1161-4381-A1E4-51969CB43140}" destId="{6B788F95-28AF-40F6-BEF0-1F6C335F4E92}" srcOrd="0" destOrd="0" presId="urn:microsoft.com/office/officeart/2005/8/layout/hierarchy3"/>
    <dgm:cxn modelId="{7CE788AC-B832-4D7A-940A-5C5ACA75E84D}" srcId="{B0300940-33D1-4624-B362-4552017AEE46}" destId="{D6F73ADC-A26A-4B5D-98D0-1B03373B2D8D}" srcOrd="1" destOrd="0" parTransId="{C513EF1D-997A-4A33-9DA8-E1C6A7544474}" sibTransId="{B0BE4DF5-C7C6-4878-81D3-FB93C7357456}"/>
    <dgm:cxn modelId="{8B61A208-6285-4E62-927F-DA646AD3B904}" srcId="{5C6E6BE5-8E22-4954-8E6D-17AAB3F367B6}" destId="{7D886FD0-0C9E-446E-8FCE-5D99203B3F48}" srcOrd="2" destOrd="0" parTransId="{41AA538B-DE9F-4D1F-8757-D02F6EB6BD1B}" sibTransId="{10AEDF15-3ED0-4B62-B1C0-14F04C1FF003}"/>
    <dgm:cxn modelId="{C06F7AB1-DF71-4C96-9CF7-DC672A387488}" srcId="{5C6E6BE5-8E22-4954-8E6D-17AAB3F367B6}" destId="{8C3B205B-184F-4D10-A391-087CABB10719}" srcOrd="0" destOrd="0" parTransId="{8252FC68-AE0A-4D99-9F17-098C7A21FE02}" sibTransId="{A1C72C12-669F-42EF-812C-1A75FD656FEF}"/>
    <dgm:cxn modelId="{A6FFB923-3A11-4850-90EB-07767BCA2C9C}" type="presOf" srcId="{8C3B205B-184F-4D10-A391-087CABB10719}" destId="{2EFD46A1-DA46-4123-900D-ECC296C1119B}" srcOrd="0" destOrd="0" presId="urn:microsoft.com/office/officeart/2005/8/layout/hierarchy3"/>
    <dgm:cxn modelId="{45AAFF46-9D1D-4B24-87E1-D0A92C778ABD}" type="presOf" srcId="{94EAC365-9A87-4552-A7A9-C5BD5B06E702}" destId="{883136B7-873E-41DD-A86E-D5ADF0AB6AAC}" srcOrd="0" destOrd="0" presId="urn:microsoft.com/office/officeart/2005/8/layout/hierarchy3"/>
    <dgm:cxn modelId="{CAACC5F1-C13E-45C6-973A-5571C88205F9}" type="presOf" srcId="{374F7BE0-EE08-4BE4-AF57-DC68C77FA264}" destId="{C319836F-2F2F-4EE3-83A3-0CE5CB63F807}" srcOrd="0" destOrd="0" presId="urn:microsoft.com/office/officeart/2005/8/layout/hierarchy3"/>
    <dgm:cxn modelId="{77E73839-9F06-4ACF-B5D1-1CEEA67563C6}" type="presParOf" srcId="{6B788F95-28AF-40F6-BEF0-1F6C335F4E92}" destId="{73A7A258-BFB5-4DD4-B0AA-3457B944B88A}" srcOrd="0" destOrd="0" presId="urn:microsoft.com/office/officeart/2005/8/layout/hierarchy3"/>
    <dgm:cxn modelId="{211B79AB-F50C-4FE3-9CA6-E46FFEA0C78F}" type="presParOf" srcId="{73A7A258-BFB5-4DD4-B0AA-3457B944B88A}" destId="{0BA269B7-FB2B-48FE-BDA3-A112000DF34E}" srcOrd="0" destOrd="0" presId="urn:microsoft.com/office/officeart/2005/8/layout/hierarchy3"/>
    <dgm:cxn modelId="{3FB55279-8A64-4E9E-BA75-94D44A0CB6B4}" type="presParOf" srcId="{0BA269B7-FB2B-48FE-BDA3-A112000DF34E}" destId="{DA6C98A7-52B7-49CE-AB75-15B8D938E760}" srcOrd="0" destOrd="0" presId="urn:microsoft.com/office/officeart/2005/8/layout/hierarchy3"/>
    <dgm:cxn modelId="{1757816C-33A3-4EF6-9D0B-463FB0DE7679}" type="presParOf" srcId="{0BA269B7-FB2B-48FE-BDA3-A112000DF34E}" destId="{F5F2B9D1-BB82-438E-8366-79DD155362BB}" srcOrd="1" destOrd="0" presId="urn:microsoft.com/office/officeart/2005/8/layout/hierarchy3"/>
    <dgm:cxn modelId="{DD2EEDCE-D4BA-4320-9F25-7AEBC555D578}" type="presParOf" srcId="{73A7A258-BFB5-4DD4-B0AA-3457B944B88A}" destId="{D0519FC0-FF9A-46F9-9750-CF36E610F42C}" srcOrd="1" destOrd="0" presId="urn:microsoft.com/office/officeart/2005/8/layout/hierarchy3"/>
    <dgm:cxn modelId="{D983E18F-E53E-42D6-8B97-4231CD1749EE}" type="presParOf" srcId="{D0519FC0-FF9A-46F9-9750-CF36E610F42C}" destId="{AE2C50D1-C9C4-48E3-B52B-50A69DB8494E}" srcOrd="0" destOrd="0" presId="urn:microsoft.com/office/officeart/2005/8/layout/hierarchy3"/>
    <dgm:cxn modelId="{472950E6-B141-4F61-AB23-EE20113CA7CC}" type="presParOf" srcId="{D0519FC0-FF9A-46F9-9750-CF36E610F42C}" destId="{2EFD46A1-DA46-4123-900D-ECC296C1119B}" srcOrd="1" destOrd="0" presId="urn:microsoft.com/office/officeart/2005/8/layout/hierarchy3"/>
    <dgm:cxn modelId="{7C3C97C5-A582-428D-8730-412B207D968A}" type="presParOf" srcId="{D0519FC0-FF9A-46F9-9750-CF36E610F42C}" destId="{56AF3B03-41BE-44CA-8222-D2EE21E28A05}" srcOrd="2" destOrd="0" presId="urn:microsoft.com/office/officeart/2005/8/layout/hierarchy3"/>
    <dgm:cxn modelId="{BD799F26-44DE-47F9-A5DB-6BF3E7E54ACD}" type="presParOf" srcId="{D0519FC0-FF9A-46F9-9750-CF36E610F42C}" destId="{883136B7-873E-41DD-A86E-D5ADF0AB6AAC}" srcOrd="3" destOrd="0" presId="urn:microsoft.com/office/officeart/2005/8/layout/hierarchy3"/>
    <dgm:cxn modelId="{37626715-A691-4B63-B09A-AA8FCA2EB1AD}" type="presParOf" srcId="{D0519FC0-FF9A-46F9-9750-CF36E610F42C}" destId="{31E94856-686F-4EC5-B4F1-1E8C868D67AF}" srcOrd="4" destOrd="0" presId="urn:microsoft.com/office/officeart/2005/8/layout/hierarchy3"/>
    <dgm:cxn modelId="{D7CEA326-1962-4299-862B-421F7DC8EEE8}" type="presParOf" srcId="{D0519FC0-FF9A-46F9-9750-CF36E610F42C}" destId="{F4639406-51E6-4800-BD9F-9DADEB37E08A}" srcOrd="5" destOrd="0" presId="urn:microsoft.com/office/officeart/2005/8/layout/hierarchy3"/>
    <dgm:cxn modelId="{6BED871A-D7D8-484B-950F-2524FA36532C}" type="presParOf" srcId="{6B788F95-28AF-40F6-BEF0-1F6C335F4E92}" destId="{9058BEFE-B2CE-4243-B64E-76DC62CC9851}" srcOrd="1" destOrd="0" presId="urn:microsoft.com/office/officeart/2005/8/layout/hierarchy3"/>
    <dgm:cxn modelId="{B78DC774-8B8D-42CF-A8B0-7FD3C187DAD7}" type="presParOf" srcId="{9058BEFE-B2CE-4243-B64E-76DC62CC9851}" destId="{63E8CC45-F3FF-4D70-B4AA-BCC4B21D09F1}" srcOrd="0" destOrd="0" presId="urn:microsoft.com/office/officeart/2005/8/layout/hierarchy3"/>
    <dgm:cxn modelId="{6C418ECD-C23A-48EB-B804-1E8F4AE74B14}" type="presParOf" srcId="{63E8CC45-F3FF-4D70-B4AA-BCC4B21D09F1}" destId="{CF904F2C-9AD8-4C93-9EF8-346347501CEE}" srcOrd="0" destOrd="0" presId="urn:microsoft.com/office/officeart/2005/8/layout/hierarchy3"/>
    <dgm:cxn modelId="{CD00B362-068A-4831-ACE6-CD3A928F3EA5}" type="presParOf" srcId="{63E8CC45-F3FF-4D70-B4AA-BCC4B21D09F1}" destId="{E9E27F18-CF30-4ABB-A40D-EEC4057AF6F0}" srcOrd="1" destOrd="0" presId="urn:microsoft.com/office/officeart/2005/8/layout/hierarchy3"/>
    <dgm:cxn modelId="{D31A33A4-D5AA-4865-8D32-0E90AE9DD7A9}" type="presParOf" srcId="{9058BEFE-B2CE-4243-B64E-76DC62CC9851}" destId="{2110EE12-3A17-46A5-A43D-7D8A6E574E47}" srcOrd="1" destOrd="0" presId="urn:microsoft.com/office/officeart/2005/8/layout/hierarchy3"/>
    <dgm:cxn modelId="{D9F43F33-6D82-4057-A744-85CF3DF0FFBE}" type="presParOf" srcId="{2110EE12-3A17-46A5-A43D-7D8A6E574E47}" destId="{BBEC94D7-085F-45C5-B34D-41E5F9250E30}" srcOrd="0" destOrd="0" presId="urn:microsoft.com/office/officeart/2005/8/layout/hierarchy3"/>
    <dgm:cxn modelId="{B1BAB9F3-0E4F-4BB2-82D7-DB2686814862}" type="presParOf" srcId="{2110EE12-3A17-46A5-A43D-7D8A6E574E47}" destId="{6765EFAC-1C6E-4A33-A286-4AA11BA11084}" srcOrd="1" destOrd="0" presId="urn:microsoft.com/office/officeart/2005/8/layout/hierarchy3"/>
    <dgm:cxn modelId="{D5B1FE0C-C190-4F12-95DB-E16EB57FDB60}" type="presParOf" srcId="{2110EE12-3A17-46A5-A43D-7D8A6E574E47}" destId="{649B405F-960B-4112-B85F-42B6C28CD6CE}" srcOrd="2" destOrd="0" presId="urn:microsoft.com/office/officeart/2005/8/layout/hierarchy3"/>
    <dgm:cxn modelId="{9BE6A208-4CA3-463A-8AA9-620D0469D27B}" type="presParOf" srcId="{2110EE12-3A17-46A5-A43D-7D8A6E574E47}" destId="{D8EB5D84-FB00-4165-998C-9A5B2F0695BA}" srcOrd="3" destOrd="0" presId="urn:microsoft.com/office/officeart/2005/8/layout/hierarchy3"/>
    <dgm:cxn modelId="{F02ABA27-9AE7-4A42-9863-4439B943AB43}" type="presParOf" srcId="{2110EE12-3A17-46A5-A43D-7D8A6E574E47}" destId="{E4E333BE-29D0-4991-9A14-17B02C3DBBE2}" srcOrd="4" destOrd="0" presId="urn:microsoft.com/office/officeart/2005/8/layout/hierarchy3"/>
    <dgm:cxn modelId="{C511D4EC-1776-4C14-94CD-A8B6C0E33A2C}" type="presParOf" srcId="{2110EE12-3A17-46A5-A43D-7D8A6E574E47}" destId="{C319836F-2F2F-4EE3-83A3-0CE5CB63F80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DCB16B-0530-4552-B4A5-F2C1889027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BF7DCD0-7CA0-44E5-AF03-ECD5A116AD2B}">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Tổng</a:t>
          </a:r>
          <a:r>
            <a:rPr lang="en-US" dirty="0" smtClean="0"/>
            <a:t> </a:t>
          </a:r>
          <a:r>
            <a:rPr lang="en-US" dirty="0" err="1" smtClean="0"/>
            <a:t>quan</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và</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endParaRPr lang="en-US" dirty="0"/>
        </a:p>
      </dgm:t>
    </dgm:pt>
    <dgm:pt modelId="{948EA9E8-896D-479B-9342-3FCF4B8E8EA1}" type="parTrans" cxnId="{15B81803-CE5B-4031-BD42-6B0A12B359E6}">
      <dgm:prSet/>
      <dgm:spPr/>
      <dgm:t>
        <a:bodyPr/>
        <a:lstStyle/>
        <a:p>
          <a:endParaRPr lang="en-US"/>
        </a:p>
      </dgm:t>
    </dgm:pt>
    <dgm:pt modelId="{FAD85B85-DDB7-4AA2-9740-45466726CF4B}" type="sibTrans" cxnId="{15B81803-CE5B-4031-BD42-6B0A12B359E6}">
      <dgm:prSet/>
      <dgm:spPr/>
      <dgm:t>
        <a:bodyPr/>
        <a:lstStyle/>
        <a:p>
          <a:endParaRPr lang="en-US"/>
        </a:p>
      </dgm:t>
    </dgm:pt>
    <dgm:pt modelId="{E4147D22-C0ED-423E-AB1B-4DC1AA65AFA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err="1" smtClean="0"/>
            <a:t>Công</a:t>
          </a:r>
          <a:r>
            <a:rPr lang="en-US" dirty="0" smtClean="0"/>
            <a:t> </a:t>
          </a:r>
          <a:r>
            <a:rPr lang="en-US" dirty="0" err="1" smtClean="0"/>
            <a:t>cụ</a:t>
          </a:r>
          <a:r>
            <a:rPr lang="en-US" dirty="0" smtClean="0"/>
            <a:t> </a:t>
          </a:r>
          <a:r>
            <a:rPr lang="en-US" dirty="0" err="1" smtClean="0"/>
            <a:t>và</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endParaRPr lang="en-US" dirty="0"/>
        </a:p>
      </dgm:t>
    </dgm:pt>
    <dgm:pt modelId="{FA8A2687-F39F-4502-A021-34E395D7ADD1}" type="parTrans" cxnId="{F25A467B-4C4A-4B99-AF2B-4F6CEAC396CA}">
      <dgm:prSet/>
      <dgm:spPr/>
      <dgm:t>
        <a:bodyPr/>
        <a:lstStyle/>
        <a:p>
          <a:endParaRPr lang="en-US"/>
        </a:p>
      </dgm:t>
    </dgm:pt>
    <dgm:pt modelId="{2EFFDF07-A610-437F-8F86-5DB3066A8478}" type="sibTrans" cxnId="{F25A467B-4C4A-4B99-AF2B-4F6CEAC396CA}">
      <dgm:prSet/>
      <dgm:spPr/>
      <dgm:t>
        <a:bodyPr/>
        <a:lstStyle/>
        <a:p>
          <a:endParaRPr lang="en-US"/>
        </a:p>
      </dgm:t>
    </dgm:pt>
    <dgm:pt modelId="{22C3CAE1-051E-45C1-81E5-892ECBA1F6F9}">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Quy</a:t>
          </a:r>
          <a:r>
            <a:rPr lang="en-US" dirty="0" smtClean="0"/>
            <a:t> </a:t>
          </a:r>
          <a:r>
            <a:rPr lang="en-US" dirty="0" err="1" smtClean="0"/>
            <a:t>trình</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endParaRPr lang="en-US" dirty="0"/>
        </a:p>
      </dgm:t>
    </dgm:pt>
    <dgm:pt modelId="{1901494B-DB63-439D-9F06-826AC0CDCEFD}" type="parTrans" cxnId="{0B4B0709-5284-4321-B95C-701D618A1C84}">
      <dgm:prSet/>
      <dgm:spPr/>
      <dgm:t>
        <a:bodyPr/>
        <a:lstStyle/>
        <a:p>
          <a:endParaRPr lang="en-US"/>
        </a:p>
      </dgm:t>
    </dgm:pt>
    <dgm:pt modelId="{4B3E6F1E-C66A-4327-B5A9-B79C1A420792}" type="sibTrans" cxnId="{0B4B0709-5284-4321-B95C-701D618A1C84}">
      <dgm:prSet/>
      <dgm:spPr/>
      <dgm:t>
        <a:bodyPr/>
        <a:lstStyle/>
        <a:p>
          <a:endParaRPr lang="en-US"/>
        </a:p>
      </dgm:t>
    </dgm:pt>
    <dgm:pt modelId="{6FBA6EAB-FAFA-4A01-8430-C10054645FA1}" type="pres">
      <dgm:prSet presAssocID="{07DCB16B-0530-4552-B4A5-F2C188902735}" presName="Name0" presStyleCnt="0">
        <dgm:presLayoutVars>
          <dgm:chMax val="7"/>
          <dgm:chPref val="7"/>
          <dgm:dir/>
        </dgm:presLayoutVars>
      </dgm:prSet>
      <dgm:spPr/>
      <dgm:t>
        <a:bodyPr/>
        <a:lstStyle/>
        <a:p>
          <a:endParaRPr lang="en-US"/>
        </a:p>
      </dgm:t>
    </dgm:pt>
    <dgm:pt modelId="{A1D2654E-C533-4A9B-8B1A-37E26D6117E6}" type="pres">
      <dgm:prSet presAssocID="{07DCB16B-0530-4552-B4A5-F2C188902735}" presName="Name1" presStyleCnt="0"/>
      <dgm:spPr/>
    </dgm:pt>
    <dgm:pt modelId="{726D0F60-A48D-4C85-8948-6F9CCC234C12}" type="pres">
      <dgm:prSet presAssocID="{07DCB16B-0530-4552-B4A5-F2C188902735}" presName="cycle" presStyleCnt="0"/>
      <dgm:spPr/>
    </dgm:pt>
    <dgm:pt modelId="{F66732CC-6530-41C3-8103-EE9FD9187F63}" type="pres">
      <dgm:prSet presAssocID="{07DCB16B-0530-4552-B4A5-F2C188902735}" presName="srcNode" presStyleLbl="node1" presStyleIdx="0" presStyleCnt="3"/>
      <dgm:spPr/>
    </dgm:pt>
    <dgm:pt modelId="{B162A776-0A56-4778-87F1-19322394EE76}" type="pres">
      <dgm:prSet presAssocID="{07DCB16B-0530-4552-B4A5-F2C188902735}" presName="conn" presStyleLbl="parChTrans1D2" presStyleIdx="0" presStyleCnt="1"/>
      <dgm:spPr/>
      <dgm:t>
        <a:bodyPr/>
        <a:lstStyle/>
        <a:p>
          <a:endParaRPr lang="en-US"/>
        </a:p>
      </dgm:t>
    </dgm:pt>
    <dgm:pt modelId="{60408D5A-C290-4709-9D8E-AE1A7CD55E20}" type="pres">
      <dgm:prSet presAssocID="{07DCB16B-0530-4552-B4A5-F2C188902735}" presName="extraNode" presStyleLbl="node1" presStyleIdx="0" presStyleCnt="3"/>
      <dgm:spPr/>
    </dgm:pt>
    <dgm:pt modelId="{A5F9A663-C45F-438B-8D89-434B9D1BC52D}" type="pres">
      <dgm:prSet presAssocID="{07DCB16B-0530-4552-B4A5-F2C188902735}" presName="dstNode" presStyleLbl="node1" presStyleIdx="0" presStyleCnt="3"/>
      <dgm:spPr/>
    </dgm:pt>
    <dgm:pt modelId="{E7CE5C5A-D326-4340-8C13-3EE781735338}" type="pres">
      <dgm:prSet presAssocID="{BBF7DCD0-7CA0-44E5-AF03-ECD5A116AD2B}" presName="text_1" presStyleLbl="node1" presStyleIdx="0" presStyleCnt="3">
        <dgm:presLayoutVars>
          <dgm:bulletEnabled val="1"/>
        </dgm:presLayoutVars>
      </dgm:prSet>
      <dgm:spPr/>
      <dgm:t>
        <a:bodyPr/>
        <a:lstStyle/>
        <a:p>
          <a:endParaRPr lang="en-US"/>
        </a:p>
      </dgm:t>
    </dgm:pt>
    <dgm:pt modelId="{164B9AD3-1439-46EF-A7A8-93A6B1EC1574}" type="pres">
      <dgm:prSet presAssocID="{BBF7DCD0-7CA0-44E5-AF03-ECD5A116AD2B}" presName="accent_1" presStyleCnt="0"/>
      <dgm:spPr/>
    </dgm:pt>
    <dgm:pt modelId="{A2092AE1-BCDE-43C4-9894-0B39B92745E4}" type="pres">
      <dgm:prSet presAssocID="{BBF7DCD0-7CA0-44E5-AF03-ECD5A116AD2B}" presName="accentRepeatNode" presStyleLbl="solidFgAcc1" presStyleIdx="0" presStyleCnt="3">
        <dgm:style>
          <a:lnRef idx="0">
            <a:schemeClr val="accent2"/>
          </a:lnRef>
          <a:fillRef idx="3">
            <a:schemeClr val="accent2"/>
          </a:fillRef>
          <a:effectRef idx="3">
            <a:schemeClr val="accent2"/>
          </a:effectRef>
          <a:fontRef idx="minor">
            <a:schemeClr val="lt1"/>
          </a:fontRef>
        </dgm:style>
      </dgm:prSet>
      <dgm:spPr/>
    </dgm:pt>
    <dgm:pt modelId="{247B1CDB-3F8E-41EC-8DA4-F89D4BE92A97}" type="pres">
      <dgm:prSet presAssocID="{E4147D22-C0ED-423E-AB1B-4DC1AA65AFA9}" presName="text_2" presStyleLbl="node1" presStyleIdx="1" presStyleCnt="3">
        <dgm:presLayoutVars>
          <dgm:bulletEnabled val="1"/>
        </dgm:presLayoutVars>
      </dgm:prSet>
      <dgm:spPr/>
      <dgm:t>
        <a:bodyPr/>
        <a:lstStyle/>
        <a:p>
          <a:endParaRPr lang="en-US"/>
        </a:p>
      </dgm:t>
    </dgm:pt>
    <dgm:pt modelId="{04CF1B2F-C4C7-461F-A3BB-E3F5B99DFF2A}" type="pres">
      <dgm:prSet presAssocID="{E4147D22-C0ED-423E-AB1B-4DC1AA65AFA9}" presName="accent_2" presStyleCnt="0"/>
      <dgm:spPr/>
    </dgm:pt>
    <dgm:pt modelId="{E6D25AD4-0A1B-4198-963A-E943B2BE7C21}" type="pres">
      <dgm:prSet presAssocID="{E4147D22-C0ED-423E-AB1B-4DC1AA65AFA9}" presName="accentRepeatNode" presStyleLbl="solidFgAcc1" presStyleIdx="1" presStyleCnt="3">
        <dgm:style>
          <a:lnRef idx="0">
            <a:schemeClr val="accent1"/>
          </a:lnRef>
          <a:fillRef idx="3">
            <a:schemeClr val="accent1"/>
          </a:fillRef>
          <a:effectRef idx="3">
            <a:schemeClr val="accent1"/>
          </a:effectRef>
          <a:fontRef idx="minor">
            <a:schemeClr val="lt1"/>
          </a:fontRef>
        </dgm:style>
      </dgm:prSet>
      <dgm:spPr/>
    </dgm:pt>
    <dgm:pt modelId="{6D4FE13D-D33A-46B5-A9A0-3C99EED8BB91}" type="pres">
      <dgm:prSet presAssocID="{22C3CAE1-051E-45C1-81E5-892ECBA1F6F9}" presName="text_3" presStyleLbl="node1" presStyleIdx="2" presStyleCnt="3">
        <dgm:presLayoutVars>
          <dgm:bulletEnabled val="1"/>
        </dgm:presLayoutVars>
      </dgm:prSet>
      <dgm:spPr/>
      <dgm:t>
        <a:bodyPr/>
        <a:lstStyle/>
        <a:p>
          <a:endParaRPr lang="en-US"/>
        </a:p>
      </dgm:t>
    </dgm:pt>
    <dgm:pt modelId="{28ACCDE1-1F9B-4DF2-AAF6-810AEA9630C5}" type="pres">
      <dgm:prSet presAssocID="{22C3CAE1-051E-45C1-81E5-892ECBA1F6F9}" presName="accent_3" presStyleCnt="0"/>
      <dgm:spPr/>
    </dgm:pt>
    <dgm:pt modelId="{B17A2BFF-1ED0-43AF-9DBE-42ECF3673C31}" type="pres">
      <dgm:prSet presAssocID="{22C3CAE1-051E-45C1-81E5-892ECBA1F6F9}" presName="accentRepeatNode" presStyleLbl="solidFgAcc1" presStyleIdx="2" presStyleCnt="3">
        <dgm:style>
          <a:lnRef idx="0">
            <a:schemeClr val="accent3"/>
          </a:lnRef>
          <a:fillRef idx="3">
            <a:schemeClr val="accent3"/>
          </a:fillRef>
          <a:effectRef idx="3">
            <a:schemeClr val="accent3"/>
          </a:effectRef>
          <a:fontRef idx="minor">
            <a:schemeClr val="lt1"/>
          </a:fontRef>
        </dgm:style>
      </dgm:prSet>
      <dgm:spPr/>
    </dgm:pt>
  </dgm:ptLst>
  <dgm:cxnLst>
    <dgm:cxn modelId="{15B81803-CE5B-4031-BD42-6B0A12B359E6}" srcId="{07DCB16B-0530-4552-B4A5-F2C188902735}" destId="{BBF7DCD0-7CA0-44E5-AF03-ECD5A116AD2B}" srcOrd="0" destOrd="0" parTransId="{948EA9E8-896D-479B-9342-3FCF4B8E8EA1}" sibTransId="{FAD85B85-DDB7-4AA2-9740-45466726CF4B}"/>
    <dgm:cxn modelId="{661DBCD3-E984-4ED7-A2C9-E07483838A4C}" type="presOf" srcId="{22C3CAE1-051E-45C1-81E5-892ECBA1F6F9}" destId="{6D4FE13D-D33A-46B5-A9A0-3C99EED8BB91}" srcOrd="0" destOrd="0" presId="urn:microsoft.com/office/officeart/2008/layout/VerticalCurvedList"/>
    <dgm:cxn modelId="{EA2610AD-89B0-49C7-8620-53DD1333E70C}" type="presOf" srcId="{FAD85B85-DDB7-4AA2-9740-45466726CF4B}" destId="{B162A776-0A56-4778-87F1-19322394EE76}" srcOrd="0" destOrd="0" presId="urn:microsoft.com/office/officeart/2008/layout/VerticalCurvedList"/>
    <dgm:cxn modelId="{403D62F7-E627-44EE-8AA9-44311A8D724D}" type="presOf" srcId="{07DCB16B-0530-4552-B4A5-F2C188902735}" destId="{6FBA6EAB-FAFA-4A01-8430-C10054645FA1}" srcOrd="0" destOrd="0" presId="urn:microsoft.com/office/officeart/2008/layout/VerticalCurvedList"/>
    <dgm:cxn modelId="{0B4B0709-5284-4321-B95C-701D618A1C84}" srcId="{07DCB16B-0530-4552-B4A5-F2C188902735}" destId="{22C3CAE1-051E-45C1-81E5-892ECBA1F6F9}" srcOrd="2" destOrd="0" parTransId="{1901494B-DB63-439D-9F06-826AC0CDCEFD}" sibTransId="{4B3E6F1E-C66A-4327-B5A9-B79C1A420792}"/>
    <dgm:cxn modelId="{3D5D3E76-DC53-46F9-A6FB-4D239DF3DE67}" type="presOf" srcId="{BBF7DCD0-7CA0-44E5-AF03-ECD5A116AD2B}" destId="{E7CE5C5A-D326-4340-8C13-3EE781735338}" srcOrd="0" destOrd="0" presId="urn:microsoft.com/office/officeart/2008/layout/VerticalCurvedList"/>
    <dgm:cxn modelId="{F25A467B-4C4A-4B99-AF2B-4F6CEAC396CA}" srcId="{07DCB16B-0530-4552-B4A5-F2C188902735}" destId="{E4147D22-C0ED-423E-AB1B-4DC1AA65AFA9}" srcOrd="1" destOrd="0" parTransId="{FA8A2687-F39F-4502-A021-34E395D7ADD1}" sibTransId="{2EFFDF07-A610-437F-8F86-5DB3066A8478}"/>
    <dgm:cxn modelId="{F7B524C4-B059-401F-8E7C-CCA2FEE83E00}" type="presOf" srcId="{E4147D22-C0ED-423E-AB1B-4DC1AA65AFA9}" destId="{247B1CDB-3F8E-41EC-8DA4-F89D4BE92A97}" srcOrd="0" destOrd="0" presId="urn:microsoft.com/office/officeart/2008/layout/VerticalCurvedList"/>
    <dgm:cxn modelId="{066091C5-94BA-42B4-B672-B4650B5BA31D}" type="presParOf" srcId="{6FBA6EAB-FAFA-4A01-8430-C10054645FA1}" destId="{A1D2654E-C533-4A9B-8B1A-37E26D6117E6}" srcOrd="0" destOrd="0" presId="urn:microsoft.com/office/officeart/2008/layout/VerticalCurvedList"/>
    <dgm:cxn modelId="{8884D925-BACB-490F-B4A2-14682C2E16B5}" type="presParOf" srcId="{A1D2654E-C533-4A9B-8B1A-37E26D6117E6}" destId="{726D0F60-A48D-4C85-8948-6F9CCC234C12}" srcOrd="0" destOrd="0" presId="urn:microsoft.com/office/officeart/2008/layout/VerticalCurvedList"/>
    <dgm:cxn modelId="{7653BCA9-A971-4AA6-B7DE-59ACD0CEE2A1}" type="presParOf" srcId="{726D0F60-A48D-4C85-8948-6F9CCC234C12}" destId="{F66732CC-6530-41C3-8103-EE9FD9187F63}" srcOrd="0" destOrd="0" presId="urn:microsoft.com/office/officeart/2008/layout/VerticalCurvedList"/>
    <dgm:cxn modelId="{6482F59E-F925-4303-B872-0CDEF729F54B}" type="presParOf" srcId="{726D0F60-A48D-4C85-8948-6F9CCC234C12}" destId="{B162A776-0A56-4778-87F1-19322394EE76}" srcOrd="1" destOrd="0" presId="urn:microsoft.com/office/officeart/2008/layout/VerticalCurvedList"/>
    <dgm:cxn modelId="{3D27D3CE-5738-43C9-A2A3-498AF8842DAE}" type="presParOf" srcId="{726D0F60-A48D-4C85-8948-6F9CCC234C12}" destId="{60408D5A-C290-4709-9D8E-AE1A7CD55E20}" srcOrd="2" destOrd="0" presId="urn:microsoft.com/office/officeart/2008/layout/VerticalCurvedList"/>
    <dgm:cxn modelId="{1FD3D672-877A-416C-A396-47147511B925}" type="presParOf" srcId="{726D0F60-A48D-4C85-8948-6F9CCC234C12}" destId="{A5F9A663-C45F-438B-8D89-434B9D1BC52D}" srcOrd="3" destOrd="0" presId="urn:microsoft.com/office/officeart/2008/layout/VerticalCurvedList"/>
    <dgm:cxn modelId="{36212E02-8597-4AF1-A524-6804D0CF1075}" type="presParOf" srcId="{A1D2654E-C533-4A9B-8B1A-37E26D6117E6}" destId="{E7CE5C5A-D326-4340-8C13-3EE781735338}" srcOrd="1" destOrd="0" presId="urn:microsoft.com/office/officeart/2008/layout/VerticalCurvedList"/>
    <dgm:cxn modelId="{7333CEFA-4A90-4DE2-890B-8DF8C9E495E3}" type="presParOf" srcId="{A1D2654E-C533-4A9B-8B1A-37E26D6117E6}" destId="{164B9AD3-1439-46EF-A7A8-93A6B1EC1574}" srcOrd="2" destOrd="0" presId="urn:microsoft.com/office/officeart/2008/layout/VerticalCurvedList"/>
    <dgm:cxn modelId="{B21C9504-2FF1-4D75-BB0C-C4D5E4C8ABC7}" type="presParOf" srcId="{164B9AD3-1439-46EF-A7A8-93A6B1EC1574}" destId="{A2092AE1-BCDE-43C4-9894-0B39B92745E4}" srcOrd="0" destOrd="0" presId="urn:microsoft.com/office/officeart/2008/layout/VerticalCurvedList"/>
    <dgm:cxn modelId="{5B1E71FE-6402-4556-97E6-E4FCBFA79AFB}" type="presParOf" srcId="{A1D2654E-C533-4A9B-8B1A-37E26D6117E6}" destId="{247B1CDB-3F8E-41EC-8DA4-F89D4BE92A97}" srcOrd="3" destOrd="0" presId="urn:microsoft.com/office/officeart/2008/layout/VerticalCurvedList"/>
    <dgm:cxn modelId="{6D937A62-3348-4E94-B5B4-DAE321510F8E}" type="presParOf" srcId="{A1D2654E-C533-4A9B-8B1A-37E26D6117E6}" destId="{04CF1B2F-C4C7-461F-A3BB-E3F5B99DFF2A}" srcOrd="4" destOrd="0" presId="urn:microsoft.com/office/officeart/2008/layout/VerticalCurvedList"/>
    <dgm:cxn modelId="{93E85B7F-2EC1-4168-AA7F-DBEE7FBF31E6}" type="presParOf" srcId="{04CF1B2F-C4C7-461F-A3BB-E3F5B99DFF2A}" destId="{E6D25AD4-0A1B-4198-963A-E943B2BE7C21}" srcOrd="0" destOrd="0" presId="urn:microsoft.com/office/officeart/2008/layout/VerticalCurvedList"/>
    <dgm:cxn modelId="{AAA2F0C4-A6A3-4392-822E-71335EC00DC6}" type="presParOf" srcId="{A1D2654E-C533-4A9B-8B1A-37E26D6117E6}" destId="{6D4FE13D-D33A-46B5-A9A0-3C99EED8BB91}" srcOrd="5" destOrd="0" presId="urn:microsoft.com/office/officeart/2008/layout/VerticalCurvedList"/>
    <dgm:cxn modelId="{4A877D43-F3D1-4020-BBF5-5F1456C1EEC8}" type="presParOf" srcId="{A1D2654E-C533-4A9B-8B1A-37E26D6117E6}" destId="{28ACCDE1-1F9B-4DF2-AAF6-810AEA9630C5}" srcOrd="6" destOrd="0" presId="urn:microsoft.com/office/officeart/2008/layout/VerticalCurvedList"/>
    <dgm:cxn modelId="{5F55D86B-050F-4E9D-B8EB-60F13E0603EA}" type="presParOf" srcId="{28ACCDE1-1F9B-4DF2-AAF6-810AEA9630C5}" destId="{B17A2BFF-1ED0-43AF-9DBE-42ECF3673C31}"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DBCCCD-8BED-4D2F-AAB7-27C576C8D6F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CE86411C-999C-426E-A896-E255DBC7E2C5}">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200" dirty="0" smtClean="0"/>
            <a:t>4W+1H</a:t>
          </a:r>
          <a:endParaRPr lang="en-US" sz="3200" dirty="0"/>
        </a:p>
      </dgm:t>
    </dgm:pt>
    <dgm:pt modelId="{EFA6C6A5-C786-459C-8405-8B702D08B117}" type="parTrans" cxnId="{ABA3ED27-46C9-4AA3-A27A-F3CD808EA018}">
      <dgm:prSet/>
      <dgm:spPr/>
      <dgm:t>
        <a:bodyPr/>
        <a:lstStyle/>
        <a:p>
          <a:endParaRPr lang="en-US"/>
        </a:p>
      </dgm:t>
    </dgm:pt>
    <dgm:pt modelId="{6EBA8CD5-36C6-45BD-8B6A-82CBFF68C737}" type="sibTrans" cxnId="{ABA3ED27-46C9-4AA3-A27A-F3CD808EA018}">
      <dgm:prSet/>
      <dgm:spPr/>
      <dgm:t>
        <a:bodyPr/>
        <a:lstStyle/>
        <a:p>
          <a:endParaRPr lang="en-US"/>
        </a:p>
      </dgm:t>
    </dgm:pt>
    <dgm:pt modelId="{027C1B3F-0641-4D99-BDC9-53E628FAC6A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WHO</a:t>
          </a:r>
          <a:endParaRPr lang="en-US" dirty="0"/>
        </a:p>
      </dgm:t>
    </dgm:pt>
    <dgm:pt modelId="{4E753A2E-5F16-49AA-AC5D-D779C001E2E4}" type="parTrans" cxnId="{7DB4D15C-8FE7-4CA9-97A9-769D1610DDA4}">
      <dgm:prSet/>
      <dgm:spPr/>
      <dgm:t>
        <a:bodyPr/>
        <a:lstStyle/>
        <a:p>
          <a:endParaRPr lang="en-US"/>
        </a:p>
      </dgm:t>
    </dgm:pt>
    <dgm:pt modelId="{02A006C1-7D38-4626-9686-3D048C057996}" type="sibTrans" cxnId="{7DB4D15C-8FE7-4CA9-97A9-769D1610DDA4}">
      <dgm:prSet/>
      <dgm:spPr/>
      <dgm:t>
        <a:bodyPr/>
        <a:lstStyle/>
        <a:p>
          <a:endParaRPr lang="en-US"/>
        </a:p>
      </dgm:t>
    </dgm:pt>
    <dgm:pt modelId="{A5C12BF2-EDEA-4F8C-AE28-99EB3416A1BD}">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WHAT</a:t>
          </a:r>
          <a:endParaRPr lang="en-US" dirty="0"/>
        </a:p>
      </dgm:t>
    </dgm:pt>
    <dgm:pt modelId="{B263B35A-5DF2-4E37-9D89-7404DE65548B}" type="parTrans" cxnId="{25AD7A07-51E4-423E-9959-DD34B6070C20}">
      <dgm:prSet/>
      <dgm:spPr/>
      <dgm:t>
        <a:bodyPr/>
        <a:lstStyle/>
        <a:p>
          <a:endParaRPr lang="en-US"/>
        </a:p>
      </dgm:t>
    </dgm:pt>
    <dgm:pt modelId="{14EA1A0B-A7A9-4825-9783-B24E13A4BA8A}" type="sibTrans" cxnId="{25AD7A07-51E4-423E-9959-DD34B6070C20}">
      <dgm:prSet/>
      <dgm:spPr/>
      <dgm:t>
        <a:bodyPr/>
        <a:lstStyle/>
        <a:p>
          <a:endParaRPr lang="en-US"/>
        </a:p>
      </dgm:t>
    </dgm:pt>
    <dgm:pt modelId="{49CEC728-F682-4C96-A622-CA9CDB3690A4}">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WHEN</a:t>
          </a:r>
          <a:endParaRPr lang="en-US" dirty="0"/>
        </a:p>
      </dgm:t>
    </dgm:pt>
    <dgm:pt modelId="{D27085B7-51FE-4CFD-81FA-B02859720714}" type="parTrans" cxnId="{0EACF554-DB1F-4FFC-8385-0406C2171989}">
      <dgm:prSet/>
      <dgm:spPr/>
      <dgm:t>
        <a:bodyPr/>
        <a:lstStyle/>
        <a:p>
          <a:endParaRPr lang="en-US"/>
        </a:p>
      </dgm:t>
    </dgm:pt>
    <dgm:pt modelId="{E41011C6-28B1-423E-A347-813EFB8039E7}" type="sibTrans" cxnId="{0EACF554-DB1F-4FFC-8385-0406C2171989}">
      <dgm:prSet/>
      <dgm:spPr/>
      <dgm:t>
        <a:bodyPr/>
        <a:lstStyle/>
        <a:p>
          <a:endParaRPr lang="en-US"/>
        </a:p>
      </dgm:t>
    </dgm:pt>
    <dgm:pt modelId="{C029EB5F-9491-4ECD-BB84-BB56C38F251E}">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WHERE</a:t>
          </a:r>
          <a:endParaRPr lang="en-US" dirty="0"/>
        </a:p>
      </dgm:t>
    </dgm:pt>
    <dgm:pt modelId="{F3BEB6C8-EA69-4F49-A7CE-D98D18A62721}" type="parTrans" cxnId="{86A02025-FAB8-4BF2-8DBB-06B47F0E1917}">
      <dgm:prSet/>
      <dgm:spPr/>
      <dgm:t>
        <a:bodyPr/>
        <a:lstStyle/>
        <a:p>
          <a:endParaRPr lang="en-US"/>
        </a:p>
      </dgm:t>
    </dgm:pt>
    <dgm:pt modelId="{CA3D585C-782E-45EE-85D2-5012F984F19F}" type="sibTrans" cxnId="{86A02025-FAB8-4BF2-8DBB-06B47F0E1917}">
      <dgm:prSet/>
      <dgm:spPr/>
      <dgm:t>
        <a:bodyPr/>
        <a:lstStyle/>
        <a:p>
          <a:endParaRPr lang="en-US"/>
        </a:p>
      </dgm:t>
    </dgm:pt>
    <dgm:pt modelId="{0702A28B-098B-402D-887B-AFC94A85B07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HOW</a:t>
          </a:r>
          <a:endParaRPr lang="en-US" dirty="0"/>
        </a:p>
      </dgm:t>
    </dgm:pt>
    <dgm:pt modelId="{C26A728F-6B97-4DFC-ACE3-7B139C93E6F3}" type="parTrans" cxnId="{9E60D99A-0F0C-4FB7-B7AD-114FA33C811F}">
      <dgm:prSet/>
      <dgm:spPr/>
      <dgm:t>
        <a:bodyPr/>
        <a:lstStyle/>
        <a:p>
          <a:endParaRPr lang="en-US"/>
        </a:p>
      </dgm:t>
    </dgm:pt>
    <dgm:pt modelId="{754A2E5D-B223-412C-93D1-C0F9ADA119FB}" type="sibTrans" cxnId="{9E60D99A-0F0C-4FB7-B7AD-114FA33C811F}">
      <dgm:prSet/>
      <dgm:spPr/>
      <dgm:t>
        <a:bodyPr/>
        <a:lstStyle/>
        <a:p>
          <a:endParaRPr lang="en-US"/>
        </a:p>
      </dgm:t>
    </dgm:pt>
    <dgm:pt modelId="{0DF58AC9-0AFE-4F7D-9DF9-890AA632B1A8}" type="pres">
      <dgm:prSet presAssocID="{74DBCCCD-8BED-4D2F-AAB7-27C576C8D6FC}" presName="Name0" presStyleCnt="0">
        <dgm:presLayoutVars>
          <dgm:chMax val="1"/>
          <dgm:dir/>
          <dgm:animLvl val="ctr"/>
          <dgm:resizeHandles val="exact"/>
        </dgm:presLayoutVars>
      </dgm:prSet>
      <dgm:spPr/>
      <dgm:t>
        <a:bodyPr/>
        <a:lstStyle/>
        <a:p>
          <a:endParaRPr lang="en-US"/>
        </a:p>
      </dgm:t>
    </dgm:pt>
    <dgm:pt modelId="{148553F5-3687-4310-944E-7D1E118F9FAB}" type="pres">
      <dgm:prSet presAssocID="{CE86411C-999C-426E-A896-E255DBC7E2C5}" presName="centerShape" presStyleLbl="node0" presStyleIdx="0" presStyleCnt="1" custScaleX="119988" custScaleY="118655"/>
      <dgm:spPr/>
      <dgm:t>
        <a:bodyPr/>
        <a:lstStyle/>
        <a:p>
          <a:endParaRPr lang="en-US"/>
        </a:p>
      </dgm:t>
    </dgm:pt>
    <dgm:pt modelId="{1431D8BC-C114-4DE6-AA30-5D057F0D5FA0}" type="pres">
      <dgm:prSet presAssocID="{027C1B3F-0641-4D99-BDC9-53E628FAC6AC}" presName="node" presStyleLbl="node1" presStyleIdx="0" presStyleCnt="5">
        <dgm:presLayoutVars>
          <dgm:bulletEnabled val="1"/>
        </dgm:presLayoutVars>
      </dgm:prSet>
      <dgm:spPr/>
      <dgm:t>
        <a:bodyPr/>
        <a:lstStyle/>
        <a:p>
          <a:endParaRPr lang="en-US"/>
        </a:p>
      </dgm:t>
    </dgm:pt>
    <dgm:pt modelId="{BFD46599-4331-4053-A6CC-695348274FE9}" type="pres">
      <dgm:prSet presAssocID="{027C1B3F-0641-4D99-BDC9-53E628FAC6AC}" presName="dummy" presStyleCnt="0"/>
      <dgm:spPr/>
    </dgm:pt>
    <dgm:pt modelId="{E6CA8576-8A49-4630-AA3A-A1B4174FB03E}" type="pres">
      <dgm:prSet presAssocID="{02A006C1-7D38-4626-9686-3D048C057996}" presName="sibTrans" presStyleLbl="sibTrans2D1" presStyleIdx="0" presStyleCnt="5"/>
      <dgm:spPr/>
      <dgm:t>
        <a:bodyPr/>
        <a:lstStyle/>
        <a:p>
          <a:endParaRPr lang="en-US"/>
        </a:p>
      </dgm:t>
    </dgm:pt>
    <dgm:pt modelId="{1CA8B0C6-ABE0-4324-962A-68188F7C467B}" type="pres">
      <dgm:prSet presAssocID="{A5C12BF2-EDEA-4F8C-AE28-99EB3416A1BD}" presName="node" presStyleLbl="node1" presStyleIdx="1" presStyleCnt="5">
        <dgm:presLayoutVars>
          <dgm:bulletEnabled val="1"/>
        </dgm:presLayoutVars>
      </dgm:prSet>
      <dgm:spPr/>
      <dgm:t>
        <a:bodyPr/>
        <a:lstStyle/>
        <a:p>
          <a:endParaRPr lang="en-US"/>
        </a:p>
      </dgm:t>
    </dgm:pt>
    <dgm:pt modelId="{76791D44-3EAC-4445-95B9-E9181CCBB91F}" type="pres">
      <dgm:prSet presAssocID="{A5C12BF2-EDEA-4F8C-AE28-99EB3416A1BD}" presName="dummy" presStyleCnt="0"/>
      <dgm:spPr/>
    </dgm:pt>
    <dgm:pt modelId="{CFE878DB-41AC-4FEE-BF01-F52448200392}" type="pres">
      <dgm:prSet presAssocID="{14EA1A0B-A7A9-4825-9783-B24E13A4BA8A}" presName="sibTrans" presStyleLbl="sibTrans2D1" presStyleIdx="1" presStyleCnt="5"/>
      <dgm:spPr/>
      <dgm:t>
        <a:bodyPr/>
        <a:lstStyle/>
        <a:p>
          <a:endParaRPr lang="en-US"/>
        </a:p>
      </dgm:t>
    </dgm:pt>
    <dgm:pt modelId="{6BB7A0F6-2015-464B-9013-3D4B2E39BCA2}" type="pres">
      <dgm:prSet presAssocID="{49CEC728-F682-4C96-A622-CA9CDB3690A4}" presName="node" presStyleLbl="node1" presStyleIdx="2" presStyleCnt="5">
        <dgm:presLayoutVars>
          <dgm:bulletEnabled val="1"/>
        </dgm:presLayoutVars>
      </dgm:prSet>
      <dgm:spPr/>
      <dgm:t>
        <a:bodyPr/>
        <a:lstStyle/>
        <a:p>
          <a:endParaRPr lang="en-US"/>
        </a:p>
      </dgm:t>
    </dgm:pt>
    <dgm:pt modelId="{2361FBB3-1E7B-41E2-822F-1DAEEEAF488B}" type="pres">
      <dgm:prSet presAssocID="{49CEC728-F682-4C96-A622-CA9CDB3690A4}" presName="dummy" presStyleCnt="0"/>
      <dgm:spPr/>
    </dgm:pt>
    <dgm:pt modelId="{E6AB53BE-B0DA-4DB1-85A6-C4DDB4AD1F24}" type="pres">
      <dgm:prSet presAssocID="{E41011C6-28B1-423E-A347-813EFB8039E7}" presName="sibTrans" presStyleLbl="sibTrans2D1" presStyleIdx="2" presStyleCnt="5"/>
      <dgm:spPr/>
      <dgm:t>
        <a:bodyPr/>
        <a:lstStyle/>
        <a:p>
          <a:endParaRPr lang="en-US"/>
        </a:p>
      </dgm:t>
    </dgm:pt>
    <dgm:pt modelId="{511E9828-F28B-4865-98BC-6F1C1EB68C8E}" type="pres">
      <dgm:prSet presAssocID="{C029EB5F-9491-4ECD-BB84-BB56C38F251E}" presName="node" presStyleLbl="node1" presStyleIdx="3" presStyleCnt="5">
        <dgm:presLayoutVars>
          <dgm:bulletEnabled val="1"/>
        </dgm:presLayoutVars>
      </dgm:prSet>
      <dgm:spPr/>
      <dgm:t>
        <a:bodyPr/>
        <a:lstStyle/>
        <a:p>
          <a:endParaRPr lang="en-US"/>
        </a:p>
      </dgm:t>
    </dgm:pt>
    <dgm:pt modelId="{CAC7F0AB-9781-4B71-8958-00BCE6844E07}" type="pres">
      <dgm:prSet presAssocID="{C029EB5F-9491-4ECD-BB84-BB56C38F251E}" presName="dummy" presStyleCnt="0"/>
      <dgm:spPr/>
    </dgm:pt>
    <dgm:pt modelId="{D0EC5FDA-1F72-47AB-951D-286E4046FE1F}" type="pres">
      <dgm:prSet presAssocID="{CA3D585C-782E-45EE-85D2-5012F984F19F}" presName="sibTrans" presStyleLbl="sibTrans2D1" presStyleIdx="3" presStyleCnt="5"/>
      <dgm:spPr/>
      <dgm:t>
        <a:bodyPr/>
        <a:lstStyle/>
        <a:p>
          <a:endParaRPr lang="en-US"/>
        </a:p>
      </dgm:t>
    </dgm:pt>
    <dgm:pt modelId="{C39B2032-D728-4BF9-84BE-5A8C0959B40E}" type="pres">
      <dgm:prSet presAssocID="{0702A28B-098B-402D-887B-AFC94A85B070}" presName="node" presStyleLbl="node1" presStyleIdx="4" presStyleCnt="5">
        <dgm:presLayoutVars>
          <dgm:bulletEnabled val="1"/>
        </dgm:presLayoutVars>
      </dgm:prSet>
      <dgm:spPr/>
      <dgm:t>
        <a:bodyPr/>
        <a:lstStyle/>
        <a:p>
          <a:endParaRPr lang="en-US"/>
        </a:p>
      </dgm:t>
    </dgm:pt>
    <dgm:pt modelId="{ADFED1C8-0C33-40C2-A242-C387E092196C}" type="pres">
      <dgm:prSet presAssocID="{0702A28B-098B-402D-887B-AFC94A85B070}" presName="dummy" presStyleCnt="0"/>
      <dgm:spPr/>
    </dgm:pt>
    <dgm:pt modelId="{498E765B-C98C-4849-9F12-81AAFB118487}" type="pres">
      <dgm:prSet presAssocID="{754A2E5D-B223-412C-93D1-C0F9ADA119FB}" presName="sibTrans" presStyleLbl="sibTrans2D1" presStyleIdx="4" presStyleCnt="5"/>
      <dgm:spPr/>
      <dgm:t>
        <a:bodyPr/>
        <a:lstStyle/>
        <a:p>
          <a:endParaRPr lang="en-US"/>
        </a:p>
      </dgm:t>
    </dgm:pt>
  </dgm:ptLst>
  <dgm:cxnLst>
    <dgm:cxn modelId="{9E60D99A-0F0C-4FB7-B7AD-114FA33C811F}" srcId="{CE86411C-999C-426E-A896-E255DBC7E2C5}" destId="{0702A28B-098B-402D-887B-AFC94A85B070}" srcOrd="4" destOrd="0" parTransId="{C26A728F-6B97-4DFC-ACE3-7B139C93E6F3}" sibTransId="{754A2E5D-B223-412C-93D1-C0F9ADA119FB}"/>
    <dgm:cxn modelId="{A0F43922-5AF0-4E8C-A399-8A266A10400F}" type="presOf" srcId="{027C1B3F-0641-4D99-BDC9-53E628FAC6AC}" destId="{1431D8BC-C114-4DE6-AA30-5D057F0D5FA0}" srcOrd="0" destOrd="0" presId="urn:microsoft.com/office/officeart/2005/8/layout/radial6"/>
    <dgm:cxn modelId="{A151CF61-711F-4A9E-9D78-B0F89B8DD22D}" type="presOf" srcId="{49CEC728-F682-4C96-A622-CA9CDB3690A4}" destId="{6BB7A0F6-2015-464B-9013-3D4B2E39BCA2}" srcOrd="0" destOrd="0" presId="urn:microsoft.com/office/officeart/2005/8/layout/radial6"/>
    <dgm:cxn modelId="{795EE94F-6392-44FF-95B4-0BAEB38FEA78}" type="presOf" srcId="{754A2E5D-B223-412C-93D1-C0F9ADA119FB}" destId="{498E765B-C98C-4849-9F12-81AAFB118487}" srcOrd="0" destOrd="0" presId="urn:microsoft.com/office/officeart/2005/8/layout/radial6"/>
    <dgm:cxn modelId="{ABA3ED27-46C9-4AA3-A27A-F3CD808EA018}" srcId="{74DBCCCD-8BED-4D2F-AAB7-27C576C8D6FC}" destId="{CE86411C-999C-426E-A896-E255DBC7E2C5}" srcOrd="0" destOrd="0" parTransId="{EFA6C6A5-C786-459C-8405-8B702D08B117}" sibTransId="{6EBA8CD5-36C6-45BD-8B6A-82CBFF68C737}"/>
    <dgm:cxn modelId="{D7B55CA2-8945-437B-BFE2-EF60709825B6}" type="presOf" srcId="{E41011C6-28B1-423E-A347-813EFB8039E7}" destId="{E6AB53BE-B0DA-4DB1-85A6-C4DDB4AD1F24}" srcOrd="0" destOrd="0" presId="urn:microsoft.com/office/officeart/2005/8/layout/radial6"/>
    <dgm:cxn modelId="{86A02025-FAB8-4BF2-8DBB-06B47F0E1917}" srcId="{CE86411C-999C-426E-A896-E255DBC7E2C5}" destId="{C029EB5F-9491-4ECD-BB84-BB56C38F251E}" srcOrd="3" destOrd="0" parTransId="{F3BEB6C8-EA69-4F49-A7CE-D98D18A62721}" sibTransId="{CA3D585C-782E-45EE-85D2-5012F984F19F}"/>
    <dgm:cxn modelId="{A6B70A76-FD45-4439-9FBF-99C13A22A077}" type="presOf" srcId="{0702A28B-098B-402D-887B-AFC94A85B070}" destId="{C39B2032-D728-4BF9-84BE-5A8C0959B40E}" srcOrd="0" destOrd="0" presId="urn:microsoft.com/office/officeart/2005/8/layout/radial6"/>
    <dgm:cxn modelId="{08F2861C-F050-4ECA-991E-098A4FDC9ED4}" type="presOf" srcId="{CA3D585C-782E-45EE-85D2-5012F984F19F}" destId="{D0EC5FDA-1F72-47AB-951D-286E4046FE1F}" srcOrd="0" destOrd="0" presId="urn:microsoft.com/office/officeart/2005/8/layout/radial6"/>
    <dgm:cxn modelId="{C72A0C05-36AA-4341-B23D-48548B9F68B1}" type="presOf" srcId="{A5C12BF2-EDEA-4F8C-AE28-99EB3416A1BD}" destId="{1CA8B0C6-ABE0-4324-962A-68188F7C467B}" srcOrd="0" destOrd="0" presId="urn:microsoft.com/office/officeart/2005/8/layout/radial6"/>
    <dgm:cxn modelId="{EDAF479E-9E1F-40B6-8EF5-54D3B23A263C}" type="presOf" srcId="{74DBCCCD-8BED-4D2F-AAB7-27C576C8D6FC}" destId="{0DF58AC9-0AFE-4F7D-9DF9-890AA632B1A8}" srcOrd="0" destOrd="0" presId="urn:microsoft.com/office/officeart/2005/8/layout/radial6"/>
    <dgm:cxn modelId="{0AA92541-8468-437E-AE4E-B1A6AD8CD1B0}" type="presOf" srcId="{02A006C1-7D38-4626-9686-3D048C057996}" destId="{E6CA8576-8A49-4630-AA3A-A1B4174FB03E}" srcOrd="0" destOrd="0" presId="urn:microsoft.com/office/officeart/2005/8/layout/radial6"/>
    <dgm:cxn modelId="{25AD7A07-51E4-423E-9959-DD34B6070C20}" srcId="{CE86411C-999C-426E-A896-E255DBC7E2C5}" destId="{A5C12BF2-EDEA-4F8C-AE28-99EB3416A1BD}" srcOrd="1" destOrd="0" parTransId="{B263B35A-5DF2-4E37-9D89-7404DE65548B}" sibTransId="{14EA1A0B-A7A9-4825-9783-B24E13A4BA8A}"/>
    <dgm:cxn modelId="{90F5FAE6-B2D3-4628-ADD8-1FCEA1391C25}" type="presOf" srcId="{CE86411C-999C-426E-A896-E255DBC7E2C5}" destId="{148553F5-3687-4310-944E-7D1E118F9FAB}" srcOrd="0" destOrd="0" presId="urn:microsoft.com/office/officeart/2005/8/layout/radial6"/>
    <dgm:cxn modelId="{1AAA78E5-FF2E-4438-A115-41252017329A}" type="presOf" srcId="{C029EB5F-9491-4ECD-BB84-BB56C38F251E}" destId="{511E9828-F28B-4865-98BC-6F1C1EB68C8E}" srcOrd="0" destOrd="0" presId="urn:microsoft.com/office/officeart/2005/8/layout/radial6"/>
    <dgm:cxn modelId="{1AC16946-34A0-4FEF-83C4-EBBC050751E7}" type="presOf" srcId="{14EA1A0B-A7A9-4825-9783-B24E13A4BA8A}" destId="{CFE878DB-41AC-4FEE-BF01-F52448200392}" srcOrd="0" destOrd="0" presId="urn:microsoft.com/office/officeart/2005/8/layout/radial6"/>
    <dgm:cxn modelId="{7DB4D15C-8FE7-4CA9-97A9-769D1610DDA4}" srcId="{CE86411C-999C-426E-A896-E255DBC7E2C5}" destId="{027C1B3F-0641-4D99-BDC9-53E628FAC6AC}" srcOrd="0" destOrd="0" parTransId="{4E753A2E-5F16-49AA-AC5D-D779C001E2E4}" sibTransId="{02A006C1-7D38-4626-9686-3D048C057996}"/>
    <dgm:cxn modelId="{0EACF554-DB1F-4FFC-8385-0406C2171989}" srcId="{CE86411C-999C-426E-A896-E255DBC7E2C5}" destId="{49CEC728-F682-4C96-A622-CA9CDB3690A4}" srcOrd="2" destOrd="0" parTransId="{D27085B7-51FE-4CFD-81FA-B02859720714}" sibTransId="{E41011C6-28B1-423E-A347-813EFB8039E7}"/>
    <dgm:cxn modelId="{DE48C663-BA9E-4A5D-B58E-512A51D88BBD}" type="presParOf" srcId="{0DF58AC9-0AFE-4F7D-9DF9-890AA632B1A8}" destId="{148553F5-3687-4310-944E-7D1E118F9FAB}" srcOrd="0" destOrd="0" presId="urn:microsoft.com/office/officeart/2005/8/layout/radial6"/>
    <dgm:cxn modelId="{DE8DF74F-70A6-4AB6-8CF7-30E5FEF92DAA}" type="presParOf" srcId="{0DF58AC9-0AFE-4F7D-9DF9-890AA632B1A8}" destId="{1431D8BC-C114-4DE6-AA30-5D057F0D5FA0}" srcOrd="1" destOrd="0" presId="urn:microsoft.com/office/officeart/2005/8/layout/radial6"/>
    <dgm:cxn modelId="{87108465-5452-42BA-95D2-0EE51562F959}" type="presParOf" srcId="{0DF58AC9-0AFE-4F7D-9DF9-890AA632B1A8}" destId="{BFD46599-4331-4053-A6CC-695348274FE9}" srcOrd="2" destOrd="0" presId="urn:microsoft.com/office/officeart/2005/8/layout/radial6"/>
    <dgm:cxn modelId="{DA7C59D4-B386-49FE-81A9-554807D8143A}" type="presParOf" srcId="{0DF58AC9-0AFE-4F7D-9DF9-890AA632B1A8}" destId="{E6CA8576-8A49-4630-AA3A-A1B4174FB03E}" srcOrd="3" destOrd="0" presId="urn:microsoft.com/office/officeart/2005/8/layout/radial6"/>
    <dgm:cxn modelId="{C9FD09E2-ED25-4AFE-AFFF-9AB13D2A852A}" type="presParOf" srcId="{0DF58AC9-0AFE-4F7D-9DF9-890AA632B1A8}" destId="{1CA8B0C6-ABE0-4324-962A-68188F7C467B}" srcOrd="4" destOrd="0" presId="urn:microsoft.com/office/officeart/2005/8/layout/radial6"/>
    <dgm:cxn modelId="{4D43B486-F153-4C79-B1CE-82411DF45763}" type="presParOf" srcId="{0DF58AC9-0AFE-4F7D-9DF9-890AA632B1A8}" destId="{76791D44-3EAC-4445-95B9-E9181CCBB91F}" srcOrd="5" destOrd="0" presId="urn:microsoft.com/office/officeart/2005/8/layout/radial6"/>
    <dgm:cxn modelId="{9D5347C8-F1D7-43C6-A367-D14DAE0E7664}" type="presParOf" srcId="{0DF58AC9-0AFE-4F7D-9DF9-890AA632B1A8}" destId="{CFE878DB-41AC-4FEE-BF01-F52448200392}" srcOrd="6" destOrd="0" presId="urn:microsoft.com/office/officeart/2005/8/layout/radial6"/>
    <dgm:cxn modelId="{216A1F5C-160E-427F-9DDE-AE2871CC021E}" type="presParOf" srcId="{0DF58AC9-0AFE-4F7D-9DF9-890AA632B1A8}" destId="{6BB7A0F6-2015-464B-9013-3D4B2E39BCA2}" srcOrd="7" destOrd="0" presId="urn:microsoft.com/office/officeart/2005/8/layout/radial6"/>
    <dgm:cxn modelId="{A1586310-11F8-47C8-8589-72AB8C29C0DA}" type="presParOf" srcId="{0DF58AC9-0AFE-4F7D-9DF9-890AA632B1A8}" destId="{2361FBB3-1E7B-41E2-822F-1DAEEEAF488B}" srcOrd="8" destOrd="0" presId="urn:microsoft.com/office/officeart/2005/8/layout/radial6"/>
    <dgm:cxn modelId="{7EC7066D-A4F3-4915-BA12-0B5C6B779017}" type="presParOf" srcId="{0DF58AC9-0AFE-4F7D-9DF9-890AA632B1A8}" destId="{E6AB53BE-B0DA-4DB1-85A6-C4DDB4AD1F24}" srcOrd="9" destOrd="0" presId="urn:microsoft.com/office/officeart/2005/8/layout/radial6"/>
    <dgm:cxn modelId="{92411015-8F60-419B-AADE-ACA550895549}" type="presParOf" srcId="{0DF58AC9-0AFE-4F7D-9DF9-890AA632B1A8}" destId="{511E9828-F28B-4865-98BC-6F1C1EB68C8E}" srcOrd="10" destOrd="0" presId="urn:microsoft.com/office/officeart/2005/8/layout/radial6"/>
    <dgm:cxn modelId="{2B4D7899-0EBF-487B-99D6-B92C84C6B29E}" type="presParOf" srcId="{0DF58AC9-0AFE-4F7D-9DF9-890AA632B1A8}" destId="{CAC7F0AB-9781-4B71-8958-00BCE6844E07}" srcOrd="11" destOrd="0" presId="urn:microsoft.com/office/officeart/2005/8/layout/radial6"/>
    <dgm:cxn modelId="{46E35044-03ED-47DA-83DE-0FB15F39DA2F}" type="presParOf" srcId="{0DF58AC9-0AFE-4F7D-9DF9-890AA632B1A8}" destId="{D0EC5FDA-1F72-47AB-951D-286E4046FE1F}" srcOrd="12" destOrd="0" presId="urn:microsoft.com/office/officeart/2005/8/layout/radial6"/>
    <dgm:cxn modelId="{BD63090A-E327-46E2-AB1F-486BA9EF9A04}" type="presParOf" srcId="{0DF58AC9-0AFE-4F7D-9DF9-890AA632B1A8}" destId="{C39B2032-D728-4BF9-84BE-5A8C0959B40E}" srcOrd="13" destOrd="0" presId="urn:microsoft.com/office/officeart/2005/8/layout/radial6"/>
    <dgm:cxn modelId="{6D29CCFA-ED04-4075-8022-03BFF6D2B053}" type="presParOf" srcId="{0DF58AC9-0AFE-4F7D-9DF9-890AA632B1A8}" destId="{ADFED1C8-0C33-40C2-A242-C387E092196C}" srcOrd="14" destOrd="0" presId="urn:microsoft.com/office/officeart/2005/8/layout/radial6"/>
    <dgm:cxn modelId="{25D070C4-F665-404B-8DC3-35292385A371}" type="presParOf" srcId="{0DF58AC9-0AFE-4F7D-9DF9-890AA632B1A8}" destId="{498E765B-C98C-4849-9F12-81AAFB118487}"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0D8214-8A0A-4057-98BB-01833C47D4F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77FBE31-D432-44F4-B0B3-DCFD0AF8EDA3}">
      <dgm:prSet phldrT="[Text]" custT="1"/>
      <dgm:spPr/>
      <dgm:t>
        <a:bodyPr/>
        <a:lstStyle/>
        <a:p>
          <a:r>
            <a:rPr lang="en-US" sz="2400" b="1" dirty="0" smtClean="0">
              <a:latin typeface="Times New Roman" pitchFamily="18" charset="0"/>
              <a:cs typeface="Times New Roman" pitchFamily="18" charset="0"/>
            </a:rPr>
            <a:t>Why?</a:t>
          </a:r>
        </a:p>
        <a:p>
          <a:r>
            <a:rPr lang="en-US" sz="2400" dirty="0" smtClean="0">
              <a:latin typeface="Times New Roman" pitchFamily="18" charset="0"/>
              <a:cs typeface="Times New Roman" pitchFamily="18" charset="0"/>
            </a:rPr>
            <a:t>G</a:t>
          </a:r>
          <a:r>
            <a:rPr lang="vi-VN" sz="2400" dirty="0" smtClean="0">
              <a:latin typeface="Times New Roman" pitchFamily="18" charset="0"/>
              <a:cs typeface="Times New Roman" pitchFamily="18" charset="0"/>
            </a:rPr>
            <a:t>iao hàng trễ</a:t>
          </a:r>
          <a:endParaRPr lang="en-US" sz="2400" dirty="0">
            <a:latin typeface="Times New Roman" pitchFamily="18" charset="0"/>
            <a:cs typeface="Times New Roman" pitchFamily="18" charset="0"/>
          </a:endParaRPr>
        </a:p>
      </dgm:t>
    </dgm:pt>
    <dgm:pt modelId="{63290BA3-74F6-4B31-AFF0-FD164DB85B69}" type="parTrans" cxnId="{CFA4C33A-FEE7-40A9-9815-BDFB40C918E1}">
      <dgm:prSet/>
      <dgm:spPr/>
      <dgm:t>
        <a:bodyPr/>
        <a:lstStyle/>
        <a:p>
          <a:endParaRPr lang="en-US"/>
        </a:p>
      </dgm:t>
    </dgm:pt>
    <dgm:pt modelId="{B42F46EC-227C-44D9-BBEC-30FBCFCD169F}" type="sibTrans" cxnId="{CFA4C33A-FEE7-40A9-9815-BDFB40C918E1}">
      <dgm:prSet/>
      <dgm:spPr/>
      <dgm:t>
        <a:bodyPr/>
        <a:lstStyle/>
        <a:p>
          <a:endParaRPr lang="en-US"/>
        </a:p>
      </dgm:t>
    </dgm:pt>
    <dgm:pt modelId="{1E368F0C-4127-4ED3-BBEE-EAA8887007B4}">
      <dgm:prSet phldrT="[Text]" custT="1"/>
      <dgm:spPr/>
      <dgm:t>
        <a:bodyPr/>
        <a:lstStyle/>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Why?</a:t>
          </a:r>
        </a:p>
        <a:p>
          <a:r>
            <a:rPr lang="en-US" sz="2400" b="0" dirty="0" smtClean="0">
              <a:latin typeface="Times New Roman" pitchFamily="18" charset="0"/>
              <a:cs typeface="Times New Roman" pitchFamily="18" charset="0"/>
            </a:rPr>
            <a:t>CV  </a:t>
          </a:r>
          <a:r>
            <a:rPr lang="en-US" sz="2400" b="0" dirty="0" err="1" smtClean="0">
              <a:latin typeface="Times New Roman" pitchFamily="18" charset="0"/>
              <a:cs typeface="Times New Roman" pitchFamily="18" charset="0"/>
            </a:rPr>
            <a:t>mất</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th.gian</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hơn</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dự</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định</a:t>
          </a:r>
          <a:endParaRPr lang="en-US" sz="2400" b="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1300" dirty="0"/>
        </a:p>
      </dgm:t>
    </dgm:pt>
    <dgm:pt modelId="{A213C62E-F431-4F3C-B83D-1F50FDB5D65C}" type="parTrans" cxnId="{06A33AD1-9298-4DE7-8E8E-A1BD9AC3D051}">
      <dgm:prSet/>
      <dgm:spPr/>
      <dgm:t>
        <a:bodyPr/>
        <a:lstStyle/>
        <a:p>
          <a:endParaRPr lang="en-US"/>
        </a:p>
      </dgm:t>
    </dgm:pt>
    <dgm:pt modelId="{4D2C004C-51D6-49E4-8D59-1B5257835C1D}" type="sibTrans" cxnId="{06A33AD1-9298-4DE7-8E8E-A1BD9AC3D051}">
      <dgm:prSet/>
      <dgm:spPr/>
      <dgm:t>
        <a:bodyPr/>
        <a:lstStyle/>
        <a:p>
          <a:endParaRPr lang="en-US"/>
        </a:p>
      </dgm:t>
    </dgm:pt>
    <dgm:pt modelId="{1AAB37C2-B262-4D73-BE16-25987DA7B857}">
      <dgm:prSet phldrT="[Text]" custT="1"/>
      <dgm:spPr/>
      <dgm:t>
        <a:bodyPr/>
        <a:lstStyle/>
        <a:p>
          <a:r>
            <a:rPr lang="en-US" sz="2000" b="1" dirty="0" smtClean="0">
              <a:latin typeface="Times New Roman" pitchFamily="18" charset="0"/>
              <a:cs typeface="Times New Roman" pitchFamily="18" charset="0"/>
            </a:rPr>
            <a:t>Why</a:t>
          </a:r>
          <a:r>
            <a:rPr lang="en-US" sz="20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Hết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in</a:t>
          </a:r>
        </a:p>
        <a:p>
          <a:endParaRPr lang="en-US" sz="2000" dirty="0"/>
        </a:p>
      </dgm:t>
    </dgm:pt>
    <dgm:pt modelId="{FEBDB40B-15BD-40F9-A907-13C06A7E11E5}" type="parTrans" cxnId="{06960CC3-D69C-4ED3-94FD-8963DBEA62E1}">
      <dgm:prSet/>
      <dgm:spPr/>
      <dgm:t>
        <a:bodyPr/>
        <a:lstStyle/>
        <a:p>
          <a:endParaRPr lang="en-US"/>
        </a:p>
      </dgm:t>
    </dgm:pt>
    <dgm:pt modelId="{EFD5BB62-F9A8-47D2-A569-D6A4A34AF8E7}" type="sibTrans" cxnId="{06960CC3-D69C-4ED3-94FD-8963DBEA62E1}">
      <dgm:prSet/>
      <dgm:spPr/>
      <dgm:t>
        <a:bodyPr/>
        <a:lstStyle/>
        <a:p>
          <a:endParaRPr lang="en-US"/>
        </a:p>
      </dgm:t>
    </dgm:pt>
    <dgm:pt modelId="{17BE1133-73A1-4EEE-99C2-069BB3C1ACED}">
      <dgm:prSet phldrT="[Text]" custT="1"/>
      <dgm:spPr/>
      <dgm:t>
        <a:bodyPr/>
        <a:lstStyle/>
        <a:p>
          <a:r>
            <a:rPr lang="en-US" sz="2000" b="1" dirty="0" smtClean="0">
              <a:latin typeface="Times New Roman" pitchFamily="18" charset="0"/>
              <a:cs typeface="Times New Roman" pitchFamily="18" charset="0"/>
            </a:rPr>
            <a:t>Why</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Mực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dồn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khác</a:t>
          </a:r>
          <a:endParaRPr lang="en-US" sz="2000" dirty="0" smtClean="0">
            <a:latin typeface="Times New Roman" pitchFamily="18" charset="0"/>
            <a:cs typeface="Times New Roman" pitchFamily="18" charset="0"/>
          </a:endParaRPr>
        </a:p>
        <a:p>
          <a:endParaRPr lang="en-US" sz="1700" dirty="0"/>
        </a:p>
      </dgm:t>
    </dgm:pt>
    <dgm:pt modelId="{41003725-8535-42F2-A061-60DDA2B9B802}" type="parTrans" cxnId="{65BC6DA8-18E0-4015-B49B-FF73A0E92502}">
      <dgm:prSet/>
      <dgm:spPr/>
      <dgm:t>
        <a:bodyPr/>
        <a:lstStyle/>
        <a:p>
          <a:endParaRPr lang="en-US"/>
        </a:p>
      </dgm:t>
    </dgm:pt>
    <dgm:pt modelId="{31DBD917-3244-433D-96F2-7B570A43AC3F}" type="sibTrans" cxnId="{65BC6DA8-18E0-4015-B49B-FF73A0E92502}">
      <dgm:prSet/>
      <dgm:spPr/>
      <dgm:t>
        <a:bodyPr/>
        <a:lstStyle/>
        <a:p>
          <a:endParaRPr lang="en-US"/>
        </a:p>
      </dgm:t>
    </dgm:pt>
    <dgm:pt modelId="{9505C135-850D-4269-8B1C-3C63FAA095A4}">
      <dgm:prSet phldrT="[Text]" custT="1"/>
      <dgm:spPr/>
      <dgm:t>
        <a:bodyPr/>
        <a:lstStyle/>
        <a:p>
          <a:r>
            <a:rPr lang="en-US" sz="2400" b="1" dirty="0" smtClean="0">
              <a:latin typeface="Times New Roman" pitchFamily="18" charset="0"/>
              <a:cs typeface="Times New Roman" pitchFamily="18" charset="0"/>
            </a:rPr>
            <a:t>Why</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Ko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kịp</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dgm:t>
    </dgm:pt>
    <dgm:pt modelId="{ADFADBCA-D799-4F8C-BE1A-6F9C4F3BED66}" type="parTrans" cxnId="{DA5377D9-43A2-42D8-BCB8-8E2FA81DC8EC}">
      <dgm:prSet/>
      <dgm:spPr/>
      <dgm:t>
        <a:bodyPr/>
        <a:lstStyle/>
        <a:p>
          <a:endParaRPr lang="en-US"/>
        </a:p>
      </dgm:t>
    </dgm:pt>
    <dgm:pt modelId="{B458520A-785D-40B1-999D-3A5CA63F7D4E}" type="sibTrans" cxnId="{DA5377D9-43A2-42D8-BCB8-8E2FA81DC8EC}">
      <dgm:prSet/>
      <dgm:spPr/>
      <dgm:t>
        <a:bodyPr/>
        <a:lstStyle/>
        <a:p>
          <a:endParaRPr lang="en-US"/>
        </a:p>
      </dgm:t>
    </dgm:pt>
    <dgm:pt modelId="{E8FFD1F0-5924-4EBF-AFC0-F93DE7F2473E}" type="pres">
      <dgm:prSet presAssocID="{710D8214-8A0A-4057-98BB-01833C47D4FB}" presName="diagram" presStyleCnt="0">
        <dgm:presLayoutVars>
          <dgm:dir/>
          <dgm:resizeHandles val="exact"/>
        </dgm:presLayoutVars>
      </dgm:prSet>
      <dgm:spPr/>
      <dgm:t>
        <a:bodyPr/>
        <a:lstStyle/>
        <a:p>
          <a:endParaRPr lang="en-US"/>
        </a:p>
      </dgm:t>
    </dgm:pt>
    <dgm:pt modelId="{53787233-C8D6-4F8C-B554-0DC563D8D5F2}" type="pres">
      <dgm:prSet presAssocID="{F77FBE31-D432-44F4-B0B3-DCFD0AF8EDA3}" presName="node" presStyleLbl="node1" presStyleIdx="0" presStyleCnt="5" custLinFactX="-20494" custLinFactNeighborX="-100000" custLinFactNeighborY="3115">
        <dgm:presLayoutVars>
          <dgm:bulletEnabled val="1"/>
        </dgm:presLayoutVars>
      </dgm:prSet>
      <dgm:spPr/>
      <dgm:t>
        <a:bodyPr/>
        <a:lstStyle/>
        <a:p>
          <a:endParaRPr lang="en-US"/>
        </a:p>
      </dgm:t>
    </dgm:pt>
    <dgm:pt modelId="{86D4DCD2-7C9B-4CF3-8CF3-132EEF2B8E73}" type="pres">
      <dgm:prSet presAssocID="{B42F46EC-227C-44D9-BBEC-30FBCFCD169F}" presName="sibTrans" presStyleLbl="sibTrans2D1" presStyleIdx="0" presStyleCnt="4" custAng="10824074" custFlipHor="1" custScaleX="196574" custLinFactNeighborX="9607" custLinFactNeighborY="16985"/>
      <dgm:spPr/>
      <dgm:t>
        <a:bodyPr/>
        <a:lstStyle/>
        <a:p>
          <a:endParaRPr lang="en-US"/>
        </a:p>
      </dgm:t>
    </dgm:pt>
    <dgm:pt modelId="{043C2150-4E1B-44A7-8121-FD370B2535E7}" type="pres">
      <dgm:prSet presAssocID="{B42F46EC-227C-44D9-BBEC-30FBCFCD169F}" presName="connectorText" presStyleLbl="sibTrans2D1" presStyleIdx="0" presStyleCnt="4"/>
      <dgm:spPr/>
      <dgm:t>
        <a:bodyPr/>
        <a:lstStyle/>
        <a:p>
          <a:endParaRPr lang="en-US"/>
        </a:p>
      </dgm:t>
    </dgm:pt>
    <dgm:pt modelId="{17D4EFAF-EF9E-4BAB-A694-60568EFD47BF}" type="pres">
      <dgm:prSet presAssocID="{1E368F0C-4127-4ED3-BBEE-EAA8887007B4}" presName="node" presStyleLbl="node1" presStyleIdx="1" presStyleCnt="5" custScaleX="112791" custLinFactNeighborX="-12700" custLinFactNeighborY="5698">
        <dgm:presLayoutVars>
          <dgm:bulletEnabled val="1"/>
        </dgm:presLayoutVars>
      </dgm:prSet>
      <dgm:spPr/>
      <dgm:t>
        <a:bodyPr/>
        <a:lstStyle/>
        <a:p>
          <a:endParaRPr lang="en-US"/>
        </a:p>
      </dgm:t>
    </dgm:pt>
    <dgm:pt modelId="{60254715-F786-49D4-97DA-571E04145F7F}" type="pres">
      <dgm:prSet presAssocID="{4D2C004C-51D6-49E4-8D59-1B5257835C1D}" presName="sibTrans" presStyleLbl="sibTrans2D1" presStyleIdx="1" presStyleCnt="4" custAng="10574301" custFlipHor="0" custScaleX="56218" custLinFactX="-7619" custLinFactY="178186" custLinFactNeighborX="-100000" custLinFactNeighborY="200000"/>
      <dgm:spPr/>
      <dgm:t>
        <a:bodyPr/>
        <a:lstStyle/>
        <a:p>
          <a:endParaRPr lang="en-US"/>
        </a:p>
      </dgm:t>
    </dgm:pt>
    <dgm:pt modelId="{BC8DE931-91FD-4914-BE08-88813C95AE90}" type="pres">
      <dgm:prSet presAssocID="{4D2C004C-51D6-49E4-8D59-1B5257835C1D}" presName="connectorText" presStyleLbl="sibTrans2D1" presStyleIdx="1" presStyleCnt="4"/>
      <dgm:spPr/>
      <dgm:t>
        <a:bodyPr/>
        <a:lstStyle/>
        <a:p>
          <a:endParaRPr lang="en-US"/>
        </a:p>
      </dgm:t>
    </dgm:pt>
    <dgm:pt modelId="{62F0C550-7E74-4753-837F-BCE58B176934}" type="pres">
      <dgm:prSet presAssocID="{1AAB37C2-B262-4D73-BE16-25987DA7B857}" presName="node" presStyleLbl="node1" presStyleIdx="2" presStyleCnt="5" custLinFactNeighborX="-23845" custLinFactNeighborY="5698">
        <dgm:presLayoutVars>
          <dgm:bulletEnabled val="1"/>
        </dgm:presLayoutVars>
      </dgm:prSet>
      <dgm:spPr/>
      <dgm:t>
        <a:bodyPr/>
        <a:lstStyle/>
        <a:p>
          <a:endParaRPr lang="en-US"/>
        </a:p>
      </dgm:t>
    </dgm:pt>
    <dgm:pt modelId="{E912BAB4-0AEF-4E77-98D9-02AE8BDC0B74}" type="pres">
      <dgm:prSet presAssocID="{EFD5BB62-F9A8-47D2-A569-D6A4A34AF8E7}" presName="sibTrans" presStyleLbl="sibTrans2D1" presStyleIdx="2" presStyleCnt="4" custAng="274452" custScaleX="162708" custLinFactNeighborX="11770" custLinFactNeighborY="-10463"/>
      <dgm:spPr/>
      <dgm:t>
        <a:bodyPr/>
        <a:lstStyle/>
        <a:p>
          <a:endParaRPr lang="en-US"/>
        </a:p>
      </dgm:t>
    </dgm:pt>
    <dgm:pt modelId="{381EB2DB-B9C5-4D36-97DD-748691562B06}" type="pres">
      <dgm:prSet presAssocID="{EFD5BB62-F9A8-47D2-A569-D6A4A34AF8E7}" presName="connectorText" presStyleLbl="sibTrans2D1" presStyleIdx="2" presStyleCnt="4"/>
      <dgm:spPr/>
      <dgm:t>
        <a:bodyPr/>
        <a:lstStyle/>
        <a:p>
          <a:endParaRPr lang="en-US"/>
        </a:p>
      </dgm:t>
    </dgm:pt>
    <dgm:pt modelId="{3B5CAF60-A07A-45AB-8CE1-EDA131EECF06}" type="pres">
      <dgm:prSet presAssocID="{17BE1133-73A1-4EEE-99C2-069BB3C1ACED}" presName="node" presStyleLbl="node1" presStyleIdx="3" presStyleCnt="5" custAng="0" custLinFactNeighborX="-16935" custLinFactNeighborY="-22777">
        <dgm:presLayoutVars>
          <dgm:bulletEnabled val="1"/>
        </dgm:presLayoutVars>
      </dgm:prSet>
      <dgm:spPr/>
      <dgm:t>
        <a:bodyPr/>
        <a:lstStyle/>
        <a:p>
          <a:endParaRPr lang="en-US"/>
        </a:p>
      </dgm:t>
    </dgm:pt>
    <dgm:pt modelId="{A40DFB2F-B645-46B2-B020-404CDCD09F00}" type="pres">
      <dgm:prSet presAssocID="{31DBD917-3244-433D-96F2-7B570A43AC3F}" presName="sibTrans" presStyleLbl="sibTrans2D1" presStyleIdx="3" presStyleCnt="4" custScaleX="204401" custLinFactNeighborX="6495" custLinFactNeighborY="-1315"/>
      <dgm:spPr/>
      <dgm:t>
        <a:bodyPr/>
        <a:lstStyle/>
        <a:p>
          <a:endParaRPr lang="en-US"/>
        </a:p>
      </dgm:t>
    </dgm:pt>
    <dgm:pt modelId="{69013F85-9559-4540-BD55-6D22BD3CCA08}" type="pres">
      <dgm:prSet presAssocID="{31DBD917-3244-433D-96F2-7B570A43AC3F}" presName="connectorText" presStyleLbl="sibTrans2D1" presStyleIdx="3" presStyleCnt="4"/>
      <dgm:spPr/>
      <dgm:t>
        <a:bodyPr/>
        <a:lstStyle/>
        <a:p>
          <a:endParaRPr lang="en-US"/>
        </a:p>
      </dgm:t>
    </dgm:pt>
    <dgm:pt modelId="{31916D54-4819-4A91-BDEF-5BC48035DCE3}" type="pres">
      <dgm:prSet presAssocID="{9505C135-850D-4269-8B1C-3C63FAA095A4}" presName="node" presStyleLbl="node1" presStyleIdx="4" presStyleCnt="5" custLinFactNeighborX="-1308" custLinFactNeighborY="-22777">
        <dgm:presLayoutVars>
          <dgm:bulletEnabled val="1"/>
        </dgm:presLayoutVars>
      </dgm:prSet>
      <dgm:spPr/>
      <dgm:t>
        <a:bodyPr/>
        <a:lstStyle/>
        <a:p>
          <a:endParaRPr lang="en-US"/>
        </a:p>
      </dgm:t>
    </dgm:pt>
  </dgm:ptLst>
  <dgm:cxnLst>
    <dgm:cxn modelId="{7CEE3363-9C00-4FD1-BB09-400A86A617FD}" type="presOf" srcId="{710D8214-8A0A-4057-98BB-01833C47D4FB}" destId="{E8FFD1F0-5924-4EBF-AFC0-F93DE7F2473E}" srcOrd="0" destOrd="0" presId="urn:microsoft.com/office/officeart/2005/8/layout/process5"/>
    <dgm:cxn modelId="{CFA4C33A-FEE7-40A9-9815-BDFB40C918E1}" srcId="{710D8214-8A0A-4057-98BB-01833C47D4FB}" destId="{F77FBE31-D432-44F4-B0B3-DCFD0AF8EDA3}" srcOrd="0" destOrd="0" parTransId="{63290BA3-74F6-4B31-AFF0-FD164DB85B69}" sibTransId="{B42F46EC-227C-44D9-BBEC-30FBCFCD169F}"/>
    <dgm:cxn modelId="{7A8B4E93-D89F-41AA-9FD6-124EE10F476D}" type="presOf" srcId="{9505C135-850D-4269-8B1C-3C63FAA095A4}" destId="{31916D54-4819-4A91-BDEF-5BC48035DCE3}" srcOrd="0" destOrd="0" presId="urn:microsoft.com/office/officeart/2005/8/layout/process5"/>
    <dgm:cxn modelId="{96FB76B0-90EF-4DC3-A067-6B0F75AA9B53}" type="presOf" srcId="{4D2C004C-51D6-49E4-8D59-1B5257835C1D}" destId="{60254715-F786-49D4-97DA-571E04145F7F}" srcOrd="0" destOrd="0" presId="urn:microsoft.com/office/officeart/2005/8/layout/process5"/>
    <dgm:cxn modelId="{9282DDE9-87B9-4B55-9666-68139830EA09}" type="presOf" srcId="{31DBD917-3244-433D-96F2-7B570A43AC3F}" destId="{69013F85-9559-4540-BD55-6D22BD3CCA08}" srcOrd="1" destOrd="0" presId="urn:microsoft.com/office/officeart/2005/8/layout/process5"/>
    <dgm:cxn modelId="{01C5F1E0-0178-4B67-A960-044C20DB738C}" type="presOf" srcId="{4D2C004C-51D6-49E4-8D59-1B5257835C1D}" destId="{BC8DE931-91FD-4914-BE08-88813C95AE90}" srcOrd="1" destOrd="0" presId="urn:microsoft.com/office/officeart/2005/8/layout/process5"/>
    <dgm:cxn modelId="{06A33AD1-9298-4DE7-8E8E-A1BD9AC3D051}" srcId="{710D8214-8A0A-4057-98BB-01833C47D4FB}" destId="{1E368F0C-4127-4ED3-BBEE-EAA8887007B4}" srcOrd="1" destOrd="0" parTransId="{A213C62E-F431-4F3C-B83D-1F50FDB5D65C}" sibTransId="{4D2C004C-51D6-49E4-8D59-1B5257835C1D}"/>
    <dgm:cxn modelId="{53B8156C-601C-4BF1-A95F-0A85052F3A2F}" type="presOf" srcId="{17BE1133-73A1-4EEE-99C2-069BB3C1ACED}" destId="{3B5CAF60-A07A-45AB-8CE1-EDA131EECF06}" srcOrd="0" destOrd="0" presId="urn:microsoft.com/office/officeart/2005/8/layout/process5"/>
    <dgm:cxn modelId="{7AB46730-C5F8-49C9-B65C-85EB3E1C2D80}" type="presOf" srcId="{B42F46EC-227C-44D9-BBEC-30FBCFCD169F}" destId="{043C2150-4E1B-44A7-8121-FD370B2535E7}" srcOrd="1" destOrd="0" presId="urn:microsoft.com/office/officeart/2005/8/layout/process5"/>
    <dgm:cxn modelId="{65BC6DA8-18E0-4015-B49B-FF73A0E92502}" srcId="{710D8214-8A0A-4057-98BB-01833C47D4FB}" destId="{17BE1133-73A1-4EEE-99C2-069BB3C1ACED}" srcOrd="3" destOrd="0" parTransId="{41003725-8535-42F2-A061-60DDA2B9B802}" sibTransId="{31DBD917-3244-433D-96F2-7B570A43AC3F}"/>
    <dgm:cxn modelId="{05C3FC59-C734-4E17-A8AE-29BF8C1DBCA2}" type="presOf" srcId="{EFD5BB62-F9A8-47D2-A569-D6A4A34AF8E7}" destId="{E912BAB4-0AEF-4E77-98D9-02AE8BDC0B74}" srcOrd="0" destOrd="0" presId="urn:microsoft.com/office/officeart/2005/8/layout/process5"/>
    <dgm:cxn modelId="{DA5377D9-43A2-42D8-BCB8-8E2FA81DC8EC}" srcId="{710D8214-8A0A-4057-98BB-01833C47D4FB}" destId="{9505C135-850D-4269-8B1C-3C63FAA095A4}" srcOrd="4" destOrd="0" parTransId="{ADFADBCA-D799-4F8C-BE1A-6F9C4F3BED66}" sibTransId="{B458520A-785D-40B1-999D-3A5CA63F7D4E}"/>
    <dgm:cxn modelId="{3BCAFFA2-9F87-46F3-BC21-337ADF0CA151}" type="presOf" srcId="{31DBD917-3244-433D-96F2-7B570A43AC3F}" destId="{A40DFB2F-B645-46B2-B020-404CDCD09F00}" srcOrd="0" destOrd="0" presId="urn:microsoft.com/office/officeart/2005/8/layout/process5"/>
    <dgm:cxn modelId="{7C768582-02EE-4555-B7BA-ABBBABB4DA04}" type="presOf" srcId="{1AAB37C2-B262-4D73-BE16-25987DA7B857}" destId="{62F0C550-7E74-4753-837F-BCE58B176934}" srcOrd="0" destOrd="0" presId="urn:microsoft.com/office/officeart/2005/8/layout/process5"/>
    <dgm:cxn modelId="{06960CC3-D69C-4ED3-94FD-8963DBEA62E1}" srcId="{710D8214-8A0A-4057-98BB-01833C47D4FB}" destId="{1AAB37C2-B262-4D73-BE16-25987DA7B857}" srcOrd="2" destOrd="0" parTransId="{FEBDB40B-15BD-40F9-A907-13C06A7E11E5}" sibTransId="{EFD5BB62-F9A8-47D2-A569-D6A4A34AF8E7}"/>
    <dgm:cxn modelId="{CE705E5B-2A9A-4892-AFC1-A0BD914A795F}" type="presOf" srcId="{EFD5BB62-F9A8-47D2-A569-D6A4A34AF8E7}" destId="{381EB2DB-B9C5-4D36-97DD-748691562B06}" srcOrd="1" destOrd="0" presId="urn:microsoft.com/office/officeart/2005/8/layout/process5"/>
    <dgm:cxn modelId="{458E16C2-CC5E-4A82-8ABE-30647FF576C0}" type="presOf" srcId="{F77FBE31-D432-44F4-B0B3-DCFD0AF8EDA3}" destId="{53787233-C8D6-4F8C-B554-0DC563D8D5F2}" srcOrd="0" destOrd="0" presId="urn:microsoft.com/office/officeart/2005/8/layout/process5"/>
    <dgm:cxn modelId="{156D8F65-8EEC-4A14-817A-C261FBF07235}" type="presOf" srcId="{1E368F0C-4127-4ED3-BBEE-EAA8887007B4}" destId="{17D4EFAF-EF9E-4BAB-A694-60568EFD47BF}" srcOrd="0" destOrd="0" presId="urn:microsoft.com/office/officeart/2005/8/layout/process5"/>
    <dgm:cxn modelId="{77F76BDC-5F6C-46AC-9825-AEDCFC66FE40}" type="presOf" srcId="{B42F46EC-227C-44D9-BBEC-30FBCFCD169F}" destId="{86D4DCD2-7C9B-4CF3-8CF3-132EEF2B8E73}" srcOrd="0" destOrd="0" presId="urn:microsoft.com/office/officeart/2005/8/layout/process5"/>
    <dgm:cxn modelId="{9FACD8D4-FEED-4BB1-B911-7C2A99491B0A}" type="presParOf" srcId="{E8FFD1F0-5924-4EBF-AFC0-F93DE7F2473E}" destId="{53787233-C8D6-4F8C-B554-0DC563D8D5F2}" srcOrd="0" destOrd="0" presId="urn:microsoft.com/office/officeart/2005/8/layout/process5"/>
    <dgm:cxn modelId="{4FBD4ABC-0292-47A3-BF01-13975A2CA9E5}" type="presParOf" srcId="{E8FFD1F0-5924-4EBF-AFC0-F93DE7F2473E}" destId="{86D4DCD2-7C9B-4CF3-8CF3-132EEF2B8E73}" srcOrd="1" destOrd="0" presId="urn:microsoft.com/office/officeart/2005/8/layout/process5"/>
    <dgm:cxn modelId="{2D21A790-AC4A-4607-BBA8-DA5AD172B947}" type="presParOf" srcId="{86D4DCD2-7C9B-4CF3-8CF3-132EEF2B8E73}" destId="{043C2150-4E1B-44A7-8121-FD370B2535E7}" srcOrd="0" destOrd="0" presId="urn:microsoft.com/office/officeart/2005/8/layout/process5"/>
    <dgm:cxn modelId="{115C7CB2-B1A4-4DC0-88F9-30239912BF7C}" type="presParOf" srcId="{E8FFD1F0-5924-4EBF-AFC0-F93DE7F2473E}" destId="{17D4EFAF-EF9E-4BAB-A694-60568EFD47BF}" srcOrd="2" destOrd="0" presId="urn:microsoft.com/office/officeart/2005/8/layout/process5"/>
    <dgm:cxn modelId="{1D2B464D-8138-4809-8B46-E0758BFF310B}" type="presParOf" srcId="{E8FFD1F0-5924-4EBF-AFC0-F93DE7F2473E}" destId="{60254715-F786-49D4-97DA-571E04145F7F}" srcOrd="3" destOrd="0" presId="urn:microsoft.com/office/officeart/2005/8/layout/process5"/>
    <dgm:cxn modelId="{37D1F807-3FB7-442D-8CBD-D0BA5ADEFF52}" type="presParOf" srcId="{60254715-F786-49D4-97DA-571E04145F7F}" destId="{BC8DE931-91FD-4914-BE08-88813C95AE90}" srcOrd="0" destOrd="0" presId="urn:microsoft.com/office/officeart/2005/8/layout/process5"/>
    <dgm:cxn modelId="{6355CE66-5038-43B5-B65C-5690607017FB}" type="presParOf" srcId="{E8FFD1F0-5924-4EBF-AFC0-F93DE7F2473E}" destId="{62F0C550-7E74-4753-837F-BCE58B176934}" srcOrd="4" destOrd="0" presId="urn:microsoft.com/office/officeart/2005/8/layout/process5"/>
    <dgm:cxn modelId="{74261AF6-5A67-4B37-B621-C3853AA2D419}" type="presParOf" srcId="{E8FFD1F0-5924-4EBF-AFC0-F93DE7F2473E}" destId="{E912BAB4-0AEF-4E77-98D9-02AE8BDC0B74}" srcOrd="5" destOrd="0" presId="urn:microsoft.com/office/officeart/2005/8/layout/process5"/>
    <dgm:cxn modelId="{D995699A-04C6-420D-94E0-11C45F916B7F}" type="presParOf" srcId="{E912BAB4-0AEF-4E77-98D9-02AE8BDC0B74}" destId="{381EB2DB-B9C5-4D36-97DD-748691562B06}" srcOrd="0" destOrd="0" presId="urn:microsoft.com/office/officeart/2005/8/layout/process5"/>
    <dgm:cxn modelId="{5B6B5B50-8884-4E65-9961-BF3FD65D7355}" type="presParOf" srcId="{E8FFD1F0-5924-4EBF-AFC0-F93DE7F2473E}" destId="{3B5CAF60-A07A-45AB-8CE1-EDA131EECF06}" srcOrd="6" destOrd="0" presId="urn:microsoft.com/office/officeart/2005/8/layout/process5"/>
    <dgm:cxn modelId="{7F688EBD-E45E-4B5B-9AAE-7D68F43B5BCE}" type="presParOf" srcId="{E8FFD1F0-5924-4EBF-AFC0-F93DE7F2473E}" destId="{A40DFB2F-B645-46B2-B020-404CDCD09F00}" srcOrd="7" destOrd="0" presId="urn:microsoft.com/office/officeart/2005/8/layout/process5"/>
    <dgm:cxn modelId="{3F9774A2-3818-4276-A8DD-9E4EFC8EB92B}" type="presParOf" srcId="{A40DFB2F-B645-46B2-B020-404CDCD09F00}" destId="{69013F85-9559-4540-BD55-6D22BD3CCA08}" srcOrd="0" destOrd="0" presId="urn:microsoft.com/office/officeart/2005/8/layout/process5"/>
    <dgm:cxn modelId="{8D17AA0B-639E-4097-88A5-DF94376467E4}" type="presParOf" srcId="{E8FFD1F0-5924-4EBF-AFC0-F93DE7F2473E}" destId="{31916D54-4819-4A91-BDEF-5BC48035DCE3}"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088752-2C68-4AA0-A317-D26AF47153E3}" type="doc">
      <dgm:prSet loTypeId="urn:microsoft.com/office/officeart/2005/8/layout/cycle1" loCatId="cycle" qsTypeId="urn:microsoft.com/office/officeart/2005/8/quickstyle/3d2" qsCatId="3D" csTypeId="urn:microsoft.com/office/officeart/2005/8/colors/accent1_2" csCatId="accent1" phldr="1"/>
      <dgm:spPr/>
      <dgm:t>
        <a:bodyPr/>
        <a:lstStyle/>
        <a:p>
          <a:endParaRPr lang="en-US"/>
        </a:p>
      </dgm:t>
    </dgm:pt>
    <dgm:pt modelId="{6A6B2DC8-4D39-4F97-8620-3F7EA19600AB}">
      <dgm:prSet phldrT="[Text]" custT="1"/>
      <dgm:spPr/>
      <dgm:t>
        <a:bodyPr/>
        <a:lstStyle/>
        <a:p>
          <a:r>
            <a:rPr lang="en-US" sz="2400" b="0" dirty="0" smtClean="0">
              <a:latin typeface="Times New Roman" pitchFamily="18" charset="0"/>
              <a:cs typeface="Times New Roman" pitchFamily="18" charset="0"/>
            </a:rPr>
            <a:t>1. </a:t>
          </a:r>
          <a:r>
            <a:rPr lang="en-US" sz="2400" b="0" dirty="0" err="1" smtClean="0">
              <a:latin typeface="Times New Roman" pitchFamily="18" charset="0"/>
              <a:cs typeface="Times New Roman" pitchFamily="18" charset="0"/>
            </a:rPr>
            <a:t>Xác</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định</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vấn</a:t>
          </a:r>
          <a:r>
            <a:rPr lang="en-US" sz="2400" b="0" dirty="0" smtClean="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đề</a:t>
          </a:r>
          <a:endParaRPr lang="en-US" sz="2400" b="0" dirty="0">
            <a:latin typeface="Times New Roman" pitchFamily="18" charset="0"/>
            <a:cs typeface="Times New Roman" pitchFamily="18" charset="0"/>
          </a:endParaRPr>
        </a:p>
      </dgm:t>
    </dgm:pt>
    <dgm:pt modelId="{0EB7114D-AD60-4B44-9BE3-40914A628166}" type="parTrans" cxnId="{CC00033D-F9F3-4BA3-8CBE-A44EFF4FFEFC}">
      <dgm:prSet/>
      <dgm:spPr/>
      <dgm:t>
        <a:bodyPr/>
        <a:lstStyle/>
        <a:p>
          <a:endParaRPr lang="en-US"/>
        </a:p>
      </dgm:t>
    </dgm:pt>
    <dgm:pt modelId="{D8442675-C99C-45F0-8B79-4975E8C3661B}" type="sibTrans" cxnId="{CC00033D-F9F3-4BA3-8CBE-A44EFF4FFEFC}">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71A1940E-7734-4AFF-800B-35C1076D1C62}">
      <dgm:prSet phldrT="[Text]" custT="1"/>
      <dgm:spPr/>
      <dgm:t>
        <a:bodyPr/>
        <a:lstStyle/>
        <a:p>
          <a:r>
            <a:rPr lang="en-US" sz="1900" dirty="0" smtClean="0"/>
            <a:t>2.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endParaRPr lang="en-US" sz="2400" dirty="0">
            <a:latin typeface="Times New Roman" pitchFamily="18" charset="0"/>
            <a:cs typeface="Times New Roman" pitchFamily="18" charset="0"/>
          </a:endParaRPr>
        </a:p>
      </dgm:t>
    </dgm:pt>
    <dgm:pt modelId="{69A0A682-AA76-46FD-B751-60E8F94B5E57}" type="parTrans" cxnId="{643B4CAA-DB26-45E4-8201-AD7D1F7AE129}">
      <dgm:prSet/>
      <dgm:spPr/>
      <dgm:t>
        <a:bodyPr/>
        <a:lstStyle/>
        <a:p>
          <a:endParaRPr lang="en-US"/>
        </a:p>
      </dgm:t>
    </dgm:pt>
    <dgm:pt modelId="{21185683-F020-45E9-9253-6D613579784C}" type="sibTrans" cxnId="{643B4CAA-DB26-45E4-8201-AD7D1F7AE129}">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026FD498-F3F3-4654-A93D-B14359047F91}">
      <dgm:prSet phldrT="[Text]" custT="1"/>
      <dgm:spPr/>
      <dgm:t>
        <a:bodyPr/>
        <a:lstStyle/>
        <a:p>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endParaRPr lang="en-US" sz="2400" dirty="0">
            <a:latin typeface="Times New Roman" pitchFamily="18" charset="0"/>
            <a:cs typeface="Times New Roman" pitchFamily="18" charset="0"/>
          </a:endParaRPr>
        </a:p>
      </dgm:t>
    </dgm:pt>
    <dgm:pt modelId="{0214D60E-A5CE-4E4E-A053-C5D3CA92A4AF}" type="parTrans" cxnId="{39EB04F2-1D9A-404E-AAA3-4762E5FE77B5}">
      <dgm:prSet/>
      <dgm:spPr/>
      <dgm:t>
        <a:bodyPr/>
        <a:lstStyle/>
        <a:p>
          <a:endParaRPr lang="en-US"/>
        </a:p>
      </dgm:t>
    </dgm:pt>
    <dgm:pt modelId="{ACF7667E-53CF-4D63-BE4B-FC9A141AC1B0}" type="sibTrans" cxnId="{39EB04F2-1D9A-404E-AAA3-4762E5FE77B5}">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D8E77668-C015-42BC-8BAB-BFB7E7C3AE40}">
      <dgm:prSet phldrT="[Text]" custT="1"/>
      <dgm:spPr/>
      <dgm:t>
        <a:bodyPr/>
        <a:lstStyle/>
        <a:p>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Lựa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chọn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ưu</a:t>
          </a:r>
          <a:endParaRPr lang="en-US" sz="2400" dirty="0">
            <a:latin typeface="Times New Roman" pitchFamily="18" charset="0"/>
            <a:cs typeface="Times New Roman" pitchFamily="18" charset="0"/>
          </a:endParaRPr>
        </a:p>
      </dgm:t>
    </dgm:pt>
    <dgm:pt modelId="{3360FB9D-C158-416D-9F76-87140B7806D2}" type="parTrans" cxnId="{1541FDD6-7923-4884-B23F-C569A9DAE518}">
      <dgm:prSet/>
      <dgm:spPr/>
      <dgm:t>
        <a:bodyPr/>
        <a:lstStyle/>
        <a:p>
          <a:endParaRPr lang="en-US"/>
        </a:p>
      </dgm:t>
    </dgm:pt>
    <dgm:pt modelId="{88504623-512C-47D7-BD35-D31A2CB0AAB3}" type="sibTrans" cxnId="{1541FDD6-7923-4884-B23F-C569A9DAE518}">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DA4649D1-924D-4DA9-97EB-FB291E80207B}">
      <dgm:prSet phldrT="[Text]" custT="1"/>
      <dgm:spPr/>
      <dgm:t>
        <a:bodyPr/>
        <a:lstStyle/>
        <a:p>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endParaRPr lang="en-US" sz="2400" dirty="0">
            <a:latin typeface="Times New Roman" pitchFamily="18" charset="0"/>
            <a:cs typeface="Times New Roman" pitchFamily="18" charset="0"/>
          </a:endParaRPr>
        </a:p>
      </dgm:t>
    </dgm:pt>
    <dgm:pt modelId="{68CD124D-BC3E-4C78-BD33-61044FEDC27A}" type="parTrans" cxnId="{6CFAD3BC-9C21-479E-8002-A322068E684E}">
      <dgm:prSet/>
      <dgm:spPr/>
      <dgm:t>
        <a:bodyPr/>
        <a:lstStyle/>
        <a:p>
          <a:endParaRPr lang="en-US"/>
        </a:p>
      </dgm:t>
    </dgm:pt>
    <dgm:pt modelId="{A5F871C3-8185-49AC-B512-C3874E902C7C}" type="sibTrans" cxnId="{6CFAD3BC-9C21-479E-8002-A322068E684E}">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9C895753-73CC-4344-AD21-09370383092F}">
      <dgm:prSet/>
      <dgm:spPr/>
      <dgm:t>
        <a:bodyPr/>
        <a:lstStyle/>
        <a:p>
          <a:endParaRPr lang="en-US"/>
        </a:p>
      </dgm:t>
    </dgm:pt>
    <dgm:pt modelId="{E7384BD4-B096-420D-B91D-1574BBE50050}" type="parTrans" cxnId="{06612F70-3743-42FD-A272-657B1217F8B9}">
      <dgm:prSet/>
      <dgm:spPr/>
      <dgm:t>
        <a:bodyPr/>
        <a:lstStyle/>
        <a:p>
          <a:endParaRPr lang="en-US"/>
        </a:p>
      </dgm:t>
    </dgm:pt>
    <dgm:pt modelId="{BAF2E1C8-77B2-4C61-A50A-1EF82830B56E}" type="sibTrans" cxnId="{06612F70-3743-42FD-A272-657B1217F8B9}">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15F82194-E657-488E-8528-DD5947D78657}" type="pres">
      <dgm:prSet presAssocID="{84088752-2C68-4AA0-A317-D26AF47153E3}" presName="cycle" presStyleCnt="0">
        <dgm:presLayoutVars>
          <dgm:dir/>
          <dgm:resizeHandles val="exact"/>
        </dgm:presLayoutVars>
      </dgm:prSet>
      <dgm:spPr/>
      <dgm:t>
        <a:bodyPr/>
        <a:lstStyle/>
        <a:p>
          <a:endParaRPr lang="en-US"/>
        </a:p>
      </dgm:t>
    </dgm:pt>
    <dgm:pt modelId="{AFFCDD91-5A99-467A-8BF2-EB771122DE8F}" type="pres">
      <dgm:prSet presAssocID="{6A6B2DC8-4D39-4F97-8620-3F7EA19600AB}" presName="dummy" presStyleCnt="0"/>
      <dgm:spPr/>
    </dgm:pt>
    <dgm:pt modelId="{D0FCF4D8-F52D-4BDF-BFD4-DCF81C8E56CD}" type="pres">
      <dgm:prSet presAssocID="{6A6B2DC8-4D39-4F97-8620-3F7EA19600AB}" presName="node" presStyleLbl="revTx" presStyleIdx="0" presStyleCnt="6">
        <dgm:presLayoutVars>
          <dgm:bulletEnabled val="1"/>
        </dgm:presLayoutVars>
      </dgm:prSet>
      <dgm:spPr/>
      <dgm:t>
        <a:bodyPr/>
        <a:lstStyle/>
        <a:p>
          <a:endParaRPr lang="en-US"/>
        </a:p>
      </dgm:t>
    </dgm:pt>
    <dgm:pt modelId="{20359989-BE06-408F-82CD-C9B0EEAE1FF9}" type="pres">
      <dgm:prSet presAssocID="{D8442675-C99C-45F0-8B79-4975E8C3661B}" presName="sibTrans" presStyleLbl="node1" presStyleIdx="0" presStyleCnt="6"/>
      <dgm:spPr/>
      <dgm:t>
        <a:bodyPr/>
        <a:lstStyle/>
        <a:p>
          <a:endParaRPr lang="en-US"/>
        </a:p>
      </dgm:t>
    </dgm:pt>
    <dgm:pt modelId="{4358254D-9C1C-4E39-AFCA-4AAEC81EEC26}" type="pres">
      <dgm:prSet presAssocID="{71A1940E-7734-4AFF-800B-35C1076D1C62}" presName="dummy" presStyleCnt="0"/>
      <dgm:spPr/>
    </dgm:pt>
    <dgm:pt modelId="{77138D92-1215-4E22-9BF7-E86268459247}" type="pres">
      <dgm:prSet presAssocID="{71A1940E-7734-4AFF-800B-35C1076D1C62}" presName="node" presStyleLbl="revTx" presStyleIdx="1" presStyleCnt="6" custScaleX="135379">
        <dgm:presLayoutVars>
          <dgm:bulletEnabled val="1"/>
        </dgm:presLayoutVars>
      </dgm:prSet>
      <dgm:spPr/>
      <dgm:t>
        <a:bodyPr/>
        <a:lstStyle/>
        <a:p>
          <a:endParaRPr lang="en-US"/>
        </a:p>
      </dgm:t>
    </dgm:pt>
    <dgm:pt modelId="{D747BDD4-812A-49F1-B0C2-69DBCBCDA1FA}" type="pres">
      <dgm:prSet presAssocID="{21185683-F020-45E9-9253-6D613579784C}" presName="sibTrans" presStyleLbl="node1" presStyleIdx="1" presStyleCnt="6"/>
      <dgm:spPr/>
      <dgm:t>
        <a:bodyPr/>
        <a:lstStyle/>
        <a:p>
          <a:endParaRPr lang="en-US"/>
        </a:p>
      </dgm:t>
    </dgm:pt>
    <dgm:pt modelId="{1839CF40-32FA-4A54-BFE5-14B1E6B35DD3}" type="pres">
      <dgm:prSet presAssocID="{026FD498-F3F3-4654-A93D-B14359047F91}" presName="dummy" presStyleCnt="0"/>
      <dgm:spPr/>
    </dgm:pt>
    <dgm:pt modelId="{8E778E84-6A6B-40E6-B691-63C2FDADBE45}" type="pres">
      <dgm:prSet presAssocID="{026FD498-F3F3-4654-A93D-B14359047F91}" presName="node" presStyleLbl="revTx" presStyleIdx="2" presStyleCnt="6" custScaleX="138279" custRadScaleRad="99667" custRadScaleInc="-9613">
        <dgm:presLayoutVars>
          <dgm:bulletEnabled val="1"/>
        </dgm:presLayoutVars>
      </dgm:prSet>
      <dgm:spPr/>
      <dgm:t>
        <a:bodyPr/>
        <a:lstStyle/>
        <a:p>
          <a:endParaRPr lang="en-US"/>
        </a:p>
      </dgm:t>
    </dgm:pt>
    <dgm:pt modelId="{BF00C379-1193-420F-838E-0BE30C2B6659}" type="pres">
      <dgm:prSet presAssocID="{ACF7667E-53CF-4D63-BE4B-FC9A141AC1B0}" presName="sibTrans" presStyleLbl="node1" presStyleIdx="2" presStyleCnt="6"/>
      <dgm:spPr/>
      <dgm:t>
        <a:bodyPr/>
        <a:lstStyle/>
        <a:p>
          <a:endParaRPr lang="en-US"/>
        </a:p>
      </dgm:t>
    </dgm:pt>
    <dgm:pt modelId="{9DFB8FB1-9303-49DA-B3C7-B3EB8A069AD1}" type="pres">
      <dgm:prSet presAssocID="{D8E77668-C015-42BC-8BAB-BFB7E7C3AE40}" presName="dummy" presStyleCnt="0"/>
      <dgm:spPr/>
    </dgm:pt>
    <dgm:pt modelId="{7D2E65E7-7BFA-48D9-87F8-DBE28A410793}" type="pres">
      <dgm:prSet presAssocID="{D8E77668-C015-42BC-8BAB-BFB7E7C3AE40}" presName="node" presStyleLbl="revTx" presStyleIdx="3" presStyleCnt="6" custScaleX="142574">
        <dgm:presLayoutVars>
          <dgm:bulletEnabled val="1"/>
        </dgm:presLayoutVars>
      </dgm:prSet>
      <dgm:spPr/>
      <dgm:t>
        <a:bodyPr/>
        <a:lstStyle/>
        <a:p>
          <a:endParaRPr lang="en-US"/>
        </a:p>
      </dgm:t>
    </dgm:pt>
    <dgm:pt modelId="{A768D694-EB21-40EB-91D3-AF5C6D2C7955}" type="pres">
      <dgm:prSet presAssocID="{88504623-512C-47D7-BD35-D31A2CB0AAB3}" presName="sibTrans" presStyleLbl="node1" presStyleIdx="3" presStyleCnt="6"/>
      <dgm:spPr/>
      <dgm:t>
        <a:bodyPr/>
        <a:lstStyle/>
        <a:p>
          <a:endParaRPr lang="en-US"/>
        </a:p>
      </dgm:t>
    </dgm:pt>
    <dgm:pt modelId="{DFE43753-B26B-45AA-8E19-2801393A895B}" type="pres">
      <dgm:prSet presAssocID="{DA4649D1-924D-4DA9-97EB-FB291E80207B}" presName="dummy" presStyleCnt="0"/>
      <dgm:spPr/>
    </dgm:pt>
    <dgm:pt modelId="{4B1DAC7F-0BAE-464B-A106-2C9DBB7412AA}" type="pres">
      <dgm:prSet presAssocID="{DA4649D1-924D-4DA9-97EB-FB291E80207B}" presName="node" presStyleLbl="revTx" presStyleIdx="4" presStyleCnt="6" custScaleX="146807">
        <dgm:presLayoutVars>
          <dgm:bulletEnabled val="1"/>
        </dgm:presLayoutVars>
      </dgm:prSet>
      <dgm:spPr/>
      <dgm:t>
        <a:bodyPr/>
        <a:lstStyle/>
        <a:p>
          <a:endParaRPr lang="en-US"/>
        </a:p>
      </dgm:t>
    </dgm:pt>
    <dgm:pt modelId="{4FCF1266-25F4-4BAA-BAA1-5F0D12638697}" type="pres">
      <dgm:prSet presAssocID="{A5F871C3-8185-49AC-B512-C3874E902C7C}" presName="sibTrans" presStyleLbl="node1" presStyleIdx="4" presStyleCnt="6" custLinFactNeighborX="-3347" custLinFactNeighborY="-57"/>
      <dgm:spPr/>
      <dgm:t>
        <a:bodyPr/>
        <a:lstStyle/>
        <a:p>
          <a:endParaRPr lang="en-US"/>
        </a:p>
      </dgm:t>
    </dgm:pt>
    <dgm:pt modelId="{C4227826-5E51-4C38-9933-BBB3B4884D65}" type="pres">
      <dgm:prSet presAssocID="{9C895753-73CC-4344-AD21-09370383092F}" presName="dummy" presStyleCnt="0"/>
      <dgm:spPr/>
    </dgm:pt>
    <dgm:pt modelId="{C0D30FAC-956E-4504-9201-43AF55388897}" type="pres">
      <dgm:prSet presAssocID="{9C895753-73CC-4344-AD21-09370383092F}" presName="node" presStyleLbl="revTx" presStyleIdx="5" presStyleCnt="6">
        <dgm:presLayoutVars>
          <dgm:bulletEnabled val="1"/>
        </dgm:presLayoutVars>
      </dgm:prSet>
      <dgm:spPr/>
      <dgm:t>
        <a:bodyPr/>
        <a:lstStyle/>
        <a:p>
          <a:endParaRPr lang="en-US"/>
        </a:p>
      </dgm:t>
    </dgm:pt>
    <dgm:pt modelId="{00D5249F-5DA8-4C6D-89D8-AD77437F3C34}" type="pres">
      <dgm:prSet presAssocID="{BAF2E1C8-77B2-4C61-A50A-1EF82830B56E}" presName="sibTrans" presStyleLbl="node1" presStyleIdx="5" presStyleCnt="6"/>
      <dgm:spPr/>
      <dgm:t>
        <a:bodyPr/>
        <a:lstStyle/>
        <a:p>
          <a:endParaRPr lang="en-US"/>
        </a:p>
      </dgm:t>
    </dgm:pt>
  </dgm:ptLst>
  <dgm:cxnLst>
    <dgm:cxn modelId="{E864EC56-8CE9-44F8-85F5-EB416FFA2A69}" type="presOf" srcId="{21185683-F020-45E9-9253-6D613579784C}" destId="{D747BDD4-812A-49F1-B0C2-69DBCBCDA1FA}" srcOrd="0" destOrd="0" presId="urn:microsoft.com/office/officeart/2005/8/layout/cycle1"/>
    <dgm:cxn modelId="{0B9C61E4-D732-42D3-AC39-9F05F2D0BF55}" type="presOf" srcId="{71A1940E-7734-4AFF-800B-35C1076D1C62}" destId="{77138D92-1215-4E22-9BF7-E86268459247}" srcOrd="0" destOrd="0" presId="urn:microsoft.com/office/officeart/2005/8/layout/cycle1"/>
    <dgm:cxn modelId="{397FA5F6-DA1C-4B09-9A08-5DFF488C8C86}" type="presOf" srcId="{DA4649D1-924D-4DA9-97EB-FB291E80207B}" destId="{4B1DAC7F-0BAE-464B-A106-2C9DBB7412AA}" srcOrd="0" destOrd="0" presId="urn:microsoft.com/office/officeart/2005/8/layout/cycle1"/>
    <dgm:cxn modelId="{1482B8BF-D827-460F-A6E4-19E232922C6A}" type="presOf" srcId="{D8E77668-C015-42BC-8BAB-BFB7E7C3AE40}" destId="{7D2E65E7-7BFA-48D9-87F8-DBE28A410793}" srcOrd="0" destOrd="0" presId="urn:microsoft.com/office/officeart/2005/8/layout/cycle1"/>
    <dgm:cxn modelId="{1FD128C0-208E-4672-8795-F641A50195C3}" type="presOf" srcId="{ACF7667E-53CF-4D63-BE4B-FC9A141AC1B0}" destId="{BF00C379-1193-420F-838E-0BE30C2B6659}" srcOrd="0" destOrd="0" presId="urn:microsoft.com/office/officeart/2005/8/layout/cycle1"/>
    <dgm:cxn modelId="{643B4CAA-DB26-45E4-8201-AD7D1F7AE129}" srcId="{84088752-2C68-4AA0-A317-D26AF47153E3}" destId="{71A1940E-7734-4AFF-800B-35C1076D1C62}" srcOrd="1" destOrd="0" parTransId="{69A0A682-AA76-46FD-B751-60E8F94B5E57}" sibTransId="{21185683-F020-45E9-9253-6D613579784C}"/>
    <dgm:cxn modelId="{CC00033D-F9F3-4BA3-8CBE-A44EFF4FFEFC}" srcId="{84088752-2C68-4AA0-A317-D26AF47153E3}" destId="{6A6B2DC8-4D39-4F97-8620-3F7EA19600AB}" srcOrd="0" destOrd="0" parTransId="{0EB7114D-AD60-4B44-9BE3-40914A628166}" sibTransId="{D8442675-C99C-45F0-8B79-4975E8C3661B}"/>
    <dgm:cxn modelId="{06612F70-3743-42FD-A272-657B1217F8B9}" srcId="{84088752-2C68-4AA0-A317-D26AF47153E3}" destId="{9C895753-73CC-4344-AD21-09370383092F}" srcOrd="5" destOrd="0" parTransId="{E7384BD4-B096-420D-B91D-1574BBE50050}" sibTransId="{BAF2E1C8-77B2-4C61-A50A-1EF82830B56E}"/>
    <dgm:cxn modelId="{D842905A-0AA9-4DBD-B17D-B7EA81674998}" type="presOf" srcId="{BAF2E1C8-77B2-4C61-A50A-1EF82830B56E}" destId="{00D5249F-5DA8-4C6D-89D8-AD77437F3C34}" srcOrd="0" destOrd="0" presId="urn:microsoft.com/office/officeart/2005/8/layout/cycle1"/>
    <dgm:cxn modelId="{CA796BF3-A794-437B-A529-BB45A11588AC}" type="presOf" srcId="{84088752-2C68-4AA0-A317-D26AF47153E3}" destId="{15F82194-E657-488E-8528-DD5947D78657}" srcOrd="0" destOrd="0" presId="urn:microsoft.com/office/officeart/2005/8/layout/cycle1"/>
    <dgm:cxn modelId="{8042D3A5-9B58-458F-AE0D-43FF70524058}" type="presOf" srcId="{9C895753-73CC-4344-AD21-09370383092F}" destId="{C0D30FAC-956E-4504-9201-43AF55388897}" srcOrd="0" destOrd="0" presId="urn:microsoft.com/office/officeart/2005/8/layout/cycle1"/>
    <dgm:cxn modelId="{1541FDD6-7923-4884-B23F-C569A9DAE518}" srcId="{84088752-2C68-4AA0-A317-D26AF47153E3}" destId="{D8E77668-C015-42BC-8BAB-BFB7E7C3AE40}" srcOrd="3" destOrd="0" parTransId="{3360FB9D-C158-416D-9F76-87140B7806D2}" sibTransId="{88504623-512C-47D7-BD35-D31A2CB0AAB3}"/>
    <dgm:cxn modelId="{18015A2A-9228-47B0-B62E-AB279A60E02D}" type="presOf" srcId="{6A6B2DC8-4D39-4F97-8620-3F7EA19600AB}" destId="{D0FCF4D8-F52D-4BDF-BFD4-DCF81C8E56CD}" srcOrd="0" destOrd="0" presId="urn:microsoft.com/office/officeart/2005/8/layout/cycle1"/>
    <dgm:cxn modelId="{5527F3D6-553C-4C1B-9C9A-73B65693AD37}" type="presOf" srcId="{D8442675-C99C-45F0-8B79-4975E8C3661B}" destId="{20359989-BE06-408F-82CD-C9B0EEAE1FF9}" srcOrd="0" destOrd="0" presId="urn:microsoft.com/office/officeart/2005/8/layout/cycle1"/>
    <dgm:cxn modelId="{549E9DD0-A66C-4BA9-9442-4CA06829C265}" type="presOf" srcId="{026FD498-F3F3-4654-A93D-B14359047F91}" destId="{8E778E84-6A6B-40E6-B691-63C2FDADBE45}" srcOrd="0" destOrd="0" presId="urn:microsoft.com/office/officeart/2005/8/layout/cycle1"/>
    <dgm:cxn modelId="{60E74230-AD7F-4404-BEF9-59201F63F328}" type="presOf" srcId="{A5F871C3-8185-49AC-B512-C3874E902C7C}" destId="{4FCF1266-25F4-4BAA-BAA1-5F0D12638697}" srcOrd="0" destOrd="0" presId="urn:microsoft.com/office/officeart/2005/8/layout/cycle1"/>
    <dgm:cxn modelId="{39EB04F2-1D9A-404E-AAA3-4762E5FE77B5}" srcId="{84088752-2C68-4AA0-A317-D26AF47153E3}" destId="{026FD498-F3F3-4654-A93D-B14359047F91}" srcOrd="2" destOrd="0" parTransId="{0214D60E-A5CE-4E4E-A053-C5D3CA92A4AF}" sibTransId="{ACF7667E-53CF-4D63-BE4B-FC9A141AC1B0}"/>
    <dgm:cxn modelId="{6CFAD3BC-9C21-479E-8002-A322068E684E}" srcId="{84088752-2C68-4AA0-A317-D26AF47153E3}" destId="{DA4649D1-924D-4DA9-97EB-FB291E80207B}" srcOrd="4" destOrd="0" parTransId="{68CD124D-BC3E-4C78-BD33-61044FEDC27A}" sibTransId="{A5F871C3-8185-49AC-B512-C3874E902C7C}"/>
    <dgm:cxn modelId="{4D133245-F78B-4885-94C2-497106249A99}" type="presOf" srcId="{88504623-512C-47D7-BD35-D31A2CB0AAB3}" destId="{A768D694-EB21-40EB-91D3-AF5C6D2C7955}" srcOrd="0" destOrd="0" presId="urn:microsoft.com/office/officeart/2005/8/layout/cycle1"/>
    <dgm:cxn modelId="{017400E1-8C43-4775-A68B-D25365EE994C}" type="presParOf" srcId="{15F82194-E657-488E-8528-DD5947D78657}" destId="{AFFCDD91-5A99-467A-8BF2-EB771122DE8F}" srcOrd="0" destOrd="0" presId="urn:microsoft.com/office/officeart/2005/8/layout/cycle1"/>
    <dgm:cxn modelId="{3B2A9B3B-EEE0-4F23-89B5-DE7E26BC3EBA}" type="presParOf" srcId="{15F82194-E657-488E-8528-DD5947D78657}" destId="{D0FCF4D8-F52D-4BDF-BFD4-DCF81C8E56CD}" srcOrd="1" destOrd="0" presId="urn:microsoft.com/office/officeart/2005/8/layout/cycle1"/>
    <dgm:cxn modelId="{1E3C7657-BD34-4518-AA9B-AABCAD288B9C}" type="presParOf" srcId="{15F82194-E657-488E-8528-DD5947D78657}" destId="{20359989-BE06-408F-82CD-C9B0EEAE1FF9}" srcOrd="2" destOrd="0" presId="urn:microsoft.com/office/officeart/2005/8/layout/cycle1"/>
    <dgm:cxn modelId="{D6058D30-BB47-4F5E-952C-9C2D04D375A5}" type="presParOf" srcId="{15F82194-E657-488E-8528-DD5947D78657}" destId="{4358254D-9C1C-4E39-AFCA-4AAEC81EEC26}" srcOrd="3" destOrd="0" presId="urn:microsoft.com/office/officeart/2005/8/layout/cycle1"/>
    <dgm:cxn modelId="{27CAC501-06EE-410F-A2E7-F04CF2AE3CC0}" type="presParOf" srcId="{15F82194-E657-488E-8528-DD5947D78657}" destId="{77138D92-1215-4E22-9BF7-E86268459247}" srcOrd="4" destOrd="0" presId="urn:microsoft.com/office/officeart/2005/8/layout/cycle1"/>
    <dgm:cxn modelId="{CA101D69-A486-4E52-B69F-C7EB22EE410A}" type="presParOf" srcId="{15F82194-E657-488E-8528-DD5947D78657}" destId="{D747BDD4-812A-49F1-B0C2-69DBCBCDA1FA}" srcOrd="5" destOrd="0" presId="urn:microsoft.com/office/officeart/2005/8/layout/cycle1"/>
    <dgm:cxn modelId="{3B115D4F-248D-4B0C-ACAE-FB0C76FFE028}" type="presParOf" srcId="{15F82194-E657-488E-8528-DD5947D78657}" destId="{1839CF40-32FA-4A54-BFE5-14B1E6B35DD3}" srcOrd="6" destOrd="0" presId="urn:microsoft.com/office/officeart/2005/8/layout/cycle1"/>
    <dgm:cxn modelId="{AC55FE38-4438-40DC-8A11-0213EC4E176B}" type="presParOf" srcId="{15F82194-E657-488E-8528-DD5947D78657}" destId="{8E778E84-6A6B-40E6-B691-63C2FDADBE45}" srcOrd="7" destOrd="0" presId="urn:microsoft.com/office/officeart/2005/8/layout/cycle1"/>
    <dgm:cxn modelId="{3925A6B3-2EBC-4877-8922-3B6144B84728}" type="presParOf" srcId="{15F82194-E657-488E-8528-DD5947D78657}" destId="{BF00C379-1193-420F-838E-0BE30C2B6659}" srcOrd="8" destOrd="0" presId="urn:microsoft.com/office/officeart/2005/8/layout/cycle1"/>
    <dgm:cxn modelId="{6C2D0AA9-025D-416E-A813-C5BE0A1237E7}" type="presParOf" srcId="{15F82194-E657-488E-8528-DD5947D78657}" destId="{9DFB8FB1-9303-49DA-B3C7-B3EB8A069AD1}" srcOrd="9" destOrd="0" presId="urn:microsoft.com/office/officeart/2005/8/layout/cycle1"/>
    <dgm:cxn modelId="{665E1D87-B18B-4D7B-87FA-CEE02626F925}" type="presParOf" srcId="{15F82194-E657-488E-8528-DD5947D78657}" destId="{7D2E65E7-7BFA-48D9-87F8-DBE28A410793}" srcOrd="10" destOrd="0" presId="urn:microsoft.com/office/officeart/2005/8/layout/cycle1"/>
    <dgm:cxn modelId="{1F0583F0-36F4-4608-878D-9F03CAB7AAD8}" type="presParOf" srcId="{15F82194-E657-488E-8528-DD5947D78657}" destId="{A768D694-EB21-40EB-91D3-AF5C6D2C7955}" srcOrd="11" destOrd="0" presId="urn:microsoft.com/office/officeart/2005/8/layout/cycle1"/>
    <dgm:cxn modelId="{C20CBC36-BB33-4C5F-9255-2F9D3438CEA1}" type="presParOf" srcId="{15F82194-E657-488E-8528-DD5947D78657}" destId="{DFE43753-B26B-45AA-8E19-2801393A895B}" srcOrd="12" destOrd="0" presId="urn:microsoft.com/office/officeart/2005/8/layout/cycle1"/>
    <dgm:cxn modelId="{3C431DFC-DA8A-48EF-B1DA-B16E4FDE06CF}" type="presParOf" srcId="{15F82194-E657-488E-8528-DD5947D78657}" destId="{4B1DAC7F-0BAE-464B-A106-2C9DBB7412AA}" srcOrd="13" destOrd="0" presId="urn:microsoft.com/office/officeart/2005/8/layout/cycle1"/>
    <dgm:cxn modelId="{9679DACF-2EE2-44AA-9A36-0CA2EA37CC69}" type="presParOf" srcId="{15F82194-E657-488E-8528-DD5947D78657}" destId="{4FCF1266-25F4-4BAA-BAA1-5F0D12638697}" srcOrd="14" destOrd="0" presId="urn:microsoft.com/office/officeart/2005/8/layout/cycle1"/>
    <dgm:cxn modelId="{ED5D0614-AF09-4938-B7AC-D8A7A5D84955}" type="presParOf" srcId="{15F82194-E657-488E-8528-DD5947D78657}" destId="{C4227826-5E51-4C38-9933-BBB3B4884D65}" srcOrd="15" destOrd="0" presId="urn:microsoft.com/office/officeart/2005/8/layout/cycle1"/>
    <dgm:cxn modelId="{88363E16-375A-4D25-8056-704F3B34B884}" type="presParOf" srcId="{15F82194-E657-488E-8528-DD5947D78657}" destId="{C0D30FAC-956E-4504-9201-43AF55388897}" srcOrd="16" destOrd="0" presId="urn:microsoft.com/office/officeart/2005/8/layout/cycle1"/>
    <dgm:cxn modelId="{D16CEA85-C246-4342-9438-095DC11DDACA}" type="presParOf" srcId="{15F82194-E657-488E-8528-DD5947D78657}" destId="{00D5249F-5DA8-4C6D-89D8-AD77437F3C3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6FAC9-6828-416E-A03D-37D7100F4CA5}">
      <dsp:nvSpPr>
        <dsp:cNvPr id="0" name=""/>
        <dsp:cNvSpPr/>
      </dsp:nvSpPr>
      <dsp:spPr>
        <a:xfrm>
          <a:off x="3159053" y="1684308"/>
          <a:ext cx="2514603" cy="2285994"/>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Tầm</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quan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trọng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của</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tự</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học</a:t>
          </a:r>
          <a:endParaRPr lang="en-US" sz="2800" kern="1200" dirty="0">
            <a:latin typeface="Times New Roman" pitchFamily="18" charset="0"/>
            <a:cs typeface="Times New Roman" pitchFamily="18" charset="0"/>
          </a:endParaRPr>
        </a:p>
      </dsp:txBody>
      <dsp:txXfrm>
        <a:off x="3527308" y="2019084"/>
        <a:ext cx="1778093" cy="1616442"/>
      </dsp:txXfrm>
    </dsp:sp>
    <dsp:sp modelId="{FA9D5178-45FF-45F6-AE60-F14ABC18AB08}">
      <dsp:nvSpPr>
        <dsp:cNvPr id="0" name=""/>
        <dsp:cNvSpPr/>
      </dsp:nvSpPr>
      <dsp:spPr>
        <a:xfrm>
          <a:off x="3387654" y="28129"/>
          <a:ext cx="2057401" cy="1787803"/>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bg1"/>
              </a:solidFill>
              <a:latin typeface="Times New Roman" pitchFamily="18" charset="0"/>
              <a:cs typeface="Times New Roman" pitchFamily="18" charset="0"/>
            </a:rPr>
            <a:t>Giúp</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chủ</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động</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ht</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suốt</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đời</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ht</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để</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khẳng</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định</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năng</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lực</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phẩm</a:t>
          </a:r>
          <a:r>
            <a:rPr lang="en-US" sz="2000" kern="1200" dirty="0" smtClean="0">
              <a:solidFill>
                <a:schemeClr val="bg1"/>
              </a:solidFill>
              <a:latin typeface="Times New Roman" pitchFamily="18" charset="0"/>
              <a:cs typeface="Times New Roman" pitchFamily="18" charset="0"/>
            </a:rPr>
            <a:t> </a:t>
          </a:r>
          <a:r>
            <a:rPr lang="en-US" sz="2000" kern="1200" dirty="0" err="1" smtClean="0">
              <a:solidFill>
                <a:schemeClr val="bg1"/>
              </a:solidFill>
              <a:latin typeface="Times New Roman" pitchFamily="18" charset="0"/>
              <a:cs typeface="Times New Roman" pitchFamily="18" charset="0"/>
            </a:rPr>
            <a:t>chất</a:t>
          </a:r>
          <a:endParaRPr lang="en-US" sz="2000" kern="1200" dirty="0">
            <a:solidFill>
              <a:schemeClr val="bg1"/>
            </a:solidFill>
            <a:latin typeface="Times New Roman" pitchFamily="18" charset="0"/>
            <a:cs typeface="Times New Roman" pitchFamily="18" charset="0"/>
          </a:endParaRPr>
        </a:p>
      </dsp:txBody>
      <dsp:txXfrm>
        <a:off x="3688953" y="289947"/>
        <a:ext cx="1454803" cy="1264167"/>
      </dsp:txXfrm>
    </dsp:sp>
    <dsp:sp modelId="{696FE1F0-9239-49EA-8BCF-288566EB70B2}">
      <dsp:nvSpPr>
        <dsp:cNvPr id="0" name=""/>
        <dsp:cNvSpPr/>
      </dsp:nvSpPr>
      <dsp:spPr>
        <a:xfrm>
          <a:off x="4876811" y="3352797"/>
          <a:ext cx="1769036" cy="1732691"/>
        </a:xfrm>
        <a:prstGeom prst="ellipse">
          <a:avLst/>
        </a:prstGeom>
        <a:solidFill>
          <a:schemeClr val="accent3">
            <a:alpha val="50000"/>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err="1" smtClean="0">
              <a:latin typeface="Times New Roman" pitchFamily="18" charset="0"/>
              <a:cs typeface="Times New Roman" pitchFamily="18" charset="0"/>
            </a:rPr>
            <a:t>Nâng</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cao</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năng</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lực</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tư</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duy</a:t>
          </a:r>
          <a:endParaRPr lang="en-US" sz="2200" kern="1200" dirty="0">
            <a:latin typeface="Times New Roman" pitchFamily="18" charset="0"/>
            <a:cs typeface="Times New Roman" pitchFamily="18" charset="0"/>
          </a:endParaRPr>
        </a:p>
      </dsp:txBody>
      <dsp:txXfrm>
        <a:off x="5135880" y="3606544"/>
        <a:ext cx="1250898" cy="1225197"/>
      </dsp:txXfrm>
    </dsp:sp>
    <dsp:sp modelId="{5DF297C7-62EA-4348-8265-C51F1B1015A2}">
      <dsp:nvSpPr>
        <dsp:cNvPr id="0" name=""/>
        <dsp:cNvSpPr/>
      </dsp:nvSpPr>
      <dsp:spPr>
        <a:xfrm>
          <a:off x="1981196" y="3352792"/>
          <a:ext cx="1921452" cy="1756181"/>
        </a:xfrm>
        <a:prstGeom prst="ellipse">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err="1" smtClean="0">
              <a:latin typeface="Times New Roman" pitchFamily="18" charset="0"/>
              <a:cs typeface="Times New Roman" pitchFamily="18" charset="0"/>
            </a:rPr>
            <a:t>Là</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cơ</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sở</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cho</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tự</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giáo</a:t>
          </a:r>
          <a:r>
            <a:rPr lang="en-US" sz="2200" kern="1200" dirty="0" smtClean="0">
              <a:latin typeface="Times New Roman" pitchFamily="18" charset="0"/>
              <a:cs typeface="Times New Roman" pitchFamily="18" charset="0"/>
            </a:rPr>
            <a:t> </a:t>
          </a:r>
          <a:r>
            <a:rPr lang="en-US" sz="2200" kern="1200" dirty="0" err="1" smtClean="0">
              <a:latin typeface="Times New Roman" pitchFamily="18" charset="0"/>
              <a:cs typeface="Times New Roman" pitchFamily="18" charset="0"/>
            </a:rPr>
            <a:t>dục</a:t>
          </a:r>
          <a:endParaRPr lang="en-US" sz="2200" kern="1200" dirty="0">
            <a:latin typeface="Times New Roman" pitchFamily="18" charset="0"/>
            <a:cs typeface="Times New Roman" pitchFamily="18" charset="0"/>
          </a:endParaRPr>
        </a:p>
      </dsp:txBody>
      <dsp:txXfrm>
        <a:off x="2262586" y="3609979"/>
        <a:ext cx="1358672" cy="1241807"/>
      </dsp:txXfrm>
    </dsp:sp>
    <dsp:sp modelId="{B80F0379-53C2-4898-8079-B2C33447911F}">
      <dsp:nvSpPr>
        <dsp:cNvPr id="0" name=""/>
        <dsp:cNvSpPr/>
      </dsp:nvSpPr>
      <dsp:spPr>
        <a:xfrm>
          <a:off x="1447813" y="1295387"/>
          <a:ext cx="1908456" cy="1940751"/>
        </a:xfrm>
        <a:prstGeom prst="ellipse">
          <a:avLst/>
        </a:prstGeom>
        <a:solidFill>
          <a:schemeClr val="accent3">
            <a:alpha val="50000"/>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latin typeface="Times New Roman" pitchFamily="18" charset="0"/>
              <a:cs typeface="Times New Roman" pitchFamily="18" charset="0"/>
            </a:rPr>
            <a:t>Tạo</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đ.lực</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mạnh</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mẽ</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cho</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quá</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trình</a:t>
          </a:r>
          <a:r>
            <a:rPr lang="en-US" sz="2000" kern="1200" dirty="0" smtClean="0">
              <a:latin typeface="Times New Roman" pitchFamily="18" charset="0"/>
              <a:cs typeface="Times New Roman" pitchFamily="18" charset="0"/>
            </a:rPr>
            <a:t> HT; </a:t>
          </a:r>
          <a:r>
            <a:rPr lang="en-US" sz="2000" kern="1200" dirty="0" err="1" smtClean="0">
              <a:latin typeface="Times New Roman" pitchFamily="18" charset="0"/>
              <a:cs typeface="Times New Roman" pitchFamily="18" charset="0"/>
            </a:rPr>
            <a:t>khơi</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dậy</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n.lực</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t.tàng</a:t>
          </a:r>
          <a:endParaRPr lang="en-US" sz="2000" kern="1200" dirty="0">
            <a:latin typeface="Times New Roman" pitchFamily="18" charset="0"/>
            <a:cs typeface="Times New Roman" pitchFamily="18" charset="0"/>
          </a:endParaRPr>
        </a:p>
      </dsp:txBody>
      <dsp:txXfrm>
        <a:off x="1727300" y="1579603"/>
        <a:ext cx="1349482" cy="13723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41B27-7C15-405A-9E8F-B6C698EAB38D}">
      <dsp:nvSpPr>
        <dsp:cNvPr id="0" name=""/>
        <dsp:cNvSpPr/>
      </dsp:nvSpPr>
      <dsp:spPr>
        <a:xfrm>
          <a:off x="3112472" y="3003827"/>
          <a:ext cx="2157055" cy="215705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Xác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định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đúng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bản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chất</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vấn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đề</a:t>
          </a:r>
          <a:endParaRPr lang="en-US" sz="2800" kern="1200" dirty="0">
            <a:latin typeface="Times New Roman" pitchFamily="18" charset="0"/>
            <a:cs typeface="Times New Roman" pitchFamily="18" charset="0"/>
          </a:endParaRPr>
        </a:p>
      </dsp:txBody>
      <dsp:txXfrm>
        <a:off x="3428365" y="3319720"/>
        <a:ext cx="1525269" cy="1525269"/>
      </dsp:txXfrm>
    </dsp:sp>
    <dsp:sp modelId="{E5232150-3F60-48C7-AE96-355D6C2C9D88}">
      <dsp:nvSpPr>
        <dsp:cNvPr id="0" name=""/>
        <dsp:cNvSpPr/>
      </dsp:nvSpPr>
      <dsp:spPr>
        <a:xfrm rot="10800000">
          <a:off x="1025242" y="3774974"/>
          <a:ext cx="1972431" cy="614760"/>
        </a:xfrm>
        <a:prstGeom prst="lef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A5CE647-D2C7-4575-BC7B-9041045FD296}">
      <dsp:nvSpPr>
        <dsp:cNvPr id="0" name=""/>
        <dsp:cNvSpPr/>
      </dsp:nvSpPr>
      <dsp:spPr>
        <a:xfrm>
          <a:off x="641" y="3262674"/>
          <a:ext cx="2049202" cy="163936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Sử</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dụng</a:t>
          </a:r>
          <a:r>
            <a:rPr lang="en-US" sz="2400" kern="1200" dirty="0" smtClean="0">
              <a:latin typeface="Times New Roman" pitchFamily="18" charset="0"/>
              <a:cs typeface="Times New Roman" pitchFamily="18" charset="0"/>
            </a:rPr>
            <a:t> 4W1H </a:t>
          </a:r>
          <a:r>
            <a:rPr lang="en-US" sz="2400" kern="1200" dirty="0" err="1" smtClean="0">
              <a:latin typeface="Times New Roman" pitchFamily="18" charset="0"/>
              <a:cs typeface="Times New Roman" pitchFamily="18" charset="0"/>
            </a:rPr>
            <a:t>để</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mô</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tả</a:t>
          </a:r>
          <a:r>
            <a:rPr lang="en-US" sz="2400" kern="1200" dirty="0" smtClean="0">
              <a:latin typeface="Times New Roman" pitchFamily="18" charset="0"/>
              <a:cs typeface="Times New Roman" pitchFamily="18" charset="0"/>
            </a:rPr>
            <a:t> chi </a:t>
          </a:r>
          <a:r>
            <a:rPr lang="en-US" sz="2400" kern="1200" dirty="0" err="1" smtClean="0">
              <a:latin typeface="Times New Roman" pitchFamily="18" charset="0"/>
              <a:cs typeface="Times New Roman" pitchFamily="18" charset="0"/>
            </a:rPr>
            <a:t>tiết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vấn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đề</a:t>
          </a:r>
          <a:endParaRPr lang="en-US" sz="2400" kern="1200" dirty="0"/>
        </a:p>
      </dsp:txBody>
      <dsp:txXfrm>
        <a:off x="48656" y="3310689"/>
        <a:ext cx="1953172" cy="1543332"/>
      </dsp:txXfrm>
    </dsp:sp>
    <dsp:sp modelId="{C6E1E9D2-BECC-4B5D-ADC0-DB1584F42549}">
      <dsp:nvSpPr>
        <dsp:cNvPr id="0" name=""/>
        <dsp:cNvSpPr/>
      </dsp:nvSpPr>
      <dsp:spPr>
        <a:xfrm rot="13500000">
          <a:off x="1663615" y="2233806"/>
          <a:ext cx="1972431" cy="614760"/>
        </a:xfrm>
        <a:prstGeom prst="leftArrow">
          <a:avLst>
            <a:gd name="adj1" fmla="val 60000"/>
            <a:gd name="adj2" fmla="val 5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4874737-C8A6-4990-B836-C89039BBD54F}">
      <dsp:nvSpPr>
        <dsp:cNvPr id="0" name=""/>
        <dsp:cNvSpPr/>
      </dsp:nvSpPr>
      <dsp:spPr>
        <a:xfrm>
          <a:off x="927870" y="1024145"/>
          <a:ext cx="2049202" cy="1639362"/>
        </a:xfrm>
        <a:prstGeom prst="roundRect">
          <a:avLst>
            <a:gd name="adj" fmla="val 1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Lợi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ích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khi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gq</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hậu</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quả</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khi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ko</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gq</a:t>
          </a:r>
          <a:r>
            <a:rPr lang="en-US" sz="2400" kern="1200" dirty="0" smtClean="0">
              <a:latin typeface="Times New Roman" pitchFamily="18" charset="0"/>
              <a:cs typeface="Times New Roman" pitchFamily="18" charset="0"/>
            </a:rPr>
            <a:t>?</a:t>
          </a:r>
          <a:endParaRPr lang="en-US" sz="2400" kern="1200" dirty="0">
            <a:latin typeface="Times New Roman" pitchFamily="18" charset="0"/>
            <a:cs typeface="Times New Roman" pitchFamily="18" charset="0"/>
          </a:endParaRPr>
        </a:p>
      </dsp:txBody>
      <dsp:txXfrm>
        <a:off x="975885" y="1072160"/>
        <a:ext cx="1953172" cy="1543332"/>
      </dsp:txXfrm>
    </dsp:sp>
    <dsp:sp modelId="{F9CA4568-06DC-4EB4-9DDD-6AE59257A226}">
      <dsp:nvSpPr>
        <dsp:cNvPr id="0" name=""/>
        <dsp:cNvSpPr/>
      </dsp:nvSpPr>
      <dsp:spPr>
        <a:xfrm rot="16200000">
          <a:off x="3204784" y="1595433"/>
          <a:ext cx="1972431" cy="614760"/>
        </a:xfrm>
        <a:prstGeom prst="leftArrow">
          <a:avLst>
            <a:gd name="adj1" fmla="val 60000"/>
            <a:gd name="adj2" fmla="val 5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C49423B-A43C-4486-B75A-D0E99D450FE5}">
      <dsp:nvSpPr>
        <dsp:cNvPr id="0" name=""/>
        <dsp:cNvSpPr/>
      </dsp:nvSpPr>
      <dsp:spPr>
        <a:xfrm>
          <a:off x="3166398" y="96917"/>
          <a:ext cx="2049202" cy="1639362"/>
        </a:xfrm>
        <a:prstGeom prst="roundRect">
          <a:avLst>
            <a:gd name="adj" fmla="val 1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Vđ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có</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đáng</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đầu</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tư</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công</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sức</a:t>
          </a:r>
          <a:r>
            <a:rPr lang="en-US" sz="2400" kern="1200" dirty="0" smtClean="0">
              <a:latin typeface="Times New Roman" pitchFamily="18" charset="0"/>
              <a:cs typeface="Times New Roman" pitchFamily="18" charset="0"/>
            </a:rPr>
            <a:t>?</a:t>
          </a:r>
          <a:endParaRPr lang="en-US" sz="2400" kern="1200" dirty="0">
            <a:latin typeface="Times New Roman" pitchFamily="18" charset="0"/>
            <a:cs typeface="Times New Roman" pitchFamily="18" charset="0"/>
          </a:endParaRPr>
        </a:p>
      </dsp:txBody>
      <dsp:txXfrm>
        <a:off x="3214413" y="144932"/>
        <a:ext cx="1953172" cy="1543332"/>
      </dsp:txXfrm>
    </dsp:sp>
    <dsp:sp modelId="{32C7BB35-F34F-453A-9877-7E854386255E}">
      <dsp:nvSpPr>
        <dsp:cNvPr id="0" name=""/>
        <dsp:cNvSpPr/>
      </dsp:nvSpPr>
      <dsp:spPr>
        <a:xfrm rot="18900000">
          <a:off x="4745952" y="2233806"/>
          <a:ext cx="1972431" cy="614760"/>
        </a:xfrm>
        <a:prstGeom prst="leftArrow">
          <a:avLst>
            <a:gd name="adj1" fmla="val 60000"/>
            <a:gd name="adj2" fmla="val 5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B63F974-4ABA-437F-B5A2-6C547499B4FD}">
      <dsp:nvSpPr>
        <dsp:cNvPr id="0" name=""/>
        <dsp:cNvSpPr/>
      </dsp:nvSpPr>
      <dsp:spPr>
        <a:xfrm>
          <a:off x="5404926" y="1024145"/>
          <a:ext cx="2049202" cy="1639362"/>
        </a:xfrm>
        <a:prstGeom prst="roundRect">
          <a:avLst>
            <a:gd name="adj" fmla="val 1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Vđ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đơn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lẻ</a:t>
          </a:r>
          <a:r>
            <a:rPr lang="en-US" sz="2400" kern="1200" dirty="0" smtClean="0">
              <a:latin typeface="Times New Roman" pitchFamily="18" charset="0"/>
              <a:cs typeface="Times New Roman" pitchFamily="18" charset="0"/>
            </a:rPr>
            <a:t> hay </a:t>
          </a:r>
          <a:r>
            <a:rPr lang="en-US" sz="2400" kern="1200" dirty="0" err="1" smtClean="0">
              <a:latin typeface="Times New Roman" pitchFamily="18" charset="0"/>
              <a:cs typeface="Times New Roman" pitchFamily="18" charset="0"/>
            </a:rPr>
            <a:t>là</a:t>
          </a:r>
          <a:r>
            <a:rPr lang="en-US" sz="2400" kern="1200" dirty="0" smtClean="0">
              <a:latin typeface="Times New Roman" pitchFamily="18" charset="0"/>
              <a:cs typeface="Times New Roman" pitchFamily="18" charset="0"/>
            </a:rPr>
            <a:t> 1 </a:t>
          </a:r>
          <a:r>
            <a:rPr lang="en-US" sz="2400" kern="1200" dirty="0" err="1" smtClean="0">
              <a:latin typeface="Times New Roman" pitchFamily="18" charset="0"/>
              <a:cs typeface="Times New Roman" pitchFamily="18" charset="0"/>
            </a:rPr>
            <a:t>phần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của</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lớn</a:t>
          </a:r>
          <a:r>
            <a:rPr lang="en-US" sz="2400" kern="1200" dirty="0" smtClean="0">
              <a:latin typeface="Times New Roman" pitchFamily="18" charset="0"/>
              <a:cs typeface="Times New Roman" pitchFamily="18" charset="0"/>
            </a:rPr>
            <a:t>?</a:t>
          </a:r>
          <a:endParaRPr lang="en-US" sz="2400" kern="1200" dirty="0">
            <a:latin typeface="Times New Roman" pitchFamily="18" charset="0"/>
            <a:cs typeface="Times New Roman" pitchFamily="18" charset="0"/>
          </a:endParaRPr>
        </a:p>
      </dsp:txBody>
      <dsp:txXfrm>
        <a:off x="5452941" y="1072160"/>
        <a:ext cx="1953172" cy="1543332"/>
      </dsp:txXfrm>
    </dsp:sp>
    <dsp:sp modelId="{67B78CE4-4C1A-4DAB-8C6E-07975378126B}">
      <dsp:nvSpPr>
        <dsp:cNvPr id="0" name=""/>
        <dsp:cNvSpPr/>
      </dsp:nvSpPr>
      <dsp:spPr>
        <a:xfrm>
          <a:off x="5384325" y="3774974"/>
          <a:ext cx="1972431" cy="614760"/>
        </a:xfrm>
        <a:prstGeom prst="leftArrow">
          <a:avLst>
            <a:gd name="adj1" fmla="val 60000"/>
            <a:gd name="adj2" fmla="val 5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0BB6C37-2DB5-4769-A176-21D6AA7E93E2}">
      <dsp:nvSpPr>
        <dsp:cNvPr id="0" name=""/>
        <dsp:cNvSpPr/>
      </dsp:nvSpPr>
      <dsp:spPr>
        <a:xfrm>
          <a:off x="6332155" y="3262674"/>
          <a:ext cx="2049202" cy="1639362"/>
        </a:xfrm>
        <a:prstGeom prst="roundRect">
          <a:avLst>
            <a:gd name="adj" fmla="val 1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MT</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cần</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đạt</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khi</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gq</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vđ</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là</a:t>
          </a:r>
          <a:r>
            <a:rPr lang="en-US" sz="2400" kern="1200" baseline="0" dirty="0" smtClean="0">
              <a:latin typeface="Times New Roman" pitchFamily="18" charset="0"/>
              <a:cs typeface="Times New Roman" pitchFamily="18" charset="0"/>
            </a:rPr>
            <a:t> </a:t>
          </a:r>
          <a:r>
            <a:rPr lang="en-US" sz="2400" kern="1200" baseline="0" dirty="0" err="1" smtClean="0">
              <a:latin typeface="Times New Roman" pitchFamily="18" charset="0"/>
              <a:cs typeface="Times New Roman" pitchFamily="18" charset="0"/>
            </a:rPr>
            <a:t>gì</a:t>
          </a:r>
          <a:r>
            <a:rPr lang="en-US" sz="2400" kern="1200" baseline="0" dirty="0" smtClean="0">
              <a:latin typeface="Times New Roman" pitchFamily="18" charset="0"/>
              <a:cs typeface="Times New Roman" pitchFamily="18" charset="0"/>
            </a:rPr>
            <a:t>?</a:t>
          </a:r>
          <a:endParaRPr lang="en-US" sz="2400" kern="1200" dirty="0">
            <a:latin typeface="Times New Roman" pitchFamily="18" charset="0"/>
            <a:cs typeface="Times New Roman" pitchFamily="18" charset="0"/>
          </a:endParaRPr>
        </a:p>
      </dsp:txBody>
      <dsp:txXfrm>
        <a:off x="6380170" y="3310689"/>
        <a:ext cx="1953172" cy="15433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197CF-0DD9-4778-929B-B22A8C93FEC2}">
      <dsp:nvSpPr>
        <dsp:cNvPr id="0" name=""/>
        <dsp:cNvSpPr/>
      </dsp:nvSpPr>
      <dsp:spPr>
        <a:xfrm>
          <a:off x="587186" y="585593"/>
          <a:ext cx="3895792" cy="3895792"/>
        </a:xfrm>
        <a:prstGeom prst="blockArc">
          <a:avLst>
            <a:gd name="adj1" fmla="val 12600000"/>
            <a:gd name="adj2" fmla="val 16200000"/>
            <a:gd name="adj3" fmla="val 4511"/>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67DB6A-EC9A-4135-BC1C-6FE93C5E8D5F}">
      <dsp:nvSpPr>
        <dsp:cNvPr id="0" name=""/>
        <dsp:cNvSpPr/>
      </dsp:nvSpPr>
      <dsp:spPr>
        <a:xfrm>
          <a:off x="587186" y="585593"/>
          <a:ext cx="3895792" cy="3895792"/>
        </a:xfrm>
        <a:prstGeom prst="blockArc">
          <a:avLst>
            <a:gd name="adj1" fmla="val 9000000"/>
            <a:gd name="adj2" fmla="val 12600000"/>
            <a:gd name="adj3" fmla="val 4511"/>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sp>
    <dsp:sp modelId="{19445E7B-36A2-4564-AED1-51EA0CEBEB22}">
      <dsp:nvSpPr>
        <dsp:cNvPr id="0" name=""/>
        <dsp:cNvSpPr/>
      </dsp:nvSpPr>
      <dsp:spPr>
        <a:xfrm>
          <a:off x="587186" y="585593"/>
          <a:ext cx="3895792" cy="3895792"/>
        </a:xfrm>
        <a:prstGeom prst="blockArc">
          <a:avLst>
            <a:gd name="adj1" fmla="val 5400000"/>
            <a:gd name="adj2" fmla="val 9000000"/>
            <a:gd name="adj3" fmla="val 4511"/>
          </a:avLst>
        </a:prstGeom>
        <a:solidFill>
          <a:schemeClr val="accent3">
            <a:hueOff val="6750158"/>
            <a:satOff val="-10128"/>
            <a:lumOff val="-1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618FD-CFF1-4285-8CDB-75EC39386C0E}">
      <dsp:nvSpPr>
        <dsp:cNvPr id="0" name=""/>
        <dsp:cNvSpPr/>
      </dsp:nvSpPr>
      <dsp:spPr>
        <a:xfrm>
          <a:off x="587186" y="585593"/>
          <a:ext cx="3895792" cy="3895792"/>
        </a:xfrm>
        <a:prstGeom prst="blockArc">
          <a:avLst>
            <a:gd name="adj1" fmla="val 1800000"/>
            <a:gd name="adj2" fmla="val 5400000"/>
            <a:gd name="adj3" fmla="val 4511"/>
          </a:avLst>
        </a:prstGeom>
        <a:solidFill>
          <a:schemeClr val="accent3">
            <a:hueOff val="4500106"/>
            <a:satOff val="-6752"/>
            <a:lumOff val="-10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1A3158-E649-4C10-9123-E64647900373}">
      <dsp:nvSpPr>
        <dsp:cNvPr id="0" name=""/>
        <dsp:cNvSpPr/>
      </dsp:nvSpPr>
      <dsp:spPr>
        <a:xfrm>
          <a:off x="587186" y="585593"/>
          <a:ext cx="3895792" cy="3895792"/>
        </a:xfrm>
        <a:prstGeom prst="blockArc">
          <a:avLst>
            <a:gd name="adj1" fmla="val 19800000"/>
            <a:gd name="adj2" fmla="val 1800000"/>
            <a:gd name="adj3" fmla="val 4511"/>
          </a:avLst>
        </a:prstGeom>
        <a:solidFill>
          <a:schemeClr val="accent3">
            <a:hueOff val="2250053"/>
            <a:satOff val="-3376"/>
            <a:lumOff val="-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CE119B-2DB1-4F67-A942-C202789F0E88}">
      <dsp:nvSpPr>
        <dsp:cNvPr id="0" name=""/>
        <dsp:cNvSpPr/>
      </dsp:nvSpPr>
      <dsp:spPr>
        <a:xfrm>
          <a:off x="587186" y="585593"/>
          <a:ext cx="3895792" cy="3895792"/>
        </a:xfrm>
        <a:prstGeom prst="blockArc">
          <a:avLst>
            <a:gd name="adj1" fmla="val 16200000"/>
            <a:gd name="adj2" fmla="val 19800000"/>
            <a:gd name="adj3" fmla="val 451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26A0D9-9852-4755-A958-C57B574D44FD}">
      <dsp:nvSpPr>
        <dsp:cNvPr id="0" name=""/>
        <dsp:cNvSpPr/>
      </dsp:nvSpPr>
      <dsp:spPr>
        <a:xfrm>
          <a:off x="1663321" y="1661729"/>
          <a:ext cx="1743521" cy="17435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vi-VN" sz="2800" kern="1200" dirty="0" smtClean="0">
              <a:latin typeface="+mj-lt"/>
            </a:rPr>
            <a:t>Các tiêu chí đg gp</a:t>
          </a:r>
          <a:endParaRPr lang="en-US" sz="2800" kern="1200" dirty="0">
            <a:latin typeface="+mj-lt"/>
          </a:endParaRPr>
        </a:p>
      </dsp:txBody>
      <dsp:txXfrm>
        <a:off x="1918654" y="1917062"/>
        <a:ext cx="1232855" cy="1232855"/>
      </dsp:txXfrm>
    </dsp:sp>
    <dsp:sp modelId="{DCF19030-B937-4976-9A76-5F5E58AB2B1D}">
      <dsp:nvSpPr>
        <dsp:cNvPr id="0" name=""/>
        <dsp:cNvSpPr/>
      </dsp:nvSpPr>
      <dsp:spPr>
        <a:xfrm>
          <a:off x="1924849" y="19297"/>
          <a:ext cx="1220465" cy="122046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kern="1200" dirty="0" smtClean="0">
              <a:latin typeface="+mj-lt"/>
            </a:rPr>
            <a:t>Lợi ích</a:t>
          </a:r>
          <a:endParaRPr lang="en-US" sz="2400" kern="1200" dirty="0">
            <a:latin typeface="+mj-lt"/>
          </a:endParaRPr>
        </a:p>
      </dsp:txBody>
      <dsp:txXfrm>
        <a:off x="2103582" y="198030"/>
        <a:ext cx="862999" cy="862999"/>
      </dsp:txXfrm>
    </dsp:sp>
    <dsp:sp modelId="{05D6789D-E2BB-49B0-936C-DEC2AC8582A8}">
      <dsp:nvSpPr>
        <dsp:cNvPr id="0" name=""/>
        <dsp:cNvSpPr/>
      </dsp:nvSpPr>
      <dsp:spPr>
        <a:xfrm>
          <a:off x="3547303" y="971277"/>
          <a:ext cx="1273311" cy="1220465"/>
        </a:xfrm>
        <a:prstGeom prst="ellipse">
          <a:avLst/>
        </a:prstGeom>
        <a:solidFill>
          <a:schemeClr val="accent3">
            <a:hueOff val="2250053"/>
            <a:satOff val="-337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kern="1200" dirty="0" smtClean="0">
              <a:latin typeface="Times New Roman" pitchFamily="18" charset="0"/>
              <a:cs typeface="Times New Roman" pitchFamily="18" charset="0"/>
            </a:rPr>
            <a:t>Nguồn lực</a:t>
          </a:r>
          <a:endParaRPr lang="en-US" sz="2400" kern="1200" dirty="0">
            <a:latin typeface="Times New Roman" pitchFamily="18" charset="0"/>
            <a:cs typeface="Times New Roman" pitchFamily="18" charset="0"/>
          </a:endParaRPr>
        </a:p>
      </dsp:txBody>
      <dsp:txXfrm>
        <a:off x="3733775" y="1150010"/>
        <a:ext cx="900367" cy="862999"/>
      </dsp:txXfrm>
    </dsp:sp>
    <dsp:sp modelId="{22D7A23C-CAF1-49BB-A9B4-972426F8B2F2}">
      <dsp:nvSpPr>
        <dsp:cNvPr id="0" name=""/>
        <dsp:cNvSpPr/>
      </dsp:nvSpPr>
      <dsp:spPr>
        <a:xfrm>
          <a:off x="3573727" y="2875236"/>
          <a:ext cx="1220465" cy="1220465"/>
        </a:xfrm>
        <a:prstGeom prst="ellipse">
          <a:avLst/>
        </a:prstGeom>
        <a:solidFill>
          <a:schemeClr val="accent3">
            <a:hueOff val="4500106"/>
            <a:satOff val="-6752"/>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kern="1200" dirty="0" smtClean="0">
              <a:latin typeface="Times New Roman" pitchFamily="18" charset="0"/>
              <a:cs typeface="Times New Roman" pitchFamily="18" charset="0"/>
            </a:rPr>
            <a:t>Thời gian</a:t>
          </a:r>
          <a:endParaRPr lang="en-US" sz="2400" kern="1200" dirty="0">
            <a:latin typeface="Times New Roman" pitchFamily="18" charset="0"/>
            <a:cs typeface="Times New Roman" pitchFamily="18" charset="0"/>
          </a:endParaRPr>
        </a:p>
      </dsp:txBody>
      <dsp:txXfrm>
        <a:off x="3752460" y="3053969"/>
        <a:ext cx="862999" cy="862999"/>
      </dsp:txXfrm>
    </dsp:sp>
    <dsp:sp modelId="{26184B91-EF91-4470-B2B4-81669B82A8FA}">
      <dsp:nvSpPr>
        <dsp:cNvPr id="0" name=""/>
        <dsp:cNvSpPr/>
      </dsp:nvSpPr>
      <dsp:spPr>
        <a:xfrm>
          <a:off x="1871338" y="3864996"/>
          <a:ext cx="1327487" cy="1144906"/>
        </a:xfrm>
        <a:prstGeom prst="ellipse">
          <a:avLst/>
        </a:prstGeom>
        <a:solidFill>
          <a:schemeClr val="accent3">
            <a:hueOff val="6750158"/>
            <a:satOff val="-10128"/>
            <a:lumOff val="-1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kern="1200" dirty="0" smtClean="0">
              <a:latin typeface="Times New Roman" pitchFamily="18" charset="0"/>
              <a:cs typeface="Times New Roman" pitchFamily="18" charset="0"/>
            </a:rPr>
            <a:t>Tính khả thi</a:t>
          </a:r>
          <a:endParaRPr lang="en-US" sz="2400" kern="1200" dirty="0">
            <a:latin typeface="Times New Roman" pitchFamily="18" charset="0"/>
            <a:cs typeface="Times New Roman" pitchFamily="18" charset="0"/>
          </a:endParaRPr>
        </a:p>
      </dsp:txBody>
      <dsp:txXfrm>
        <a:off x="2065744" y="4032664"/>
        <a:ext cx="938675" cy="809570"/>
      </dsp:txXfrm>
    </dsp:sp>
    <dsp:sp modelId="{8E06C839-4C20-4AF0-862A-04D156559764}">
      <dsp:nvSpPr>
        <dsp:cNvPr id="0" name=""/>
        <dsp:cNvSpPr/>
      </dsp:nvSpPr>
      <dsp:spPr>
        <a:xfrm>
          <a:off x="275972" y="2875236"/>
          <a:ext cx="1220465" cy="1220465"/>
        </a:xfrm>
        <a:prstGeom prst="ellipse">
          <a:avLst/>
        </a:prstGeom>
        <a:solidFill>
          <a:schemeClr val="accent3">
            <a:hueOff val="9000211"/>
            <a:satOff val="-13504"/>
            <a:lumOff val="-2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kern="1200" dirty="0" smtClean="0">
              <a:latin typeface="+mj-lt"/>
            </a:rPr>
            <a:t>Rủi ro</a:t>
          </a:r>
          <a:endParaRPr lang="en-US" sz="2400" kern="1200" dirty="0">
            <a:latin typeface="+mj-lt"/>
          </a:endParaRPr>
        </a:p>
      </dsp:txBody>
      <dsp:txXfrm>
        <a:off x="454705" y="3053969"/>
        <a:ext cx="862999" cy="862999"/>
      </dsp:txXfrm>
    </dsp:sp>
    <dsp:sp modelId="{358EE863-5530-4069-B295-6B3D5184F3ED}">
      <dsp:nvSpPr>
        <dsp:cNvPr id="0" name=""/>
        <dsp:cNvSpPr/>
      </dsp:nvSpPr>
      <dsp:spPr>
        <a:xfrm>
          <a:off x="208584" y="936390"/>
          <a:ext cx="1355240" cy="1290239"/>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kern="1200" dirty="0" smtClean="0">
              <a:latin typeface="+mj-lt"/>
            </a:rPr>
            <a:t>Khía cạnh đ.đức</a:t>
          </a:r>
          <a:endParaRPr lang="en-US" sz="2400" kern="1200" dirty="0">
            <a:latin typeface="+mj-lt"/>
          </a:endParaRPr>
        </a:p>
      </dsp:txBody>
      <dsp:txXfrm>
        <a:off x="407054" y="1125341"/>
        <a:ext cx="958300" cy="9123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9F464-5421-4697-8D94-77A8AEB2E2AE}">
      <dsp:nvSpPr>
        <dsp:cNvPr id="0" name=""/>
        <dsp:cNvSpPr/>
      </dsp:nvSpPr>
      <dsp:spPr>
        <a:xfrm>
          <a:off x="0" y="1452603"/>
          <a:ext cx="8763000" cy="1216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1</a:t>
          </a:r>
          <a:r>
            <a:rPr lang="en-US" sz="5000" kern="1200" dirty="0" smtClean="0"/>
            <a:t>. </a:t>
          </a:r>
          <a:r>
            <a:rPr lang="en-US" sz="2800" kern="1200" dirty="0" err="1" smtClean="0">
              <a:latin typeface="Times New Roman" pitchFamily="18" charset="0"/>
              <a:cs typeface="Times New Roman" pitchFamily="18" charset="0"/>
            </a:rPr>
            <a:t>Một</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số</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vấn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đề</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chung</a:t>
          </a:r>
          <a:endParaRPr lang="en-US" sz="2800" kern="1200" dirty="0">
            <a:latin typeface="Times New Roman" pitchFamily="18" charset="0"/>
            <a:cs typeface="Times New Roman" pitchFamily="18" charset="0"/>
          </a:endParaRPr>
        </a:p>
      </dsp:txBody>
      <dsp:txXfrm>
        <a:off x="59399" y="1512002"/>
        <a:ext cx="8644202" cy="1098002"/>
      </dsp:txXfrm>
    </dsp:sp>
    <dsp:sp modelId="{3C1F163A-95ED-4E2F-9BE4-6D7F490DFB1A}">
      <dsp:nvSpPr>
        <dsp:cNvPr id="0" name=""/>
        <dsp:cNvSpPr/>
      </dsp:nvSpPr>
      <dsp:spPr>
        <a:xfrm>
          <a:off x="0" y="2281200"/>
          <a:ext cx="8763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en-US" sz="2400" kern="1200" dirty="0">
            <a:latin typeface="Times New Roman" pitchFamily="18" charset="0"/>
            <a:cs typeface="Times New Roman" pitchFamily="18" charset="0"/>
          </a:endParaRPr>
        </a:p>
        <a:p>
          <a:pPr marL="228600" lvl="1" indent="-228600" algn="l" defTabSz="1066800">
            <a:lnSpc>
              <a:spcPct val="90000"/>
            </a:lnSpc>
            <a:spcBef>
              <a:spcPct val="0"/>
            </a:spcBef>
            <a:spcAft>
              <a:spcPct val="20000"/>
            </a:spcAft>
            <a:buChar char="••"/>
          </a:pPr>
          <a:endParaRPr lang="en-US" sz="2400" kern="1200" dirty="0">
            <a:latin typeface="Times New Roman" pitchFamily="18" charset="0"/>
            <a:cs typeface="Times New Roman" pitchFamily="18" charset="0"/>
          </a:endParaRPr>
        </a:p>
      </dsp:txBody>
      <dsp:txXfrm>
        <a:off x="0" y="2281200"/>
        <a:ext cx="8763000" cy="1076400"/>
      </dsp:txXfrm>
    </dsp:sp>
    <dsp:sp modelId="{EDD1586D-5972-4FFC-8A53-89474EE63E61}">
      <dsp:nvSpPr>
        <dsp:cNvPr id="0" name=""/>
        <dsp:cNvSpPr/>
      </dsp:nvSpPr>
      <dsp:spPr>
        <a:xfrm>
          <a:off x="0" y="3052795"/>
          <a:ext cx="8763000" cy="12168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2. </a:t>
          </a:r>
          <a:r>
            <a:rPr lang="en-US" sz="2800" kern="1200" dirty="0" err="1" smtClean="0">
              <a:latin typeface="Times New Roman" pitchFamily="18" charset="0"/>
              <a:cs typeface="Times New Roman" pitchFamily="18" charset="0"/>
            </a:rPr>
            <a:t>Lập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kế</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hoạch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học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tập</a:t>
          </a:r>
          <a:endParaRPr lang="en-US" sz="2800" kern="1200" dirty="0">
            <a:latin typeface="Times New Roman" pitchFamily="18" charset="0"/>
            <a:cs typeface="Times New Roman" pitchFamily="18" charset="0"/>
          </a:endParaRPr>
        </a:p>
      </dsp:txBody>
      <dsp:txXfrm>
        <a:off x="59399" y="3112194"/>
        <a:ext cx="86442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0EADF-6BF5-4A3E-90E0-8364CF32BF0E}">
      <dsp:nvSpPr>
        <dsp:cNvPr id="0" name=""/>
        <dsp:cNvSpPr/>
      </dsp:nvSpPr>
      <dsp:spPr>
        <a:xfrm>
          <a:off x="-6376035" y="-975273"/>
          <a:ext cx="7589347" cy="7589347"/>
        </a:xfrm>
        <a:prstGeom prst="blockArc">
          <a:avLst>
            <a:gd name="adj1" fmla="val 18900000"/>
            <a:gd name="adj2" fmla="val 2700000"/>
            <a:gd name="adj3" fmla="val 285"/>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4CDA2-C3C8-41AF-9F77-37DBDEF779B4}">
      <dsp:nvSpPr>
        <dsp:cNvPr id="0" name=""/>
        <dsp:cNvSpPr/>
      </dsp:nvSpPr>
      <dsp:spPr>
        <a:xfrm>
          <a:off x="634940" y="433510"/>
          <a:ext cx="8200400" cy="8674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557"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Thu </a:t>
          </a:r>
          <a:r>
            <a:rPr lang="en-US" sz="2800" kern="1200" dirty="0" err="1" smtClean="0">
              <a:latin typeface="Times New Roman" pitchFamily="18" charset="0"/>
              <a:cs typeface="Times New Roman" pitchFamily="18" charset="0"/>
            </a:rPr>
            <a:t>thập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và</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phân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loại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tài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endParaRPr lang="en-US" sz="2800" kern="1200" dirty="0">
            <a:latin typeface="Times New Roman" pitchFamily="18" charset="0"/>
            <a:cs typeface="Times New Roman" pitchFamily="18" charset="0"/>
          </a:endParaRPr>
        </a:p>
      </dsp:txBody>
      <dsp:txXfrm>
        <a:off x="634940" y="433510"/>
        <a:ext cx="8200400" cy="867472"/>
      </dsp:txXfrm>
    </dsp:sp>
    <dsp:sp modelId="{83438CA6-317D-48C9-9651-6409520F777F}">
      <dsp:nvSpPr>
        <dsp:cNvPr id="0" name=""/>
        <dsp:cNvSpPr/>
      </dsp:nvSpPr>
      <dsp:spPr>
        <a:xfrm>
          <a:off x="152398" y="328297"/>
          <a:ext cx="1084341" cy="1084341"/>
        </a:xfrm>
        <a:prstGeom prst="ellipse">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sp>
    <dsp:sp modelId="{8A54B3E3-0A88-483F-92A3-F5C0AF113959}">
      <dsp:nvSpPr>
        <dsp:cNvPr id="0" name=""/>
        <dsp:cNvSpPr/>
      </dsp:nvSpPr>
      <dsp:spPr>
        <a:xfrm>
          <a:off x="1132283" y="1734945"/>
          <a:ext cx="7703058" cy="867472"/>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557"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Phân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tích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và</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tổng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hợp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tài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endParaRPr lang="en-US" sz="2800" kern="1200" dirty="0">
            <a:latin typeface="Times New Roman" pitchFamily="18" charset="0"/>
            <a:cs typeface="Times New Roman" pitchFamily="18" charset="0"/>
          </a:endParaRPr>
        </a:p>
      </dsp:txBody>
      <dsp:txXfrm>
        <a:off x="1132283" y="1734945"/>
        <a:ext cx="7703058" cy="867472"/>
      </dsp:txXfrm>
    </dsp:sp>
    <dsp:sp modelId="{546C8986-164A-4666-AD03-3E294129DC70}">
      <dsp:nvSpPr>
        <dsp:cNvPr id="0" name=""/>
        <dsp:cNvSpPr/>
      </dsp:nvSpPr>
      <dsp:spPr>
        <a:xfrm>
          <a:off x="590112" y="1626511"/>
          <a:ext cx="1084341" cy="1084341"/>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77DC3A51-5756-4222-B859-51DAC3EB2042}">
      <dsp:nvSpPr>
        <dsp:cNvPr id="0" name=""/>
        <dsp:cNvSpPr/>
      </dsp:nvSpPr>
      <dsp:spPr>
        <a:xfrm>
          <a:off x="1132283" y="3036381"/>
          <a:ext cx="7703058" cy="867472"/>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557"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Đọc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và</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ghi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chép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tài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endParaRPr lang="en-US" sz="2800" kern="1200" dirty="0">
            <a:latin typeface="Times New Roman" pitchFamily="18" charset="0"/>
            <a:cs typeface="Times New Roman" pitchFamily="18" charset="0"/>
          </a:endParaRPr>
        </a:p>
      </dsp:txBody>
      <dsp:txXfrm>
        <a:off x="1132283" y="3036381"/>
        <a:ext cx="7703058" cy="867472"/>
      </dsp:txXfrm>
    </dsp:sp>
    <dsp:sp modelId="{37FDC0E7-0D23-498C-AEBF-7B8FEB4ACB82}">
      <dsp:nvSpPr>
        <dsp:cNvPr id="0" name=""/>
        <dsp:cNvSpPr/>
      </dsp:nvSpPr>
      <dsp:spPr>
        <a:xfrm>
          <a:off x="590112" y="2927946"/>
          <a:ext cx="1084341" cy="1084341"/>
        </a:xfrm>
        <a:prstGeom prst="ellipse">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sp>
    <dsp:sp modelId="{8736A4DF-B8BC-4CF3-9D56-AB089E0CD2C3}">
      <dsp:nvSpPr>
        <dsp:cNvPr id="0" name=""/>
        <dsp:cNvSpPr/>
      </dsp:nvSpPr>
      <dsp:spPr>
        <a:xfrm>
          <a:off x="634940" y="4337816"/>
          <a:ext cx="8200400" cy="867472"/>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557"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Thực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hiện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tóm</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tắt</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khoa</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học</a:t>
          </a:r>
          <a:endParaRPr lang="en-US" sz="2800" kern="1200" dirty="0">
            <a:latin typeface="Times New Roman" pitchFamily="18" charset="0"/>
            <a:cs typeface="Times New Roman" pitchFamily="18" charset="0"/>
          </a:endParaRPr>
        </a:p>
      </dsp:txBody>
      <dsp:txXfrm>
        <a:off x="634940" y="4337816"/>
        <a:ext cx="8200400" cy="867472"/>
      </dsp:txXfrm>
    </dsp:sp>
    <dsp:sp modelId="{E1F50CC2-E06A-4DF6-8267-FA344AA6F450}">
      <dsp:nvSpPr>
        <dsp:cNvPr id="0" name=""/>
        <dsp:cNvSpPr/>
      </dsp:nvSpPr>
      <dsp:spPr>
        <a:xfrm>
          <a:off x="92770" y="4229381"/>
          <a:ext cx="1084341" cy="1084341"/>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C761-7D7E-4317-A6E5-BA368959168B}">
      <dsp:nvSpPr>
        <dsp:cNvPr id="0" name=""/>
        <dsp:cNvSpPr/>
      </dsp:nvSpPr>
      <dsp:spPr>
        <a:xfrm>
          <a:off x="533370" y="0"/>
          <a:ext cx="7629906" cy="2743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0AC51-64A6-43D1-BBDB-14C196D942BE}">
      <dsp:nvSpPr>
        <dsp:cNvPr id="0" name=""/>
        <dsp:cNvSpPr/>
      </dsp:nvSpPr>
      <dsp:spPr>
        <a:xfrm>
          <a:off x="762001" y="838201"/>
          <a:ext cx="3217262" cy="109728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Vấn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đề</a:t>
          </a:r>
          <a:r>
            <a:rPr lang="en-US" sz="2800" kern="1200" dirty="0" smtClean="0">
              <a:latin typeface="Times New Roman" pitchFamily="18" charset="0"/>
              <a:cs typeface="Times New Roman" pitchFamily="18" charset="0"/>
            </a:rPr>
            <a:t> NC, </a:t>
          </a:r>
          <a:r>
            <a:rPr lang="en-US" sz="2800" kern="1200" dirty="0" err="1" smtClean="0">
              <a:latin typeface="Times New Roman" pitchFamily="18" charset="0"/>
              <a:cs typeface="Times New Roman" pitchFamily="18" charset="0"/>
            </a:rPr>
            <a:t>giả</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thuyết</a:t>
          </a:r>
          <a:r>
            <a:rPr lang="en-US" sz="2800" kern="1200" dirty="0" smtClean="0">
              <a:latin typeface="Times New Roman" pitchFamily="18" charset="0"/>
              <a:cs typeface="Times New Roman" pitchFamily="18" charset="0"/>
            </a:rPr>
            <a:t> KH</a:t>
          </a:r>
          <a:endParaRPr lang="en-US" sz="2800" kern="1200" dirty="0">
            <a:latin typeface="Times New Roman" pitchFamily="18" charset="0"/>
            <a:cs typeface="Times New Roman" pitchFamily="18" charset="0"/>
          </a:endParaRPr>
        </a:p>
      </dsp:txBody>
      <dsp:txXfrm>
        <a:off x="815566" y="891766"/>
        <a:ext cx="3110132" cy="990150"/>
      </dsp:txXfrm>
    </dsp:sp>
    <dsp:sp modelId="{2563C979-50BE-44C5-B21F-F9F7CAD7FF03}">
      <dsp:nvSpPr>
        <dsp:cNvPr id="0" name=""/>
        <dsp:cNvSpPr/>
      </dsp:nvSpPr>
      <dsp:spPr>
        <a:xfrm>
          <a:off x="4267203" y="838201"/>
          <a:ext cx="3210461" cy="109728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Xác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định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nguồn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tl</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tìm</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kiếm</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lựa</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chọn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tl</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c.thiết</a:t>
          </a:r>
          <a:endParaRPr lang="en-US" sz="2800" kern="1200" dirty="0">
            <a:latin typeface="Times New Roman" pitchFamily="18" charset="0"/>
            <a:cs typeface="Times New Roman" pitchFamily="18" charset="0"/>
          </a:endParaRPr>
        </a:p>
      </dsp:txBody>
      <dsp:txXfrm>
        <a:off x="4320768" y="891766"/>
        <a:ext cx="3103331" cy="990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89525-9ECC-46FD-B26B-D285CA438F9E}">
      <dsp:nvSpPr>
        <dsp:cNvPr id="0" name=""/>
        <dsp:cNvSpPr/>
      </dsp:nvSpPr>
      <dsp:spPr>
        <a:xfrm>
          <a:off x="668654" y="0"/>
          <a:ext cx="7578090" cy="292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E7970-2425-4895-9BCB-AA277738BC2D}">
      <dsp:nvSpPr>
        <dsp:cNvPr id="0" name=""/>
        <dsp:cNvSpPr/>
      </dsp:nvSpPr>
      <dsp:spPr>
        <a:xfrm>
          <a:off x="685802" y="838198"/>
          <a:ext cx="3197405" cy="116840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6680" tIns="106680" rIns="106680" bIns="106680" numCol="1" spcCol="1270" anchor="ctr" anchorCtr="0">
          <a:noAutofit/>
        </a:bodyPr>
        <a:lstStyle/>
        <a:p>
          <a:pPr lvl="0" algn="just"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Sắp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xếp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tl</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theo</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từng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đv</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kiến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thức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vđ</a:t>
          </a:r>
          <a:r>
            <a:rPr lang="en-US" sz="2800" kern="1200" dirty="0" smtClean="0">
              <a:latin typeface="Times New Roman" pitchFamily="18" charset="0"/>
              <a:cs typeface="Times New Roman" pitchFamily="18" charset="0"/>
            </a:rPr>
            <a:t> KH</a:t>
          </a:r>
          <a:endParaRPr lang="en-US" sz="2800" kern="1200" dirty="0">
            <a:latin typeface="Times New Roman" pitchFamily="18" charset="0"/>
            <a:cs typeface="Times New Roman" pitchFamily="18" charset="0"/>
          </a:endParaRPr>
        </a:p>
      </dsp:txBody>
      <dsp:txXfrm>
        <a:off x="742839" y="895235"/>
        <a:ext cx="3083331" cy="1054326"/>
      </dsp:txXfrm>
    </dsp:sp>
    <dsp:sp modelId="{CED25CA8-A402-4F42-88C2-8ABB171D5674}">
      <dsp:nvSpPr>
        <dsp:cNvPr id="0" name=""/>
        <dsp:cNvSpPr/>
      </dsp:nvSpPr>
      <dsp:spPr>
        <a:xfrm>
          <a:off x="3967072" y="838198"/>
          <a:ext cx="3383846" cy="116840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Phân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loại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theo</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tên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thời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gian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công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bố</a:t>
          </a:r>
          <a:r>
            <a:rPr lang="en-US" sz="2800" kern="1200" dirty="0" smtClean="0">
              <a:latin typeface="Times New Roman" pitchFamily="18" charset="0"/>
              <a:cs typeface="Times New Roman" pitchFamily="18" charset="0"/>
            </a:rPr>
            <a:t>…</a:t>
          </a:r>
          <a:endParaRPr lang="en-US" sz="2800" kern="1200" dirty="0">
            <a:latin typeface="Times New Roman" pitchFamily="18" charset="0"/>
            <a:cs typeface="Times New Roman" pitchFamily="18" charset="0"/>
          </a:endParaRPr>
        </a:p>
      </dsp:txBody>
      <dsp:txXfrm>
        <a:off x="4024109" y="895235"/>
        <a:ext cx="3269772" cy="10543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98A7-52B7-49CE-AB75-15B8D938E760}">
      <dsp:nvSpPr>
        <dsp:cNvPr id="0" name=""/>
        <dsp:cNvSpPr/>
      </dsp:nvSpPr>
      <dsp:spPr>
        <a:xfrm>
          <a:off x="0" y="0"/>
          <a:ext cx="2888195" cy="1042378"/>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dirty="0" err="1" smtClean="0">
              <a:latin typeface="Times New Roman" pitchFamily="18" charset="0"/>
              <a:cs typeface="Times New Roman" pitchFamily="18" charset="0"/>
            </a:rPr>
            <a:t>Phân</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tích</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tl</a:t>
          </a:r>
          <a:r>
            <a:rPr lang="en-US" sz="2800" b="1" kern="1200" dirty="0" smtClean="0">
              <a:latin typeface="Times New Roman" pitchFamily="18" charset="0"/>
              <a:cs typeface="Times New Roman" pitchFamily="18" charset="0"/>
            </a:rPr>
            <a:t> </a:t>
          </a:r>
          <a:endParaRPr lang="en-US" sz="2800" b="1" kern="1200" dirty="0">
            <a:latin typeface="Times New Roman" pitchFamily="18" charset="0"/>
            <a:cs typeface="Times New Roman" pitchFamily="18" charset="0"/>
          </a:endParaRPr>
        </a:p>
      </dsp:txBody>
      <dsp:txXfrm>
        <a:off x="30530" y="30530"/>
        <a:ext cx="2827135" cy="981318"/>
      </dsp:txXfrm>
    </dsp:sp>
    <dsp:sp modelId="{AE2C50D1-C9C4-48E3-B52B-50A69DB8494E}">
      <dsp:nvSpPr>
        <dsp:cNvPr id="0" name=""/>
        <dsp:cNvSpPr/>
      </dsp:nvSpPr>
      <dsp:spPr>
        <a:xfrm>
          <a:off x="288819" y="1042378"/>
          <a:ext cx="177049" cy="670540"/>
        </a:xfrm>
        <a:custGeom>
          <a:avLst/>
          <a:gdLst/>
          <a:ahLst/>
          <a:cxnLst/>
          <a:rect l="0" t="0" r="0" b="0"/>
          <a:pathLst>
            <a:path>
              <a:moveTo>
                <a:pt x="0" y="0"/>
              </a:moveTo>
              <a:lnTo>
                <a:pt x="0" y="670540"/>
              </a:lnTo>
              <a:lnTo>
                <a:pt x="177049" y="6705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FD46A1-DA46-4123-900D-ECC296C1119B}">
      <dsp:nvSpPr>
        <dsp:cNvPr id="0" name=""/>
        <dsp:cNvSpPr/>
      </dsp:nvSpPr>
      <dsp:spPr>
        <a:xfrm>
          <a:off x="465868" y="1288787"/>
          <a:ext cx="3399082" cy="84826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Tách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thành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từng</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bp</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từng</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tìm</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phục</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vụ</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vđ</a:t>
          </a:r>
          <a:r>
            <a:rPr lang="en-US" sz="2400" kern="1200" dirty="0" smtClean="0">
              <a:latin typeface="Times New Roman" pitchFamily="18" charset="0"/>
              <a:cs typeface="Times New Roman" pitchFamily="18" charset="0"/>
            </a:rPr>
            <a:t> NC</a:t>
          </a:r>
          <a:endParaRPr lang="en-US" sz="2400" kern="1200" dirty="0">
            <a:latin typeface="Times New Roman" pitchFamily="18" charset="0"/>
            <a:cs typeface="Times New Roman" pitchFamily="18" charset="0"/>
          </a:endParaRPr>
        </a:p>
      </dsp:txBody>
      <dsp:txXfrm>
        <a:off x="490713" y="1313632"/>
        <a:ext cx="3349392" cy="798573"/>
      </dsp:txXfrm>
    </dsp:sp>
    <dsp:sp modelId="{56AF3B03-41BE-44CA-8222-D2EE21E28A05}">
      <dsp:nvSpPr>
        <dsp:cNvPr id="0" name=""/>
        <dsp:cNvSpPr/>
      </dsp:nvSpPr>
      <dsp:spPr>
        <a:xfrm>
          <a:off x="288819" y="1042378"/>
          <a:ext cx="177049" cy="2104897"/>
        </a:xfrm>
        <a:custGeom>
          <a:avLst/>
          <a:gdLst/>
          <a:ahLst/>
          <a:cxnLst/>
          <a:rect l="0" t="0" r="0" b="0"/>
          <a:pathLst>
            <a:path>
              <a:moveTo>
                <a:pt x="0" y="0"/>
              </a:moveTo>
              <a:lnTo>
                <a:pt x="0" y="2104897"/>
              </a:lnTo>
              <a:lnTo>
                <a:pt x="177049" y="210489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136B7-873E-41DD-A86E-D5ADF0AB6AAC}">
      <dsp:nvSpPr>
        <dsp:cNvPr id="0" name=""/>
        <dsp:cNvSpPr/>
      </dsp:nvSpPr>
      <dsp:spPr>
        <a:xfrm>
          <a:off x="465868" y="2627133"/>
          <a:ext cx="3243466" cy="104028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Xđ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tính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kh.quan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độ</a:t>
          </a:r>
          <a:r>
            <a:rPr lang="en-US" sz="2400" kern="1200" dirty="0" smtClean="0">
              <a:latin typeface="Times New Roman" pitchFamily="18" charset="0"/>
              <a:cs typeface="Times New Roman" pitchFamily="18" charset="0"/>
            </a:rPr>
            <a:t> tin </a:t>
          </a:r>
          <a:r>
            <a:rPr lang="en-US" sz="2400" kern="1200" dirty="0" err="1" smtClean="0">
              <a:latin typeface="Times New Roman" pitchFamily="18" charset="0"/>
              <a:cs typeface="Times New Roman" pitchFamily="18" charset="0"/>
            </a:rPr>
            <a:t>cậy</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c.nhật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của</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tl</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tác</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giả</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nơi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c.bố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thời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gian</a:t>
          </a:r>
          <a:r>
            <a:rPr lang="en-US" sz="2400" kern="1200" dirty="0" smtClean="0">
              <a:latin typeface="Times New Roman" pitchFamily="18" charset="0"/>
              <a:cs typeface="Times New Roman" pitchFamily="18" charset="0"/>
            </a:rPr>
            <a:t>…</a:t>
          </a:r>
          <a:endParaRPr lang="en-US" sz="2400" kern="1200" dirty="0">
            <a:latin typeface="Times New Roman" pitchFamily="18" charset="0"/>
            <a:cs typeface="Times New Roman" pitchFamily="18" charset="0"/>
          </a:endParaRPr>
        </a:p>
      </dsp:txBody>
      <dsp:txXfrm>
        <a:off x="496337" y="2657602"/>
        <a:ext cx="3182528" cy="979346"/>
      </dsp:txXfrm>
    </dsp:sp>
    <dsp:sp modelId="{31E94856-686F-4EC5-B4F1-1E8C868D67AF}">
      <dsp:nvSpPr>
        <dsp:cNvPr id="0" name=""/>
        <dsp:cNvSpPr/>
      </dsp:nvSpPr>
      <dsp:spPr>
        <a:xfrm>
          <a:off x="288819" y="1042378"/>
          <a:ext cx="177049" cy="3428391"/>
        </a:xfrm>
        <a:custGeom>
          <a:avLst/>
          <a:gdLst/>
          <a:ahLst/>
          <a:cxnLst/>
          <a:rect l="0" t="0" r="0" b="0"/>
          <a:pathLst>
            <a:path>
              <a:moveTo>
                <a:pt x="0" y="0"/>
              </a:moveTo>
              <a:lnTo>
                <a:pt x="0" y="3428391"/>
              </a:lnTo>
              <a:lnTo>
                <a:pt x="177049" y="342839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39406-51E6-4800-BD9F-9DADEB37E08A}">
      <dsp:nvSpPr>
        <dsp:cNvPr id="0" name=""/>
        <dsp:cNvSpPr/>
      </dsp:nvSpPr>
      <dsp:spPr>
        <a:xfrm>
          <a:off x="465868" y="4028443"/>
          <a:ext cx="3262413" cy="8846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Xđ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mức</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độ</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sd</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tl</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pt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n.dung</a:t>
          </a:r>
          <a:r>
            <a:rPr lang="en-US" sz="2400" kern="1200" dirty="0" smtClean="0">
              <a:latin typeface="Times New Roman" pitchFamily="18" charset="0"/>
              <a:cs typeface="Times New Roman" pitchFamily="18" charset="0"/>
            </a:rPr>
            <a:t>: ND, MĐ, ph.vi NC</a:t>
          </a:r>
          <a:endParaRPr lang="en-US" sz="2400" kern="1200" dirty="0">
            <a:latin typeface="Times New Roman" pitchFamily="18" charset="0"/>
            <a:cs typeface="Times New Roman" pitchFamily="18" charset="0"/>
          </a:endParaRPr>
        </a:p>
      </dsp:txBody>
      <dsp:txXfrm>
        <a:off x="491779" y="4054354"/>
        <a:ext cx="3210591" cy="832832"/>
      </dsp:txXfrm>
    </dsp:sp>
    <dsp:sp modelId="{CF904F2C-9AD8-4C93-9EF8-346347501CEE}">
      <dsp:nvSpPr>
        <dsp:cNvPr id="0" name=""/>
        <dsp:cNvSpPr/>
      </dsp:nvSpPr>
      <dsp:spPr>
        <a:xfrm>
          <a:off x="4645463" y="0"/>
          <a:ext cx="2888195" cy="959689"/>
        </a:xfrm>
        <a:prstGeom prst="roundRect">
          <a:avLst>
            <a:gd name="adj" fmla="val 1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dirty="0" err="1" smtClean="0">
              <a:latin typeface="Times New Roman" pitchFamily="18" charset="0"/>
              <a:cs typeface="Times New Roman" pitchFamily="18" charset="0"/>
            </a:rPr>
            <a:t>Tổng</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hợp</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tl</a:t>
          </a:r>
          <a:endParaRPr lang="en-US" sz="2800" b="1" kern="1200" dirty="0">
            <a:latin typeface="Times New Roman" pitchFamily="18" charset="0"/>
            <a:cs typeface="Times New Roman" pitchFamily="18" charset="0"/>
          </a:endParaRPr>
        </a:p>
      </dsp:txBody>
      <dsp:txXfrm>
        <a:off x="4673571" y="28108"/>
        <a:ext cx="2831979" cy="903473"/>
      </dsp:txXfrm>
    </dsp:sp>
    <dsp:sp modelId="{BBEC94D7-085F-45C5-B34D-41E5F9250E30}">
      <dsp:nvSpPr>
        <dsp:cNvPr id="0" name=""/>
        <dsp:cNvSpPr/>
      </dsp:nvSpPr>
      <dsp:spPr>
        <a:xfrm>
          <a:off x="4934283" y="959689"/>
          <a:ext cx="314530" cy="806501"/>
        </a:xfrm>
        <a:custGeom>
          <a:avLst/>
          <a:gdLst/>
          <a:ahLst/>
          <a:cxnLst/>
          <a:rect l="0" t="0" r="0" b="0"/>
          <a:pathLst>
            <a:path>
              <a:moveTo>
                <a:pt x="0" y="0"/>
              </a:moveTo>
              <a:lnTo>
                <a:pt x="0" y="806501"/>
              </a:lnTo>
              <a:lnTo>
                <a:pt x="314530" y="80650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65EFAC-1C6E-4A33-A286-4AA11BA11084}">
      <dsp:nvSpPr>
        <dsp:cNvPr id="0" name=""/>
        <dsp:cNvSpPr/>
      </dsp:nvSpPr>
      <dsp:spPr>
        <a:xfrm>
          <a:off x="5248813" y="1281552"/>
          <a:ext cx="2968718" cy="96927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err="1" smtClean="0">
              <a:latin typeface="Times New Roman" pitchFamily="18" charset="0"/>
              <a:cs typeface="Times New Roman" pitchFamily="18" charset="0"/>
            </a:rPr>
            <a:t>Liên</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kết</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từng</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b.phận</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tt</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nhằm</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hiểu</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đủ</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và</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sâu</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sắc</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về</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vđ</a:t>
          </a:r>
          <a:r>
            <a:rPr lang="en-US" sz="2100" kern="1200" dirty="0" smtClean="0">
              <a:latin typeface="Times New Roman" pitchFamily="18" charset="0"/>
              <a:cs typeface="Times New Roman" pitchFamily="18" charset="0"/>
            </a:rPr>
            <a:t> NC</a:t>
          </a:r>
          <a:endParaRPr lang="en-US" sz="2100" kern="1200" dirty="0">
            <a:latin typeface="Times New Roman" pitchFamily="18" charset="0"/>
            <a:cs typeface="Times New Roman" pitchFamily="18" charset="0"/>
          </a:endParaRPr>
        </a:p>
      </dsp:txBody>
      <dsp:txXfrm>
        <a:off x="5277202" y="1309941"/>
        <a:ext cx="2911940" cy="912500"/>
      </dsp:txXfrm>
    </dsp:sp>
    <dsp:sp modelId="{649B405F-960B-4112-B85F-42B6C28CD6CE}">
      <dsp:nvSpPr>
        <dsp:cNvPr id="0" name=""/>
        <dsp:cNvSpPr/>
      </dsp:nvSpPr>
      <dsp:spPr>
        <a:xfrm>
          <a:off x="4934283" y="959689"/>
          <a:ext cx="389946" cy="2088600"/>
        </a:xfrm>
        <a:custGeom>
          <a:avLst/>
          <a:gdLst/>
          <a:ahLst/>
          <a:cxnLst/>
          <a:rect l="0" t="0" r="0" b="0"/>
          <a:pathLst>
            <a:path>
              <a:moveTo>
                <a:pt x="0" y="0"/>
              </a:moveTo>
              <a:lnTo>
                <a:pt x="0" y="2088600"/>
              </a:lnTo>
              <a:lnTo>
                <a:pt x="389946" y="20886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B5D84-FB00-4165-998C-9A5B2F0695BA}">
      <dsp:nvSpPr>
        <dsp:cNvPr id="0" name=""/>
        <dsp:cNvSpPr/>
      </dsp:nvSpPr>
      <dsp:spPr>
        <a:xfrm>
          <a:off x="5324230" y="2563651"/>
          <a:ext cx="2913866" cy="96927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err="1" smtClean="0">
              <a:latin typeface="Times New Roman" pitchFamily="18" charset="0"/>
              <a:cs typeface="Times New Roman" pitchFamily="18" charset="0"/>
            </a:rPr>
            <a:t>Người</a:t>
          </a:r>
          <a:r>
            <a:rPr lang="en-US" sz="2100" kern="1200" dirty="0" smtClean="0">
              <a:latin typeface="Times New Roman" pitchFamily="18" charset="0"/>
              <a:cs typeface="Times New Roman" pitchFamily="18" charset="0"/>
            </a:rPr>
            <a:t> NC </a:t>
          </a:r>
          <a:r>
            <a:rPr lang="en-US" sz="2100" kern="1200" dirty="0" err="1" smtClean="0">
              <a:latin typeface="Times New Roman" pitchFamily="18" charset="0"/>
              <a:cs typeface="Times New Roman" pitchFamily="18" charset="0"/>
            </a:rPr>
            <a:t>có</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tt</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toàn</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diện</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và</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kh.quát</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về</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vđ</a:t>
          </a:r>
          <a:r>
            <a:rPr lang="en-US" sz="2100" kern="1200" dirty="0" smtClean="0">
              <a:latin typeface="Times New Roman" pitchFamily="18" charset="0"/>
              <a:cs typeface="Times New Roman" pitchFamily="18" charset="0"/>
            </a:rPr>
            <a:t> NC </a:t>
          </a:r>
          <a:r>
            <a:rPr lang="en-US" sz="2100" kern="1200" dirty="0" err="1" smtClean="0">
              <a:latin typeface="Times New Roman" pitchFamily="18" charset="0"/>
              <a:cs typeface="Times New Roman" pitchFamily="18" charset="0"/>
            </a:rPr>
            <a:t>từ</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tl</a:t>
          </a:r>
          <a:endParaRPr lang="en-US" sz="2100" kern="1200" dirty="0"/>
        </a:p>
      </dsp:txBody>
      <dsp:txXfrm>
        <a:off x="5352619" y="2592040"/>
        <a:ext cx="2857088" cy="912500"/>
      </dsp:txXfrm>
    </dsp:sp>
    <dsp:sp modelId="{E4E333BE-29D0-4991-9A14-17B02C3DBBE2}">
      <dsp:nvSpPr>
        <dsp:cNvPr id="0" name=""/>
        <dsp:cNvSpPr/>
      </dsp:nvSpPr>
      <dsp:spPr>
        <a:xfrm>
          <a:off x="4934283" y="959689"/>
          <a:ext cx="389946" cy="3418903"/>
        </a:xfrm>
        <a:custGeom>
          <a:avLst/>
          <a:gdLst/>
          <a:ahLst/>
          <a:cxnLst/>
          <a:rect l="0" t="0" r="0" b="0"/>
          <a:pathLst>
            <a:path>
              <a:moveTo>
                <a:pt x="0" y="0"/>
              </a:moveTo>
              <a:lnTo>
                <a:pt x="0" y="3418903"/>
              </a:lnTo>
              <a:lnTo>
                <a:pt x="389946" y="34189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9836F-2F2F-4EE3-83A3-0CE5CB63F807}">
      <dsp:nvSpPr>
        <dsp:cNvPr id="0" name=""/>
        <dsp:cNvSpPr/>
      </dsp:nvSpPr>
      <dsp:spPr>
        <a:xfrm>
          <a:off x="5324230" y="3893954"/>
          <a:ext cx="2913866" cy="96927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err="1" smtClean="0">
              <a:latin typeface="Times New Roman" pitchFamily="18" charset="0"/>
              <a:cs typeface="Times New Roman" pitchFamily="18" charset="0"/>
            </a:rPr>
            <a:t>X.định</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tính</a:t>
          </a:r>
          <a:r>
            <a:rPr lang="en-US" sz="2100" kern="1200" dirty="0" smtClean="0">
              <a:latin typeface="Times New Roman" pitchFamily="18" charset="0"/>
              <a:cs typeface="Times New Roman" pitchFamily="18" charset="0"/>
            </a:rPr>
            <a:t> t. </a:t>
          </a:r>
          <a:r>
            <a:rPr lang="en-US" sz="2100" kern="1200" dirty="0" err="1" smtClean="0">
              <a:latin typeface="Times New Roman" pitchFamily="18" charset="0"/>
              <a:cs typeface="Times New Roman" pitchFamily="18" charset="0"/>
            </a:rPr>
            <a:t>thích</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của</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tl</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với</a:t>
          </a:r>
          <a:r>
            <a:rPr lang="en-US" sz="2100" kern="1200" dirty="0" smtClean="0">
              <a:latin typeface="Times New Roman" pitchFamily="18" charset="0"/>
              <a:cs typeface="Times New Roman" pitchFamily="18" charset="0"/>
            </a:rPr>
            <a:t> MTNC, </a:t>
          </a:r>
          <a:r>
            <a:rPr lang="en-US" sz="2100" kern="1200" dirty="0" err="1" smtClean="0">
              <a:latin typeface="Times New Roman" pitchFamily="18" charset="0"/>
              <a:cs typeface="Times New Roman" pitchFamily="18" charset="0"/>
            </a:rPr>
            <a:t>lựa</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chọn</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tl</a:t>
          </a:r>
          <a:r>
            <a:rPr lang="en-US" sz="2100" kern="1200" dirty="0" smtClean="0">
              <a:latin typeface="Times New Roman" pitchFamily="18" charset="0"/>
              <a:cs typeface="Times New Roman" pitchFamily="18" charset="0"/>
            </a:rPr>
            <a:t> </a:t>
          </a:r>
          <a:r>
            <a:rPr lang="en-US" sz="2100" kern="1200" dirty="0" err="1" smtClean="0">
              <a:latin typeface="Times New Roman" pitchFamily="18" charset="0"/>
              <a:cs typeface="Times New Roman" pitchFamily="18" charset="0"/>
            </a:rPr>
            <a:t>cần</a:t>
          </a:r>
          <a:r>
            <a:rPr lang="en-US" sz="2100" kern="1200" dirty="0" smtClean="0"/>
            <a:t>.</a:t>
          </a:r>
          <a:endParaRPr lang="en-US" sz="2100" kern="1200" dirty="0"/>
        </a:p>
      </dsp:txBody>
      <dsp:txXfrm>
        <a:off x="5352619" y="3922343"/>
        <a:ext cx="2857088" cy="91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2A776-0A56-4778-87F1-19322394EE76}">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CE5C5A-D326-4340-8C13-3EE781735338}">
      <dsp:nvSpPr>
        <dsp:cNvPr id="0" name=""/>
        <dsp:cNvSpPr/>
      </dsp:nvSpPr>
      <dsp:spPr>
        <a:xfrm>
          <a:off x="564979" y="406400"/>
          <a:ext cx="5856833" cy="812800"/>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err="1" smtClean="0"/>
            <a:t>Tổng</a:t>
          </a:r>
          <a:r>
            <a:rPr lang="en-US" sz="2500" kern="1200" dirty="0" smtClean="0"/>
            <a:t> </a:t>
          </a:r>
          <a:r>
            <a:rPr lang="en-US" sz="2500" kern="1200" dirty="0" err="1" smtClean="0"/>
            <a:t>quan</a:t>
          </a:r>
          <a:r>
            <a:rPr lang="en-US" sz="2500" kern="1200" dirty="0" smtClean="0"/>
            <a:t> </a:t>
          </a:r>
          <a:r>
            <a:rPr lang="en-US" sz="2500" kern="1200" dirty="0" err="1" smtClean="0"/>
            <a:t>vấn</a:t>
          </a:r>
          <a:r>
            <a:rPr lang="en-US" sz="2500" kern="1200" dirty="0" smtClean="0"/>
            <a:t> </a:t>
          </a:r>
          <a:r>
            <a:rPr lang="en-US" sz="2500" kern="1200" dirty="0" err="1" smtClean="0"/>
            <a:t>đề</a:t>
          </a:r>
          <a:r>
            <a:rPr lang="en-US" sz="2500" kern="1200" dirty="0" smtClean="0"/>
            <a:t> </a:t>
          </a:r>
          <a:r>
            <a:rPr lang="en-US" sz="2500" kern="1200" dirty="0" err="1" smtClean="0"/>
            <a:t>và</a:t>
          </a:r>
          <a:r>
            <a:rPr lang="en-US" sz="2500" kern="1200" dirty="0" smtClean="0"/>
            <a:t> </a:t>
          </a:r>
          <a:r>
            <a:rPr lang="en-US" sz="2500" kern="1200" dirty="0" err="1" smtClean="0"/>
            <a:t>giải</a:t>
          </a:r>
          <a:r>
            <a:rPr lang="en-US" sz="2500" kern="1200" dirty="0" smtClean="0"/>
            <a:t> </a:t>
          </a:r>
          <a:r>
            <a:rPr lang="en-US" sz="2500" kern="1200" dirty="0" err="1" smtClean="0"/>
            <a:t>quyết</a:t>
          </a:r>
          <a:r>
            <a:rPr lang="en-US" sz="2500" kern="1200" dirty="0" smtClean="0"/>
            <a:t> </a:t>
          </a:r>
          <a:r>
            <a:rPr lang="en-US" sz="2500" kern="1200" dirty="0" err="1" smtClean="0"/>
            <a:t>vấn</a:t>
          </a:r>
          <a:r>
            <a:rPr lang="en-US" sz="2500" kern="1200" dirty="0" smtClean="0"/>
            <a:t> </a:t>
          </a:r>
          <a:r>
            <a:rPr lang="en-US" sz="2500" kern="1200" dirty="0" err="1" smtClean="0"/>
            <a:t>đề</a:t>
          </a:r>
          <a:endParaRPr lang="en-US" sz="2500" kern="1200" dirty="0"/>
        </a:p>
      </dsp:txBody>
      <dsp:txXfrm>
        <a:off x="564979" y="406400"/>
        <a:ext cx="5856833" cy="812800"/>
      </dsp:txXfrm>
    </dsp:sp>
    <dsp:sp modelId="{A2092AE1-BCDE-43C4-9894-0B39B92745E4}">
      <dsp:nvSpPr>
        <dsp:cNvPr id="0" name=""/>
        <dsp:cNvSpPr/>
      </dsp:nvSpPr>
      <dsp:spPr>
        <a:xfrm>
          <a:off x="56979" y="304800"/>
          <a:ext cx="1016000" cy="101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247B1CDB-3F8E-41EC-8DA4-F89D4BE92A97}">
      <dsp:nvSpPr>
        <dsp:cNvPr id="0" name=""/>
        <dsp:cNvSpPr/>
      </dsp:nvSpPr>
      <dsp:spPr>
        <a:xfrm>
          <a:off x="860432" y="1625599"/>
          <a:ext cx="5561380" cy="812800"/>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err="1" smtClean="0"/>
            <a:t>Công</a:t>
          </a:r>
          <a:r>
            <a:rPr lang="en-US" sz="2500" kern="1200" dirty="0" smtClean="0"/>
            <a:t> </a:t>
          </a:r>
          <a:r>
            <a:rPr lang="en-US" sz="2500" kern="1200" dirty="0" err="1" smtClean="0"/>
            <a:t>cụ</a:t>
          </a:r>
          <a:r>
            <a:rPr lang="en-US" sz="2500" kern="1200" dirty="0" smtClean="0"/>
            <a:t> </a:t>
          </a:r>
          <a:r>
            <a:rPr lang="en-US" sz="2500" kern="1200" dirty="0" err="1" smtClean="0"/>
            <a:t>và</a:t>
          </a:r>
          <a:r>
            <a:rPr lang="en-US" sz="2500" kern="1200" dirty="0" smtClean="0"/>
            <a:t> </a:t>
          </a:r>
          <a:r>
            <a:rPr lang="en-US" sz="2500" kern="1200" dirty="0" err="1" smtClean="0"/>
            <a:t>kĩ</a:t>
          </a:r>
          <a:r>
            <a:rPr lang="en-US" sz="2500" kern="1200" dirty="0" smtClean="0"/>
            <a:t> </a:t>
          </a:r>
          <a:r>
            <a:rPr lang="en-US" sz="2500" kern="1200" dirty="0" err="1" smtClean="0"/>
            <a:t>thuật</a:t>
          </a:r>
          <a:r>
            <a:rPr lang="en-US" sz="2500" kern="1200" dirty="0" smtClean="0"/>
            <a:t> </a:t>
          </a:r>
          <a:r>
            <a:rPr lang="en-US" sz="2500" kern="1200" dirty="0" err="1" smtClean="0"/>
            <a:t>giải</a:t>
          </a:r>
          <a:r>
            <a:rPr lang="en-US" sz="2500" kern="1200" dirty="0" smtClean="0"/>
            <a:t> </a:t>
          </a:r>
          <a:r>
            <a:rPr lang="en-US" sz="2500" kern="1200" dirty="0" err="1" smtClean="0"/>
            <a:t>quyết</a:t>
          </a:r>
          <a:r>
            <a:rPr lang="en-US" sz="2500" kern="1200" dirty="0" smtClean="0"/>
            <a:t> </a:t>
          </a:r>
          <a:r>
            <a:rPr lang="en-US" sz="2500" kern="1200" dirty="0" err="1" smtClean="0"/>
            <a:t>vấn</a:t>
          </a:r>
          <a:r>
            <a:rPr lang="en-US" sz="2500" kern="1200" dirty="0" smtClean="0"/>
            <a:t> </a:t>
          </a:r>
          <a:r>
            <a:rPr lang="en-US" sz="2500" kern="1200" dirty="0" err="1" smtClean="0"/>
            <a:t>đề</a:t>
          </a:r>
          <a:endParaRPr lang="en-US" sz="2500" kern="1200" dirty="0"/>
        </a:p>
      </dsp:txBody>
      <dsp:txXfrm>
        <a:off x="860432" y="1625599"/>
        <a:ext cx="5561380" cy="812800"/>
      </dsp:txXfrm>
    </dsp:sp>
    <dsp:sp modelId="{E6D25AD4-0A1B-4198-963A-E943B2BE7C21}">
      <dsp:nvSpPr>
        <dsp:cNvPr id="0" name=""/>
        <dsp:cNvSpPr/>
      </dsp:nvSpPr>
      <dsp:spPr>
        <a:xfrm>
          <a:off x="352432" y="1523999"/>
          <a:ext cx="1016000" cy="10160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sp>
    <dsp:sp modelId="{6D4FE13D-D33A-46B5-A9A0-3C99EED8BB91}">
      <dsp:nvSpPr>
        <dsp:cNvPr id="0" name=""/>
        <dsp:cNvSpPr/>
      </dsp:nvSpPr>
      <dsp:spPr>
        <a:xfrm>
          <a:off x="564979" y="2844800"/>
          <a:ext cx="5856833" cy="812800"/>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err="1" smtClean="0"/>
            <a:t>Quy</a:t>
          </a:r>
          <a:r>
            <a:rPr lang="en-US" sz="2500" kern="1200" dirty="0" smtClean="0"/>
            <a:t> </a:t>
          </a:r>
          <a:r>
            <a:rPr lang="en-US" sz="2500" kern="1200" dirty="0" err="1" smtClean="0"/>
            <a:t>trình</a:t>
          </a:r>
          <a:r>
            <a:rPr lang="en-US" sz="2500" kern="1200" dirty="0" smtClean="0"/>
            <a:t> </a:t>
          </a:r>
          <a:r>
            <a:rPr lang="en-US" sz="2500" kern="1200" dirty="0" err="1" smtClean="0"/>
            <a:t>giải</a:t>
          </a:r>
          <a:r>
            <a:rPr lang="en-US" sz="2500" kern="1200" dirty="0" smtClean="0"/>
            <a:t> </a:t>
          </a:r>
          <a:r>
            <a:rPr lang="en-US" sz="2500" kern="1200" dirty="0" err="1" smtClean="0"/>
            <a:t>quyết</a:t>
          </a:r>
          <a:r>
            <a:rPr lang="en-US" sz="2500" kern="1200" dirty="0" smtClean="0"/>
            <a:t> </a:t>
          </a:r>
          <a:r>
            <a:rPr lang="en-US" sz="2500" kern="1200" dirty="0" err="1" smtClean="0"/>
            <a:t>vấn</a:t>
          </a:r>
          <a:r>
            <a:rPr lang="en-US" sz="2500" kern="1200" dirty="0" smtClean="0"/>
            <a:t> </a:t>
          </a:r>
          <a:r>
            <a:rPr lang="en-US" sz="2500" kern="1200" dirty="0" err="1" smtClean="0"/>
            <a:t>đề</a:t>
          </a:r>
          <a:endParaRPr lang="en-US" sz="2500" kern="1200" dirty="0"/>
        </a:p>
      </dsp:txBody>
      <dsp:txXfrm>
        <a:off x="564979" y="2844800"/>
        <a:ext cx="5856833" cy="812800"/>
      </dsp:txXfrm>
    </dsp:sp>
    <dsp:sp modelId="{B17A2BFF-1ED0-43AF-9DBE-42ECF3673C31}">
      <dsp:nvSpPr>
        <dsp:cNvPr id="0" name=""/>
        <dsp:cNvSpPr/>
      </dsp:nvSpPr>
      <dsp:spPr>
        <a:xfrm>
          <a:off x="56979" y="2743200"/>
          <a:ext cx="1016000" cy="1016000"/>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E765B-C98C-4849-9F12-81AAFB118487}">
      <dsp:nvSpPr>
        <dsp:cNvPr id="0" name=""/>
        <dsp:cNvSpPr/>
      </dsp:nvSpPr>
      <dsp:spPr>
        <a:xfrm>
          <a:off x="980377" y="517895"/>
          <a:ext cx="3449444" cy="3449444"/>
        </a:xfrm>
        <a:prstGeom prst="blockArc">
          <a:avLst>
            <a:gd name="adj1" fmla="val 11880000"/>
            <a:gd name="adj2" fmla="val 162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EC5FDA-1F72-47AB-951D-286E4046FE1F}">
      <dsp:nvSpPr>
        <dsp:cNvPr id="0" name=""/>
        <dsp:cNvSpPr/>
      </dsp:nvSpPr>
      <dsp:spPr>
        <a:xfrm>
          <a:off x="980377" y="517895"/>
          <a:ext cx="3449444" cy="3449444"/>
        </a:xfrm>
        <a:prstGeom prst="blockArc">
          <a:avLst>
            <a:gd name="adj1" fmla="val 7560000"/>
            <a:gd name="adj2" fmla="val 1188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AB53BE-B0DA-4DB1-85A6-C4DDB4AD1F24}">
      <dsp:nvSpPr>
        <dsp:cNvPr id="0" name=""/>
        <dsp:cNvSpPr/>
      </dsp:nvSpPr>
      <dsp:spPr>
        <a:xfrm>
          <a:off x="980377" y="517895"/>
          <a:ext cx="3449444" cy="3449444"/>
        </a:xfrm>
        <a:prstGeom prst="blockArc">
          <a:avLst>
            <a:gd name="adj1" fmla="val 3240000"/>
            <a:gd name="adj2" fmla="val 756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E878DB-41AC-4FEE-BF01-F52448200392}">
      <dsp:nvSpPr>
        <dsp:cNvPr id="0" name=""/>
        <dsp:cNvSpPr/>
      </dsp:nvSpPr>
      <dsp:spPr>
        <a:xfrm>
          <a:off x="980377" y="517895"/>
          <a:ext cx="3449444" cy="3449444"/>
        </a:xfrm>
        <a:prstGeom prst="blockArc">
          <a:avLst>
            <a:gd name="adj1" fmla="val 20520000"/>
            <a:gd name="adj2" fmla="val 324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CA8576-8A49-4630-AA3A-A1B4174FB03E}">
      <dsp:nvSpPr>
        <dsp:cNvPr id="0" name=""/>
        <dsp:cNvSpPr/>
      </dsp:nvSpPr>
      <dsp:spPr>
        <a:xfrm>
          <a:off x="980377" y="517895"/>
          <a:ext cx="3449444" cy="3449444"/>
        </a:xfrm>
        <a:prstGeom prst="blockArc">
          <a:avLst>
            <a:gd name="adj1" fmla="val 16200000"/>
            <a:gd name="adj2" fmla="val 2052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8553F5-3687-4310-944E-7D1E118F9FAB}">
      <dsp:nvSpPr>
        <dsp:cNvPr id="0" name=""/>
        <dsp:cNvSpPr/>
      </dsp:nvSpPr>
      <dsp:spPr>
        <a:xfrm>
          <a:off x="1752598" y="1300698"/>
          <a:ext cx="1905002" cy="1883839"/>
        </a:xfrm>
        <a:prstGeom prst="ellips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4W+1H</a:t>
          </a:r>
          <a:endParaRPr lang="en-US" sz="3200" kern="1200" dirty="0"/>
        </a:p>
      </dsp:txBody>
      <dsp:txXfrm>
        <a:off x="2031579" y="1576580"/>
        <a:ext cx="1347040" cy="1332075"/>
      </dsp:txXfrm>
    </dsp:sp>
    <dsp:sp modelId="{1431D8BC-C114-4DE6-AA30-5D057F0D5FA0}">
      <dsp:nvSpPr>
        <dsp:cNvPr id="0" name=""/>
        <dsp:cNvSpPr/>
      </dsp:nvSpPr>
      <dsp:spPr>
        <a:xfrm>
          <a:off x="2149418" y="2223"/>
          <a:ext cx="1111362" cy="1111362"/>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WHO</a:t>
          </a:r>
          <a:endParaRPr lang="en-US" sz="1900" kern="1200" dirty="0"/>
        </a:p>
      </dsp:txBody>
      <dsp:txXfrm>
        <a:off x="2312173" y="164978"/>
        <a:ext cx="785852" cy="785852"/>
      </dsp:txXfrm>
    </dsp:sp>
    <dsp:sp modelId="{1CA8B0C6-ABE0-4324-962A-68188F7C467B}">
      <dsp:nvSpPr>
        <dsp:cNvPr id="0" name=""/>
        <dsp:cNvSpPr/>
      </dsp:nvSpPr>
      <dsp:spPr>
        <a:xfrm>
          <a:off x="3751676" y="1166331"/>
          <a:ext cx="1111362" cy="1111362"/>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WHAT</a:t>
          </a:r>
          <a:endParaRPr lang="en-US" sz="1900" kern="1200" dirty="0"/>
        </a:p>
      </dsp:txBody>
      <dsp:txXfrm>
        <a:off x="3914431" y="1329086"/>
        <a:ext cx="785852" cy="785852"/>
      </dsp:txXfrm>
    </dsp:sp>
    <dsp:sp modelId="{6BB7A0F6-2015-464B-9013-3D4B2E39BCA2}">
      <dsp:nvSpPr>
        <dsp:cNvPr id="0" name=""/>
        <dsp:cNvSpPr/>
      </dsp:nvSpPr>
      <dsp:spPr>
        <a:xfrm>
          <a:off x="3139668" y="3049898"/>
          <a:ext cx="1111362" cy="1111362"/>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WHEN</a:t>
          </a:r>
          <a:endParaRPr lang="en-US" sz="1900" kern="1200" dirty="0"/>
        </a:p>
      </dsp:txBody>
      <dsp:txXfrm>
        <a:off x="3302423" y="3212653"/>
        <a:ext cx="785852" cy="785852"/>
      </dsp:txXfrm>
    </dsp:sp>
    <dsp:sp modelId="{511E9828-F28B-4865-98BC-6F1C1EB68C8E}">
      <dsp:nvSpPr>
        <dsp:cNvPr id="0" name=""/>
        <dsp:cNvSpPr/>
      </dsp:nvSpPr>
      <dsp:spPr>
        <a:xfrm>
          <a:off x="1159168" y="3049898"/>
          <a:ext cx="1111362" cy="1111362"/>
        </a:xfrm>
        <a:prstGeom prst="ellipse">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WHERE</a:t>
          </a:r>
          <a:endParaRPr lang="en-US" sz="1900" kern="1200" dirty="0"/>
        </a:p>
      </dsp:txBody>
      <dsp:txXfrm>
        <a:off x="1321923" y="3212653"/>
        <a:ext cx="785852" cy="785852"/>
      </dsp:txXfrm>
    </dsp:sp>
    <dsp:sp modelId="{C39B2032-D728-4BF9-84BE-5A8C0959B40E}">
      <dsp:nvSpPr>
        <dsp:cNvPr id="0" name=""/>
        <dsp:cNvSpPr/>
      </dsp:nvSpPr>
      <dsp:spPr>
        <a:xfrm>
          <a:off x="547161" y="1166331"/>
          <a:ext cx="1111362" cy="1111362"/>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HOW</a:t>
          </a:r>
          <a:endParaRPr lang="en-US" sz="1900" kern="1200" dirty="0"/>
        </a:p>
      </dsp:txBody>
      <dsp:txXfrm>
        <a:off x="709916" y="1329086"/>
        <a:ext cx="785852" cy="785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87233-C8D6-4F8C-B554-0DC563D8D5F2}">
      <dsp:nvSpPr>
        <dsp:cNvPr id="0" name=""/>
        <dsp:cNvSpPr/>
      </dsp:nvSpPr>
      <dsp:spPr>
        <a:xfrm>
          <a:off x="0" y="42017"/>
          <a:ext cx="2205632" cy="1323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Why?</a:t>
          </a:r>
        </a:p>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G</a:t>
          </a:r>
          <a:r>
            <a:rPr lang="vi-VN" sz="2400" kern="1200" dirty="0" smtClean="0">
              <a:latin typeface="Times New Roman" pitchFamily="18" charset="0"/>
              <a:cs typeface="Times New Roman" pitchFamily="18" charset="0"/>
            </a:rPr>
            <a:t>iao hàng trễ</a:t>
          </a:r>
          <a:endParaRPr lang="en-US" sz="2400" kern="1200" dirty="0">
            <a:latin typeface="Times New Roman" pitchFamily="18" charset="0"/>
            <a:cs typeface="Times New Roman" pitchFamily="18" charset="0"/>
          </a:endParaRPr>
        </a:p>
      </dsp:txBody>
      <dsp:txXfrm>
        <a:off x="38760" y="80777"/>
        <a:ext cx="2128112" cy="1245859"/>
      </dsp:txXfrm>
    </dsp:sp>
    <dsp:sp modelId="{86D4DCD2-7C9B-4CF3-8CF3-132EEF2B8E73}">
      <dsp:nvSpPr>
        <dsp:cNvPr id="0" name=""/>
        <dsp:cNvSpPr/>
      </dsp:nvSpPr>
      <dsp:spPr>
        <a:xfrm rot="10736234" flipH="1">
          <a:off x="2214817" y="539286"/>
          <a:ext cx="639498" cy="5469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214831" y="650207"/>
        <a:ext cx="475399" cy="328198"/>
      </dsp:txXfrm>
    </dsp:sp>
    <dsp:sp modelId="{17D4EFAF-EF9E-4BAB-A694-60568EFD47BF}">
      <dsp:nvSpPr>
        <dsp:cNvPr id="0" name=""/>
        <dsp:cNvSpPr/>
      </dsp:nvSpPr>
      <dsp:spPr>
        <a:xfrm>
          <a:off x="2819406" y="76199"/>
          <a:ext cx="2487755" cy="1323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b="1" kern="1200" dirty="0" smtClean="0">
            <a:latin typeface="Times New Roman" pitchFamily="18" charset="0"/>
            <a:cs typeface="Times New Roman" pitchFamily="18" charset="0"/>
          </a:endParaRPr>
        </a:p>
        <a:p>
          <a:pPr lvl="0" algn="ctr" defTabSz="889000">
            <a:lnSpc>
              <a:spcPct val="90000"/>
            </a:lnSpc>
            <a:spcBef>
              <a:spcPct val="0"/>
            </a:spcBef>
            <a:spcAft>
              <a:spcPct val="35000"/>
            </a:spcAft>
          </a:pPr>
          <a:r>
            <a:rPr lang="en-US" sz="2000" b="1" kern="1200" dirty="0" smtClean="0">
              <a:latin typeface="Times New Roman" pitchFamily="18" charset="0"/>
              <a:cs typeface="Times New Roman" pitchFamily="18" charset="0"/>
            </a:rPr>
            <a:t>Why?</a:t>
          </a:r>
        </a:p>
        <a:p>
          <a:pPr lvl="0" algn="ctr" defTabSz="889000">
            <a:lnSpc>
              <a:spcPct val="90000"/>
            </a:lnSpc>
            <a:spcBef>
              <a:spcPct val="0"/>
            </a:spcBef>
            <a:spcAft>
              <a:spcPct val="35000"/>
            </a:spcAft>
          </a:pPr>
          <a:r>
            <a:rPr lang="en-US" sz="2400" b="0" kern="1200" dirty="0" smtClean="0">
              <a:latin typeface="Times New Roman" pitchFamily="18" charset="0"/>
              <a:cs typeface="Times New Roman" pitchFamily="18" charset="0"/>
            </a:rPr>
            <a:t>CV  </a:t>
          </a:r>
          <a:r>
            <a:rPr lang="en-US" sz="2400" b="0" kern="1200" dirty="0" err="1" smtClean="0">
              <a:latin typeface="Times New Roman" pitchFamily="18" charset="0"/>
              <a:cs typeface="Times New Roman" pitchFamily="18" charset="0"/>
            </a:rPr>
            <a:t>mất</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th.gian</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hơn</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dự</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định</a:t>
          </a:r>
          <a:endParaRPr lang="en-US" sz="2400" b="0" kern="1200" dirty="0" smtClean="0">
            <a:latin typeface="Times New Roman" pitchFamily="18" charset="0"/>
            <a:cs typeface="Times New Roman" pitchFamily="18" charset="0"/>
          </a:endParaRPr>
        </a:p>
        <a:p>
          <a:pPr lvl="0" algn="ctr" defTabSz="889000">
            <a:lnSpc>
              <a:spcPct val="90000"/>
            </a:lnSpc>
            <a:spcBef>
              <a:spcPct val="0"/>
            </a:spcBef>
            <a:spcAft>
              <a:spcPct val="35000"/>
            </a:spcAft>
          </a:pPr>
          <a:endParaRPr lang="en-US" sz="2000" kern="1200" dirty="0" smtClean="0">
            <a:latin typeface="Times New Roman" pitchFamily="18" charset="0"/>
            <a:cs typeface="Times New Roman" pitchFamily="18" charset="0"/>
          </a:endParaRPr>
        </a:p>
        <a:p>
          <a:pPr lvl="0" algn="ctr" defTabSz="889000">
            <a:lnSpc>
              <a:spcPct val="90000"/>
            </a:lnSpc>
            <a:spcBef>
              <a:spcPct val="0"/>
            </a:spcBef>
            <a:spcAft>
              <a:spcPct val="35000"/>
            </a:spcAft>
          </a:pPr>
          <a:endParaRPr lang="en-US" sz="1300" kern="1200" dirty="0"/>
        </a:p>
      </dsp:txBody>
      <dsp:txXfrm>
        <a:off x="2858166" y="114959"/>
        <a:ext cx="2410235" cy="1245859"/>
      </dsp:txXfrm>
    </dsp:sp>
    <dsp:sp modelId="{60254715-F786-49D4-97DA-571E04145F7F}">
      <dsp:nvSpPr>
        <dsp:cNvPr id="0" name=""/>
        <dsp:cNvSpPr/>
      </dsp:nvSpPr>
      <dsp:spPr>
        <a:xfrm rot="10574301">
          <a:off x="5158008" y="2533057"/>
          <a:ext cx="189629" cy="5469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214836" y="2640590"/>
        <a:ext cx="132740" cy="328198"/>
      </dsp:txXfrm>
    </dsp:sp>
    <dsp:sp modelId="{62F0C550-7E74-4753-837F-BCE58B176934}">
      <dsp:nvSpPr>
        <dsp:cNvPr id="0" name=""/>
        <dsp:cNvSpPr/>
      </dsp:nvSpPr>
      <dsp:spPr>
        <a:xfrm>
          <a:off x="5943597" y="76199"/>
          <a:ext cx="2205632" cy="1323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pitchFamily="18" charset="0"/>
              <a:cs typeface="Times New Roman" pitchFamily="18" charset="0"/>
            </a:rPr>
            <a:t>Why</a:t>
          </a:r>
          <a:r>
            <a:rPr lang="en-US" sz="2000" kern="1200" dirty="0" smtClean="0">
              <a:latin typeface="Times New Roman" pitchFamily="18" charset="0"/>
              <a:cs typeface="Times New Roman" pitchFamily="18" charset="0"/>
            </a:rPr>
            <a:t>?</a:t>
          </a:r>
        </a:p>
        <a:p>
          <a:pPr lvl="0" algn="ctr" defTabSz="889000">
            <a:lnSpc>
              <a:spcPct val="90000"/>
            </a:lnSpc>
            <a:spcBef>
              <a:spcPct val="0"/>
            </a:spcBef>
            <a:spcAft>
              <a:spcPct val="35000"/>
            </a:spcAft>
          </a:pPr>
          <a:r>
            <a:rPr lang="en-US" sz="2400" kern="1200" dirty="0" err="1" smtClean="0">
              <a:latin typeface="Times New Roman" pitchFamily="18" charset="0"/>
              <a:cs typeface="Times New Roman" pitchFamily="18" charset="0"/>
            </a:rPr>
            <a:t>Hết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mực</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máy</a:t>
          </a:r>
          <a:r>
            <a:rPr lang="en-US" sz="2400" kern="1200" dirty="0" smtClean="0">
              <a:latin typeface="Times New Roman" pitchFamily="18" charset="0"/>
              <a:cs typeface="Times New Roman" pitchFamily="18" charset="0"/>
            </a:rPr>
            <a:t> in</a:t>
          </a:r>
        </a:p>
        <a:p>
          <a:pPr lvl="0" algn="ctr" defTabSz="889000">
            <a:lnSpc>
              <a:spcPct val="90000"/>
            </a:lnSpc>
            <a:spcBef>
              <a:spcPct val="0"/>
            </a:spcBef>
            <a:spcAft>
              <a:spcPct val="35000"/>
            </a:spcAft>
          </a:pPr>
          <a:endParaRPr lang="en-US" sz="2000" kern="1200" dirty="0"/>
        </a:p>
      </dsp:txBody>
      <dsp:txXfrm>
        <a:off x="5982357" y="114959"/>
        <a:ext cx="2128112" cy="1245859"/>
      </dsp:txXfrm>
    </dsp:sp>
    <dsp:sp modelId="{E912BAB4-0AEF-4E77-98D9-02AE8BDC0B74}">
      <dsp:nvSpPr>
        <dsp:cNvPr id="0" name=""/>
        <dsp:cNvSpPr/>
      </dsp:nvSpPr>
      <dsp:spPr>
        <a:xfrm rot="5388616">
          <a:off x="6934943" y="1313977"/>
          <a:ext cx="437361" cy="5469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5400000">
        <a:off x="6989308" y="1368794"/>
        <a:ext cx="328198" cy="306153"/>
      </dsp:txXfrm>
    </dsp:sp>
    <dsp:sp modelId="{3B5CAF60-A07A-45AB-8CE1-EDA131EECF06}">
      <dsp:nvSpPr>
        <dsp:cNvPr id="0" name=""/>
        <dsp:cNvSpPr/>
      </dsp:nvSpPr>
      <dsp:spPr>
        <a:xfrm>
          <a:off x="6096006" y="1905000"/>
          <a:ext cx="2205632" cy="1323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pitchFamily="18" charset="0"/>
              <a:cs typeface="Times New Roman" pitchFamily="18" charset="0"/>
            </a:rPr>
            <a:t>Why</a:t>
          </a:r>
          <a:r>
            <a:rPr lang="en-US" sz="2000" kern="1200" dirty="0" smtClean="0">
              <a:latin typeface="Times New Roman" pitchFamily="18" charset="0"/>
              <a:cs typeface="Times New Roman" pitchFamily="18" charset="0"/>
            </a:rPr>
            <a:t>?</a:t>
          </a:r>
        </a:p>
        <a:p>
          <a:pPr lvl="0" algn="ctr" defTabSz="889000">
            <a:lnSpc>
              <a:spcPct val="90000"/>
            </a:lnSpc>
            <a:spcBef>
              <a:spcPct val="0"/>
            </a:spcBef>
            <a:spcAft>
              <a:spcPct val="35000"/>
            </a:spcAft>
          </a:pPr>
          <a:r>
            <a:rPr lang="en-US" sz="2000" kern="1200" dirty="0" err="1" smtClean="0">
              <a:latin typeface="Times New Roman" pitchFamily="18" charset="0"/>
              <a:cs typeface="Times New Roman" pitchFamily="18" charset="0"/>
            </a:rPr>
            <a:t>Mực</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đc</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dồn</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dùng</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cho</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đơn</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hàng</a:t>
          </a:r>
          <a:r>
            <a:rPr lang="en-US" sz="2000" kern="1200" dirty="0" smtClean="0">
              <a:latin typeface="Times New Roman" pitchFamily="18" charset="0"/>
              <a:cs typeface="Times New Roman" pitchFamily="18" charset="0"/>
            </a:rPr>
            <a:t> </a:t>
          </a:r>
          <a:r>
            <a:rPr lang="en-US" sz="2000" kern="1200" dirty="0" err="1" smtClean="0">
              <a:latin typeface="Times New Roman" pitchFamily="18" charset="0"/>
              <a:cs typeface="Times New Roman" pitchFamily="18" charset="0"/>
            </a:rPr>
            <a:t>khác</a:t>
          </a:r>
          <a:endParaRPr lang="en-US" sz="2000" kern="1200" dirty="0" smtClean="0">
            <a:latin typeface="Times New Roman" pitchFamily="18" charset="0"/>
            <a:cs typeface="Times New Roman" pitchFamily="18" charset="0"/>
          </a:endParaRPr>
        </a:p>
        <a:p>
          <a:pPr lvl="0" algn="ctr" defTabSz="889000">
            <a:lnSpc>
              <a:spcPct val="90000"/>
            </a:lnSpc>
            <a:spcBef>
              <a:spcPct val="0"/>
            </a:spcBef>
            <a:spcAft>
              <a:spcPct val="35000"/>
            </a:spcAft>
          </a:pPr>
          <a:endParaRPr lang="en-US" sz="1700" kern="1200" dirty="0"/>
        </a:p>
      </dsp:txBody>
      <dsp:txXfrm>
        <a:off x="6134766" y="1943760"/>
        <a:ext cx="2128112" cy="1245859"/>
      </dsp:txXfrm>
    </dsp:sp>
    <dsp:sp modelId="{A40DFB2F-B645-46B2-B020-404CDCD09F00}">
      <dsp:nvSpPr>
        <dsp:cNvPr id="0" name=""/>
        <dsp:cNvSpPr/>
      </dsp:nvSpPr>
      <dsp:spPr>
        <a:xfrm rot="10800000">
          <a:off x="5562600" y="2285998"/>
          <a:ext cx="582372" cy="5469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726699" y="2395397"/>
        <a:ext cx="418273" cy="328198"/>
      </dsp:txXfrm>
    </dsp:sp>
    <dsp:sp modelId="{31916D54-4819-4A91-BDEF-5BC48035DCE3}">
      <dsp:nvSpPr>
        <dsp:cNvPr id="0" name=""/>
        <dsp:cNvSpPr/>
      </dsp:nvSpPr>
      <dsp:spPr>
        <a:xfrm>
          <a:off x="3352795" y="1905000"/>
          <a:ext cx="2205632" cy="1323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Why</a:t>
          </a:r>
          <a:r>
            <a:rPr lang="en-US" sz="2400" kern="1200" dirty="0" smtClean="0">
              <a:latin typeface="Times New Roman" pitchFamily="18" charset="0"/>
              <a:cs typeface="Times New Roman" pitchFamily="18" charset="0"/>
            </a:rPr>
            <a:t>?</a:t>
          </a:r>
        </a:p>
        <a:p>
          <a:pPr lvl="0" algn="ctr" defTabSz="1066800">
            <a:lnSpc>
              <a:spcPct val="90000"/>
            </a:lnSpc>
            <a:spcBef>
              <a:spcPct val="0"/>
            </a:spcBef>
            <a:spcAft>
              <a:spcPct val="35000"/>
            </a:spcAft>
          </a:pPr>
          <a:r>
            <a:rPr lang="en-US" sz="2400" kern="1200" dirty="0" err="1" smtClean="0">
              <a:latin typeface="Times New Roman" pitchFamily="18" charset="0"/>
              <a:cs typeface="Times New Roman" pitchFamily="18" charset="0"/>
            </a:rPr>
            <a:t>Ko</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đặt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thêm</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mực</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kịp</a:t>
          </a:r>
          <a:r>
            <a:rPr lang="en-US" sz="2400" kern="1200" dirty="0" smtClean="0">
              <a:latin typeface="Times New Roman" pitchFamily="18" charset="0"/>
              <a:cs typeface="Times New Roman" pitchFamily="18" charset="0"/>
            </a:rPr>
            <a:t> </a:t>
          </a:r>
          <a:endParaRPr lang="en-US" sz="2400" kern="1200" dirty="0">
            <a:latin typeface="Times New Roman" pitchFamily="18" charset="0"/>
            <a:cs typeface="Times New Roman" pitchFamily="18" charset="0"/>
          </a:endParaRPr>
        </a:p>
      </dsp:txBody>
      <dsp:txXfrm>
        <a:off x="3391555" y="1943760"/>
        <a:ext cx="2128112" cy="12458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CF4D8-F52D-4BDF-BFD4-DCF81C8E56CD}">
      <dsp:nvSpPr>
        <dsp:cNvPr id="0" name=""/>
        <dsp:cNvSpPr/>
      </dsp:nvSpPr>
      <dsp:spPr>
        <a:xfrm>
          <a:off x="5162715" y="15135"/>
          <a:ext cx="1152376" cy="1152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dirty="0" smtClean="0">
              <a:latin typeface="Times New Roman" pitchFamily="18" charset="0"/>
              <a:cs typeface="Times New Roman" pitchFamily="18" charset="0"/>
            </a:rPr>
            <a:t>1. </a:t>
          </a:r>
          <a:r>
            <a:rPr lang="en-US" sz="2400" b="0" kern="1200" dirty="0" err="1" smtClean="0">
              <a:latin typeface="Times New Roman" pitchFamily="18" charset="0"/>
              <a:cs typeface="Times New Roman" pitchFamily="18" charset="0"/>
            </a:rPr>
            <a:t>Xác</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định</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vấn</a:t>
          </a:r>
          <a:r>
            <a:rPr lang="en-US" sz="2400" b="0" kern="1200" dirty="0" smtClean="0">
              <a:latin typeface="Times New Roman" pitchFamily="18" charset="0"/>
              <a:cs typeface="Times New Roman" pitchFamily="18" charset="0"/>
            </a:rPr>
            <a:t> </a:t>
          </a:r>
          <a:r>
            <a:rPr lang="en-US" sz="2400" b="0" kern="1200" dirty="0" err="1" smtClean="0">
              <a:latin typeface="Times New Roman" pitchFamily="18" charset="0"/>
              <a:cs typeface="Times New Roman" pitchFamily="18" charset="0"/>
            </a:rPr>
            <a:t>đề</a:t>
          </a:r>
          <a:endParaRPr lang="en-US" sz="2400" b="0" kern="1200" dirty="0">
            <a:latin typeface="Times New Roman" pitchFamily="18" charset="0"/>
            <a:cs typeface="Times New Roman" pitchFamily="18" charset="0"/>
          </a:endParaRPr>
        </a:p>
      </dsp:txBody>
      <dsp:txXfrm>
        <a:off x="5162715" y="15135"/>
        <a:ext cx="1152376" cy="1152376"/>
      </dsp:txXfrm>
    </dsp:sp>
    <dsp:sp modelId="{20359989-BE06-408F-82CD-C9B0EEAE1FF9}">
      <dsp:nvSpPr>
        <dsp:cNvPr id="0" name=""/>
        <dsp:cNvSpPr/>
      </dsp:nvSpPr>
      <dsp:spPr>
        <a:xfrm>
          <a:off x="1636322" y="3199"/>
          <a:ext cx="5632401" cy="5632401"/>
        </a:xfrm>
        <a:prstGeom prst="circularArrow">
          <a:avLst>
            <a:gd name="adj1" fmla="val 3990"/>
            <a:gd name="adj2" fmla="val 250275"/>
            <a:gd name="adj3" fmla="val 20573231"/>
            <a:gd name="adj4" fmla="val 18982930"/>
            <a:gd name="adj5" fmla="val 4655"/>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77138D92-1215-4E22-9BF7-E86268459247}">
      <dsp:nvSpPr>
        <dsp:cNvPr id="0" name=""/>
        <dsp:cNvSpPr/>
      </dsp:nvSpPr>
      <dsp:spPr>
        <a:xfrm>
          <a:off x="6245246" y="2243211"/>
          <a:ext cx="1560075" cy="1152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2. </a:t>
          </a:r>
          <a:r>
            <a:rPr lang="en-US" sz="2400" kern="1200" dirty="0" err="1" smtClean="0">
              <a:latin typeface="Times New Roman" pitchFamily="18" charset="0"/>
              <a:cs typeface="Times New Roman" pitchFamily="18" charset="0"/>
            </a:rPr>
            <a:t>Tìm</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hiểu</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nguyên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nhân</a:t>
          </a:r>
          <a:endParaRPr lang="en-US" sz="2400" kern="1200" dirty="0">
            <a:latin typeface="Times New Roman" pitchFamily="18" charset="0"/>
            <a:cs typeface="Times New Roman" pitchFamily="18" charset="0"/>
          </a:endParaRPr>
        </a:p>
      </dsp:txBody>
      <dsp:txXfrm>
        <a:off x="6245246" y="2243211"/>
        <a:ext cx="1560075" cy="1152376"/>
      </dsp:txXfrm>
    </dsp:sp>
    <dsp:sp modelId="{D747BDD4-812A-49F1-B0C2-69DBCBCDA1FA}">
      <dsp:nvSpPr>
        <dsp:cNvPr id="0" name=""/>
        <dsp:cNvSpPr/>
      </dsp:nvSpPr>
      <dsp:spPr>
        <a:xfrm>
          <a:off x="1640829" y="-16072"/>
          <a:ext cx="5632401" cy="5632401"/>
        </a:xfrm>
        <a:prstGeom prst="circularArrow">
          <a:avLst>
            <a:gd name="adj1" fmla="val 3990"/>
            <a:gd name="adj2" fmla="val 250275"/>
            <a:gd name="adj3" fmla="val 2090388"/>
            <a:gd name="adj4" fmla="val 802939"/>
            <a:gd name="adj5" fmla="val 4655"/>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8E778E84-6A6B-40E6-B691-63C2FDADBE45}">
      <dsp:nvSpPr>
        <dsp:cNvPr id="0" name=""/>
        <dsp:cNvSpPr/>
      </dsp:nvSpPr>
      <dsp:spPr>
        <a:xfrm>
          <a:off x="5011653" y="4419605"/>
          <a:ext cx="1593494" cy="1152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3. </a:t>
          </a:r>
          <a:r>
            <a:rPr lang="en-US" sz="2400" kern="1200" dirty="0" err="1" smtClean="0">
              <a:latin typeface="Times New Roman" pitchFamily="18" charset="0"/>
              <a:cs typeface="Times New Roman" pitchFamily="18" charset="0"/>
            </a:rPr>
            <a:t>Xây</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dựng</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giải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pháp</a:t>
          </a:r>
          <a:endParaRPr lang="en-US" sz="2400" kern="1200" dirty="0">
            <a:latin typeface="Times New Roman" pitchFamily="18" charset="0"/>
            <a:cs typeface="Times New Roman" pitchFamily="18" charset="0"/>
          </a:endParaRPr>
        </a:p>
      </dsp:txBody>
      <dsp:txXfrm>
        <a:off x="5011653" y="4419605"/>
        <a:ext cx="1593494" cy="1152376"/>
      </dsp:txXfrm>
    </dsp:sp>
    <dsp:sp modelId="{BF00C379-1193-420F-838E-0BE30C2B6659}">
      <dsp:nvSpPr>
        <dsp:cNvPr id="0" name=""/>
        <dsp:cNvSpPr/>
      </dsp:nvSpPr>
      <dsp:spPr>
        <a:xfrm>
          <a:off x="1614728" y="-672"/>
          <a:ext cx="5632401" cy="5632401"/>
        </a:xfrm>
        <a:prstGeom prst="circularArrow">
          <a:avLst>
            <a:gd name="adj1" fmla="val 3990"/>
            <a:gd name="adj2" fmla="val 250275"/>
            <a:gd name="adj3" fmla="val 5745026"/>
            <a:gd name="adj4" fmla="val 4617286"/>
            <a:gd name="adj5" fmla="val 4655"/>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7D2E65E7-7BFA-48D9-87F8-DBE28A410793}">
      <dsp:nvSpPr>
        <dsp:cNvPr id="0" name=""/>
        <dsp:cNvSpPr/>
      </dsp:nvSpPr>
      <dsp:spPr>
        <a:xfrm>
          <a:off x="2344648" y="4471288"/>
          <a:ext cx="1642988" cy="1152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4. </a:t>
          </a:r>
          <a:r>
            <a:rPr lang="en-US" sz="2400" kern="1200" dirty="0" err="1" smtClean="0">
              <a:latin typeface="Times New Roman" pitchFamily="18" charset="0"/>
              <a:cs typeface="Times New Roman" pitchFamily="18" charset="0"/>
            </a:rPr>
            <a:t>Lựa</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chọn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giải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pháp</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tối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ưu</a:t>
          </a:r>
          <a:endParaRPr lang="en-US" sz="2400" kern="1200" dirty="0">
            <a:latin typeface="Times New Roman" pitchFamily="18" charset="0"/>
            <a:cs typeface="Times New Roman" pitchFamily="18" charset="0"/>
          </a:endParaRPr>
        </a:p>
      </dsp:txBody>
      <dsp:txXfrm>
        <a:off x="2344648" y="4471288"/>
        <a:ext cx="1642988" cy="1152376"/>
      </dsp:txXfrm>
    </dsp:sp>
    <dsp:sp modelId="{A768D694-EB21-40EB-91D3-AF5C6D2C7955}">
      <dsp:nvSpPr>
        <dsp:cNvPr id="0" name=""/>
        <dsp:cNvSpPr/>
      </dsp:nvSpPr>
      <dsp:spPr>
        <a:xfrm>
          <a:off x="1636322" y="3199"/>
          <a:ext cx="5632401" cy="5632401"/>
        </a:xfrm>
        <a:prstGeom prst="circularArrow">
          <a:avLst>
            <a:gd name="adj1" fmla="val 3990"/>
            <a:gd name="adj2" fmla="val 250275"/>
            <a:gd name="adj3" fmla="val 9773231"/>
            <a:gd name="adj4" fmla="val 8403227"/>
            <a:gd name="adj5" fmla="val 4655"/>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4B1DAC7F-0BAE-464B-A106-2C9DBB7412AA}">
      <dsp:nvSpPr>
        <dsp:cNvPr id="0" name=""/>
        <dsp:cNvSpPr/>
      </dsp:nvSpPr>
      <dsp:spPr>
        <a:xfrm>
          <a:off x="1033877" y="2243211"/>
          <a:ext cx="1691768" cy="1152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5. </a:t>
          </a:r>
          <a:r>
            <a:rPr lang="en-US" sz="2400" kern="1200" dirty="0" err="1" smtClean="0">
              <a:latin typeface="Times New Roman" pitchFamily="18" charset="0"/>
              <a:cs typeface="Times New Roman" pitchFamily="18" charset="0"/>
            </a:rPr>
            <a:t>Lập</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và</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giải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quyết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vđ</a:t>
          </a:r>
          <a:endParaRPr lang="en-US" sz="2400" kern="1200" dirty="0">
            <a:latin typeface="Times New Roman" pitchFamily="18" charset="0"/>
            <a:cs typeface="Times New Roman" pitchFamily="18" charset="0"/>
          </a:endParaRPr>
        </a:p>
      </dsp:txBody>
      <dsp:txXfrm>
        <a:off x="1033877" y="2243211"/>
        <a:ext cx="1691768" cy="1152376"/>
      </dsp:txXfrm>
    </dsp:sp>
    <dsp:sp modelId="{4FCF1266-25F4-4BAA-BAA1-5F0D12638697}">
      <dsp:nvSpPr>
        <dsp:cNvPr id="0" name=""/>
        <dsp:cNvSpPr/>
      </dsp:nvSpPr>
      <dsp:spPr>
        <a:xfrm>
          <a:off x="1447806" y="-11"/>
          <a:ext cx="5632401" cy="5632401"/>
        </a:xfrm>
        <a:prstGeom prst="circularArrow">
          <a:avLst>
            <a:gd name="adj1" fmla="val 3990"/>
            <a:gd name="adj2" fmla="val 250275"/>
            <a:gd name="adj3" fmla="val 13166795"/>
            <a:gd name="adj4" fmla="val 11576494"/>
            <a:gd name="adj5" fmla="val 4655"/>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sp>
    <dsp:sp modelId="{C0D30FAC-956E-4504-9201-43AF55388897}">
      <dsp:nvSpPr>
        <dsp:cNvPr id="0" name=""/>
        <dsp:cNvSpPr/>
      </dsp:nvSpPr>
      <dsp:spPr>
        <a:xfrm>
          <a:off x="2589954" y="15135"/>
          <a:ext cx="1152376" cy="1152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2589954" y="15135"/>
        <a:ext cx="1152376" cy="1152376"/>
      </dsp:txXfrm>
    </dsp:sp>
    <dsp:sp modelId="{00D5249F-5DA8-4C6D-89D8-AD77437F3C34}">
      <dsp:nvSpPr>
        <dsp:cNvPr id="0" name=""/>
        <dsp:cNvSpPr/>
      </dsp:nvSpPr>
      <dsp:spPr>
        <a:xfrm>
          <a:off x="1636322" y="3199"/>
          <a:ext cx="5632401" cy="5632401"/>
        </a:xfrm>
        <a:prstGeom prst="circularArrow">
          <a:avLst>
            <a:gd name="adj1" fmla="val 3990"/>
            <a:gd name="adj2" fmla="val 250275"/>
            <a:gd name="adj3" fmla="val 16911175"/>
            <a:gd name="adj4" fmla="val 15238550"/>
            <a:gd name="adj5" fmla="val 4655"/>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DD38-C7F2-4DE0-92A7-D924CB8F2DE7}" type="datetimeFigureOut">
              <a:rPr lang="en-US" smtClean="0"/>
              <a:t>6/29/2020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F9AF9C-863D-4EB0-A18A-B82365F7FFD6}" type="slidenum">
              <a:rPr lang="en-US" smtClean="0"/>
              <a:t>‹#›</a:t>
            </a:fld>
            <a:endParaRPr lang="en-US"/>
          </a:p>
        </p:txBody>
      </p:sp>
    </p:spTree>
    <p:extLst>
      <p:ext uri="{BB962C8B-B14F-4D97-AF65-F5344CB8AC3E}">
        <p14:creationId xmlns:p14="http://schemas.microsoft.com/office/powerpoint/2010/main" val="302015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rces.info/sinh-vien-kinh-te-nckh/toi-co-the-tim-nhung-nguon-tai-lieu-nghien-cuu-tin-cay-tai-dau/"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a:t>
            </a:fld>
            <a:endParaRPr lang="en-US"/>
          </a:p>
        </p:txBody>
      </p:sp>
    </p:spTree>
    <p:extLst>
      <p:ext uri="{BB962C8B-B14F-4D97-AF65-F5344CB8AC3E}">
        <p14:creationId xmlns:p14="http://schemas.microsoft.com/office/powerpoint/2010/main" val="244132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17</a:t>
            </a:fld>
            <a:endParaRPr lang="en-US"/>
          </a:p>
        </p:txBody>
      </p:sp>
    </p:spTree>
    <p:extLst>
      <p:ext uri="{BB962C8B-B14F-4D97-AF65-F5344CB8AC3E}">
        <p14:creationId xmlns:p14="http://schemas.microsoft.com/office/powerpoint/2010/main" val="196792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18</a:t>
            </a:fld>
            <a:endParaRPr lang="en-US"/>
          </a:p>
        </p:txBody>
      </p:sp>
    </p:spTree>
    <p:extLst>
      <p:ext uri="{BB962C8B-B14F-4D97-AF65-F5344CB8AC3E}">
        <p14:creationId xmlns:p14="http://schemas.microsoft.com/office/powerpoint/2010/main" val="264887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24</a:t>
            </a:fld>
            <a:endParaRPr lang="en-US"/>
          </a:p>
        </p:txBody>
      </p:sp>
    </p:spTree>
    <p:extLst>
      <p:ext uri="{BB962C8B-B14F-4D97-AF65-F5344CB8AC3E}">
        <p14:creationId xmlns:p14="http://schemas.microsoft.com/office/powerpoint/2010/main" val="417622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31</a:t>
            </a:fld>
            <a:endParaRPr lang="en-US"/>
          </a:p>
        </p:txBody>
      </p:sp>
    </p:spTree>
    <p:extLst>
      <p:ext uri="{BB962C8B-B14F-4D97-AF65-F5344CB8AC3E}">
        <p14:creationId xmlns:p14="http://schemas.microsoft.com/office/powerpoint/2010/main" val="416829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9AF9C-863D-4EB0-A18A-B82365F7FFD6}" type="slidenum">
              <a:rPr lang="en-US" smtClean="0"/>
              <a:t>32</a:t>
            </a:fld>
            <a:endParaRPr lang="en-US"/>
          </a:p>
        </p:txBody>
      </p:sp>
    </p:spTree>
    <p:extLst>
      <p:ext uri="{BB962C8B-B14F-4D97-AF65-F5344CB8AC3E}">
        <p14:creationId xmlns:p14="http://schemas.microsoft.com/office/powerpoint/2010/main" val="4168293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33</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34</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a:t>
            </a:r>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35</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36</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37</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2</a:t>
            </a:fld>
            <a:endParaRPr lang="en-US"/>
          </a:p>
        </p:txBody>
      </p:sp>
    </p:spTree>
    <p:extLst>
      <p:ext uri="{BB962C8B-B14F-4D97-AF65-F5344CB8AC3E}">
        <p14:creationId xmlns:p14="http://schemas.microsoft.com/office/powerpoint/2010/main" val="2880106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38</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39</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40</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41</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42</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43</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44</a:t>
            </a:fld>
            <a:endParaRPr lang="en-US"/>
          </a:p>
        </p:txBody>
      </p:sp>
    </p:spTree>
    <p:extLst>
      <p:ext uri="{BB962C8B-B14F-4D97-AF65-F5344CB8AC3E}">
        <p14:creationId xmlns:p14="http://schemas.microsoft.com/office/powerpoint/2010/main" val="946459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47</a:t>
            </a:fld>
            <a:endParaRPr lang="en-US"/>
          </a:p>
        </p:txBody>
      </p:sp>
    </p:spTree>
    <p:extLst>
      <p:ext uri="{BB962C8B-B14F-4D97-AF65-F5344CB8AC3E}">
        <p14:creationId xmlns:p14="http://schemas.microsoft.com/office/powerpoint/2010/main" val="2977841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52</a:t>
            </a:fld>
            <a:endParaRPr lang="en-US"/>
          </a:p>
        </p:txBody>
      </p:sp>
    </p:spTree>
    <p:extLst>
      <p:ext uri="{BB962C8B-B14F-4D97-AF65-F5344CB8AC3E}">
        <p14:creationId xmlns:p14="http://schemas.microsoft.com/office/powerpoint/2010/main" val="388075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53</a:t>
            </a:fld>
            <a:endParaRPr lang="en-US"/>
          </a:p>
        </p:txBody>
      </p:sp>
    </p:spTree>
    <p:extLst>
      <p:ext uri="{BB962C8B-B14F-4D97-AF65-F5344CB8AC3E}">
        <p14:creationId xmlns:p14="http://schemas.microsoft.com/office/powerpoint/2010/main" val="388075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3</a:t>
            </a:fld>
            <a:endParaRPr lang="en-US"/>
          </a:p>
        </p:txBody>
      </p:sp>
    </p:spTree>
    <p:extLst>
      <p:ext uri="{BB962C8B-B14F-4D97-AF65-F5344CB8AC3E}">
        <p14:creationId xmlns:p14="http://schemas.microsoft.com/office/powerpoint/2010/main" val="3574453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54</a:t>
            </a:fld>
            <a:endParaRPr lang="en-US"/>
          </a:p>
        </p:txBody>
      </p:sp>
    </p:spTree>
    <p:extLst>
      <p:ext uri="{BB962C8B-B14F-4D97-AF65-F5344CB8AC3E}">
        <p14:creationId xmlns:p14="http://schemas.microsoft.com/office/powerpoint/2010/main" val="3880753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55</a:t>
            </a:fld>
            <a:endParaRPr lang="en-US"/>
          </a:p>
        </p:txBody>
      </p:sp>
    </p:spTree>
    <p:extLst>
      <p:ext uri="{BB962C8B-B14F-4D97-AF65-F5344CB8AC3E}">
        <p14:creationId xmlns:p14="http://schemas.microsoft.com/office/powerpoint/2010/main" val="3880753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56</a:t>
            </a:fld>
            <a:endParaRPr lang="en-US"/>
          </a:p>
        </p:txBody>
      </p:sp>
    </p:spTree>
    <p:extLst>
      <p:ext uri="{BB962C8B-B14F-4D97-AF65-F5344CB8AC3E}">
        <p14:creationId xmlns:p14="http://schemas.microsoft.com/office/powerpoint/2010/main" val="3880753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57</a:t>
            </a:fld>
            <a:endParaRPr lang="en-US"/>
          </a:p>
        </p:txBody>
      </p:sp>
    </p:spTree>
    <p:extLst>
      <p:ext uri="{BB962C8B-B14F-4D97-AF65-F5344CB8AC3E}">
        <p14:creationId xmlns:p14="http://schemas.microsoft.com/office/powerpoint/2010/main" val="3913447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62</a:t>
            </a:fld>
            <a:endParaRPr lang="en-US"/>
          </a:p>
        </p:txBody>
      </p:sp>
    </p:spTree>
    <p:extLst>
      <p:ext uri="{BB962C8B-B14F-4D97-AF65-F5344CB8AC3E}">
        <p14:creationId xmlns:p14="http://schemas.microsoft.com/office/powerpoint/2010/main" val="3047635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63</a:t>
            </a:fld>
            <a:endParaRPr lang="en-US"/>
          </a:p>
        </p:txBody>
      </p:sp>
    </p:spTree>
    <p:extLst>
      <p:ext uri="{BB962C8B-B14F-4D97-AF65-F5344CB8AC3E}">
        <p14:creationId xmlns:p14="http://schemas.microsoft.com/office/powerpoint/2010/main" val="3047635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64</a:t>
            </a:fld>
            <a:endParaRPr lang="en-US"/>
          </a:p>
        </p:txBody>
      </p:sp>
    </p:spTree>
    <p:extLst>
      <p:ext uri="{BB962C8B-B14F-4D97-AF65-F5344CB8AC3E}">
        <p14:creationId xmlns:p14="http://schemas.microsoft.com/office/powerpoint/2010/main" val="3047635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75</a:t>
            </a:fld>
            <a:endParaRPr lang="en-US"/>
          </a:p>
        </p:txBody>
      </p:sp>
    </p:spTree>
    <p:extLst>
      <p:ext uri="{BB962C8B-B14F-4D97-AF65-F5344CB8AC3E}">
        <p14:creationId xmlns:p14="http://schemas.microsoft.com/office/powerpoint/2010/main" val="357217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80</a:t>
            </a:fld>
            <a:endParaRPr lang="en-US"/>
          </a:p>
        </p:txBody>
      </p:sp>
    </p:spTree>
    <p:extLst>
      <p:ext uri="{BB962C8B-B14F-4D97-AF65-F5344CB8AC3E}">
        <p14:creationId xmlns:p14="http://schemas.microsoft.com/office/powerpoint/2010/main" val="2405442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92</a:t>
            </a:fld>
            <a:endParaRPr lang="en-US"/>
          </a:p>
        </p:txBody>
      </p:sp>
    </p:spTree>
    <p:extLst>
      <p:ext uri="{BB962C8B-B14F-4D97-AF65-F5344CB8AC3E}">
        <p14:creationId xmlns:p14="http://schemas.microsoft.com/office/powerpoint/2010/main" val="200423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4</a:t>
            </a:fld>
            <a:endParaRPr lang="en-US"/>
          </a:p>
        </p:txBody>
      </p:sp>
    </p:spTree>
    <p:extLst>
      <p:ext uri="{BB962C8B-B14F-4D97-AF65-F5344CB8AC3E}">
        <p14:creationId xmlns:p14="http://schemas.microsoft.com/office/powerpoint/2010/main" val="594233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96</a:t>
            </a:fld>
            <a:endParaRPr lang="en-US"/>
          </a:p>
        </p:txBody>
      </p:sp>
    </p:spTree>
    <p:extLst>
      <p:ext uri="{BB962C8B-B14F-4D97-AF65-F5344CB8AC3E}">
        <p14:creationId xmlns:p14="http://schemas.microsoft.com/office/powerpoint/2010/main" val="534235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97</a:t>
            </a:fld>
            <a:endParaRPr lang="en-US"/>
          </a:p>
        </p:txBody>
      </p:sp>
    </p:spTree>
    <p:extLst>
      <p:ext uri="{BB962C8B-B14F-4D97-AF65-F5344CB8AC3E}">
        <p14:creationId xmlns:p14="http://schemas.microsoft.com/office/powerpoint/2010/main" val="2335792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Tx/>
              <a:buNone/>
            </a:pPr>
            <a:endParaRPr lang="en-US" sz="1200"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99</a:t>
            </a:fld>
            <a:endParaRPr lang="en-US"/>
          </a:p>
        </p:txBody>
      </p:sp>
    </p:spTree>
    <p:extLst>
      <p:ext uri="{BB962C8B-B14F-4D97-AF65-F5344CB8AC3E}">
        <p14:creationId xmlns:p14="http://schemas.microsoft.com/office/powerpoint/2010/main" val="27934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101</a:t>
            </a:fld>
            <a:endParaRPr lang="en-US"/>
          </a:p>
        </p:txBody>
      </p:sp>
    </p:spTree>
    <p:extLst>
      <p:ext uri="{BB962C8B-B14F-4D97-AF65-F5344CB8AC3E}">
        <p14:creationId xmlns:p14="http://schemas.microsoft.com/office/powerpoint/2010/main" val="2184752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102</a:t>
            </a:fld>
            <a:endParaRPr lang="en-US"/>
          </a:p>
        </p:txBody>
      </p:sp>
    </p:spTree>
    <p:extLst>
      <p:ext uri="{BB962C8B-B14F-4D97-AF65-F5344CB8AC3E}">
        <p14:creationId xmlns:p14="http://schemas.microsoft.com/office/powerpoint/2010/main" val="2699770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103</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104</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vi-VN" sz="1200" dirty="0" smtClean="0">
                <a:latin typeface="Times New Roman" pitchFamily="18" charset="0"/>
                <a:cs typeface="Times New Roman" pitchFamily="18" charset="0"/>
              </a:rPr>
              <a:t/>
            </a:r>
            <a:br>
              <a:rPr lang="vi-VN" sz="1200" dirty="0" smtClean="0">
                <a:latin typeface="Times New Roman" pitchFamily="18" charset="0"/>
                <a:cs typeface="Times New Roman" pitchFamily="18" charset="0"/>
              </a:rPr>
            </a:b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105</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106</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107</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6</a:t>
            </a:fld>
            <a:endParaRPr lang="en-US"/>
          </a:p>
        </p:txBody>
      </p:sp>
    </p:spTree>
    <p:extLst>
      <p:ext uri="{BB962C8B-B14F-4D97-AF65-F5344CB8AC3E}">
        <p14:creationId xmlns:p14="http://schemas.microsoft.com/office/powerpoint/2010/main" val="16537400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108</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109</a:t>
            </a:fld>
            <a:endParaRPr lang="en-US"/>
          </a:p>
        </p:txBody>
      </p:sp>
    </p:spTree>
    <p:extLst>
      <p:ext uri="{BB962C8B-B14F-4D97-AF65-F5344CB8AC3E}">
        <p14:creationId xmlns:p14="http://schemas.microsoft.com/office/powerpoint/2010/main" val="2392729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
            </a:r>
            <a:r>
              <a:rPr lang="en-US" baseline="0" dirty="0" smtClean="0"/>
              <a:t> </a:t>
            </a:r>
            <a:r>
              <a:rPr lang="vi-VN" baseline="0" dirty="0" smtClean="0"/>
              <a:t>ư khi gặp vđ: 1. Ngay lập tức bắt tay vào gq vấn đề (đâm đầu vào gq). Vì vội vàng nóng vội, ko xem xét kĩ, ko nhìn nhận tổng quát vấn đề nên hoặc chỉ gq đc phần ngọn sau 1 tg vđ lại xảy ra hoặc thất bại. 2. Trốn tránh trách nhiệm, đổ lỗi cho ng khác, bỏ cuộc. 3. Dừng lại, xem xét kĩ, toàn diện nhìn nhận xác định vđ, tìm gp gq vđ. </a:t>
            </a:r>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111</a:t>
            </a:fld>
            <a:endParaRPr lang="en-US"/>
          </a:p>
        </p:txBody>
      </p:sp>
    </p:spTree>
    <p:extLst>
      <p:ext uri="{BB962C8B-B14F-4D97-AF65-F5344CB8AC3E}">
        <p14:creationId xmlns:p14="http://schemas.microsoft.com/office/powerpoint/2010/main" val="3804964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113</a:t>
            </a:fld>
            <a:endParaRPr lang="en-US"/>
          </a:p>
        </p:txBody>
      </p:sp>
    </p:spTree>
    <p:extLst>
      <p:ext uri="{BB962C8B-B14F-4D97-AF65-F5344CB8AC3E}">
        <p14:creationId xmlns:p14="http://schemas.microsoft.com/office/powerpoint/2010/main" val="2590056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114</a:t>
            </a:fld>
            <a:endParaRPr lang="en-US"/>
          </a:p>
        </p:txBody>
      </p:sp>
    </p:spTree>
    <p:extLst>
      <p:ext uri="{BB962C8B-B14F-4D97-AF65-F5344CB8AC3E}">
        <p14:creationId xmlns:p14="http://schemas.microsoft.com/office/powerpoint/2010/main" val="25900569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115</a:t>
            </a:fld>
            <a:endParaRPr lang="en-US"/>
          </a:p>
        </p:txBody>
      </p:sp>
    </p:spTree>
    <p:extLst>
      <p:ext uri="{BB962C8B-B14F-4D97-AF65-F5344CB8AC3E}">
        <p14:creationId xmlns:p14="http://schemas.microsoft.com/office/powerpoint/2010/main" val="2590056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117</a:t>
            </a:fld>
            <a:endParaRPr lang="en-US"/>
          </a:p>
        </p:txBody>
      </p:sp>
    </p:spTree>
    <p:extLst>
      <p:ext uri="{BB962C8B-B14F-4D97-AF65-F5344CB8AC3E}">
        <p14:creationId xmlns:p14="http://schemas.microsoft.com/office/powerpoint/2010/main" val="25900569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118</a:t>
            </a:fld>
            <a:endParaRPr lang="en-US"/>
          </a:p>
        </p:txBody>
      </p:sp>
    </p:spTree>
    <p:extLst>
      <p:ext uri="{BB962C8B-B14F-4D97-AF65-F5344CB8AC3E}">
        <p14:creationId xmlns:p14="http://schemas.microsoft.com/office/powerpoint/2010/main" val="25900569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120</a:t>
            </a:fld>
            <a:endParaRPr lang="en-US"/>
          </a:p>
        </p:txBody>
      </p:sp>
    </p:spTree>
    <p:extLst>
      <p:ext uri="{BB962C8B-B14F-4D97-AF65-F5344CB8AC3E}">
        <p14:creationId xmlns:p14="http://schemas.microsoft.com/office/powerpoint/2010/main" val="10598361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122</a:t>
            </a:fld>
            <a:endParaRPr lang="en-US"/>
          </a:p>
        </p:txBody>
      </p:sp>
    </p:spTree>
    <p:extLst>
      <p:ext uri="{BB962C8B-B14F-4D97-AF65-F5344CB8AC3E}">
        <p14:creationId xmlns:p14="http://schemas.microsoft.com/office/powerpoint/2010/main" val="159194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7</a:t>
            </a:fld>
            <a:endParaRPr lang="en-US"/>
          </a:p>
        </p:txBody>
      </p:sp>
    </p:spTree>
    <p:extLst>
      <p:ext uri="{BB962C8B-B14F-4D97-AF65-F5344CB8AC3E}">
        <p14:creationId xmlns:p14="http://schemas.microsoft.com/office/powerpoint/2010/main" val="16537400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125</a:t>
            </a:fld>
            <a:endParaRPr lang="en-US"/>
          </a:p>
        </p:txBody>
      </p:sp>
    </p:spTree>
    <p:extLst>
      <p:ext uri="{BB962C8B-B14F-4D97-AF65-F5344CB8AC3E}">
        <p14:creationId xmlns:p14="http://schemas.microsoft.com/office/powerpoint/2010/main" val="3078661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vi-VN" dirty="0" smtClean="0"/>
          </a:p>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126</a:t>
            </a:fld>
            <a:endParaRPr lang="en-US"/>
          </a:p>
        </p:txBody>
      </p:sp>
    </p:spTree>
    <p:extLst>
      <p:ext uri="{BB962C8B-B14F-4D97-AF65-F5344CB8AC3E}">
        <p14:creationId xmlns:p14="http://schemas.microsoft.com/office/powerpoint/2010/main" val="30786617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FF9AF9C-863D-4EB0-A18A-B82365F7FFD6}" type="slidenum">
              <a:rPr lang="en-US" smtClean="0"/>
              <a:t>127</a:t>
            </a:fld>
            <a:endParaRPr lang="en-US"/>
          </a:p>
        </p:txBody>
      </p:sp>
    </p:spTree>
    <p:extLst>
      <p:ext uri="{BB962C8B-B14F-4D97-AF65-F5344CB8AC3E}">
        <p14:creationId xmlns:p14="http://schemas.microsoft.com/office/powerpoint/2010/main" val="19388514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130</a:t>
            </a:fld>
            <a:endParaRPr lang="en-US"/>
          </a:p>
        </p:txBody>
      </p:sp>
    </p:spTree>
    <p:extLst>
      <p:ext uri="{BB962C8B-B14F-4D97-AF65-F5344CB8AC3E}">
        <p14:creationId xmlns:p14="http://schemas.microsoft.com/office/powerpoint/2010/main" val="14192941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133</a:t>
            </a:fld>
            <a:endParaRPr lang="en-US"/>
          </a:p>
        </p:txBody>
      </p:sp>
    </p:spTree>
    <p:extLst>
      <p:ext uri="{BB962C8B-B14F-4D97-AF65-F5344CB8AC3E}">
        <p14:creationId xmlns:p14="http://schemas.microsoft.com/office/powerpoint/2010/main" val="32712228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135</a:t>
            </a:fld>
            <a:endParaRPr lang="en-US"/>
          </a:p>
        </p:txBody>
      </p:sp>
    </p:spTree>
    <p:extLst>
      <p:ext uri="{BB962C8B-B14F-4D97-AF65-F5344CB8AC3E}">
        <p14:creationId xmlns:p14="http://schemas.microsoft.com/office/powerpoint/2010/main" val="27704140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136</a:t>
            </a:fld>
            <a:endParaRPr lang="en-US"/>
          </a:p>
        </p:txBody>
      </p:sp>
    </p:spTree>
    <p:extLst>
      <p:ext uri="{BB962C8B-B14F-4D97-AF65-F5344CB8AC3E}">
        <p14:creationId xmlns:p14="http://schemas.microsoft.com/office/powerpoint/2010/main" val="34180570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139</a:t>
            </a:fld>
            <a:endParaRPr lang="en-US"/>
          </a:p>
        </p:txBody>
      </p:sp>
    </p:spTree>
    <p:extLst>
      <p:ext uri="{BB962C8B-B14F-4D97-AF65-F5344CB8AC3E}">
        <p14:creationId xmlns:p14="http://schemas.microsoft.com/office/powerpoint/2010/main" val="553470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140</a:t>
            </a:fld>
            <a:endParaRPr lang="en-US"/>
          </a:p>
        </p:txBody>
      </p:sp>
    </p:spTree>
    <p:extLst>
      <p:ext uri="{BB962C8B-B14F-4D97-AF65-F5344CB8AC3E}">
        <p14:creationId xmlns:p14="http://schemas.microsoft.com/office/powerpoint/2010/main" val="283201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8</a:t>
            </a:fld>
            <a:endParaRPr lang="en-US"/>
          </a:p>
        </p:txBody>
      </p:sp>
    </p:spTree>
    <p:extLst>
      <p:ext uri="{BB962C8B-B14F-4D97-AF65-F5344CB8AC3E}">
        <p14:creationId xmlns:p14="http://schemas.microsoft.com/office/powerpoint/2010/main" val="424529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9AF9C-863D-4EB0-A18A-B82365F7FFD6}" type="slidenum">
              <a:rPr lang="en-US" smtClean="0"/>
              <a:t>9</a:t>
            </a:fld>
            <a:endParaRPr lang="en-US"/>
          </a:p>
        </p:txBody>
      </p:sp>
    </p:spTree>
    <p:extLst>
      <p:ext uri="{BB962C8B-B14F-4D97-AF65-F5344CB8AC3E}">
        <p14:creationId xmlns:p14="http://schemas.microsoft.com/office/powerpoint/2010/main" val="272502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Động cơ TH: nhằm thỏa mãn nhu cầu học tập là hoàn thành các nhiệm vụ học tập bắt buộc mà SV phải hoàn thành trong thời gian nhất định. </a:t>
            </a:r>
            <a:r>
              <a:rPr lang="vi-VN" smtClean="0"/>
              <a:t>Vì vậy, họ sẽ tích cực, chủ động, có kế hoạch cụ thể.</a:t>
            </a:r>
            <a:endParaRPr lang="en-US"/>
          </a:p>
        </p:txBody>
      </p:sp>
      <p:sp>
        <p:nvSpPr>
          <p:cNvPr id="4" name="Slide Number Placeholder 3"/>
          <p:cNvSpPr>
            <a:spLocks noGrp="1"/>
          </p:cNvSpPr>
          <p:nvPr>
            <p:ph type="sldNum" sz="quarter" idx="10"/>
          </p:nvPr>
        </p:nvSpPr>
        <p:spPr/>
        <p:txBody>
          <a:bodyPr/>
          <a:lstStyle/>
          <a:p>
            <a:fld id="{0FF9AF9C-863D-4EB0-A18A-B82365F7FFD6}" type="slidenum">
              <a:rPr lang="en-US" smtClean="0"/>
              <a:t>16</a:t>
            </a:fld>
            <a:endParaRPr lang="en-US"/>
          </a:p>
        </p:txBody>
      </p:sp>
    </p:spTree>
    <p:extLst>
      <p:ext uri="{BB962C8B-B14F-4D97-AF65-F5344CB8AC3E}">
        <p14:creationId xmlns:p14="http://schemas.microsoft.com/office/powerpoint/2010/main" val="264887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nlv.gov.v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bnf.fr/" TargetMode="External"/><Relationship Id="rId5" Type="http://schemas.openxmlformats.org/officeDocument/2006/relationships/hyperlink" Target="http://www.bl.uk/" TargetMode="External"/><Relationship Id="rId4" Type="http://schemas.openxmlformats.org/officeDocument/2006/relationships/hyperlink" Target="http://catalog.loc.gov/"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vjol.info/index.php/index/abou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voer.edu.vn/"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686800" cy="1470025"/>
          </a:xfrm>
        </p:spPr>
        <p:txBody>
          <a:bodyPr>
            <a:normAutofit/>
          </a:bodyPr>
          <a:lstStyle/>
          <a:p>
            <a:r>
              <a:rPr lang="en-US" sz="4000" dirty="0" smtClean="0">
                <a:latin typeface="Times New Roman" pitchFamily="18" charset="0"/>
                <a:cs typeface="Times New Roman" pitchFamily="18" charset="0"/>
              </a:rPr>
              <a:t>NÂNG CAO CHẤT LƯỢNG TỰ HỌC</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379064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Kĩ</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năng</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tự</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 y="990600"/>
            <a:ext cx="8839200" cy="5715000"/>
          </a:xfrm>
        </p:spPr>
        <p:txBody>
          <a:bodyPr/>
          <a:lstStyle/>
          <a:p>
            <a:pPr marL="0" indent="0">
              <a:buNone/>
            </a:pPr>
            <a:r>
              <a:rPr lang="en-US" b="1" dirty="0" err="1" smtClean="0">
                <a:latin typeface="Times New Roman" pitchFamily="18" charset="0"/>
                <a:cs typeface="Times New Roman" pitchFamily="18" charset="0"/>
              </a:rPr>
              <a:t>Kĩ</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năng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tự</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khả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năng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thực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hiện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thành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thục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kết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quả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các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thao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tác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hành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cơ</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sở</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vận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dụng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những</a:t>
            </a:r>
            <a:r>
              <a:rPr lang="en-US" sz="2800" i="1" dirty="0" smtClean="0">
                <a:latin typeface="Times New Roman" pitchFamily="18" charset="0"/>
                <a:cs typeface="Times New Roman" pitchFamily="18" charset="0"/>
              </a:rPr>
              <a:t> tri </a:t>
            </a:r>
            <a:r>
              <a:rPr lang="en-US" sz="2800" i="1" dirty="0" err="1" smtClean="0">
                <a:latin typeface="Times New Roman" pitchFamily="18" charset="0"/>
                <a:cs typeface="Times New Roman" pitchFamily="18" charset="0"/>
              </a:rPr>
              <a:t>thức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tích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lũy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được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về</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hoạt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kĩ</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năng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biết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cách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tổ</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chức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hoạt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1 </a:t>
            </a:r>
            <a:r>
              <a:rPr lang="en-US" sz="2800" i="1" dirty="0" err="1" smtClean="0">
                <a:latin typeface="Times New Roman" pitchFamily="18" charset="0"/>
                <a:cs typeface="Times New Roman" pitchFamily="18" charset="0"/>
              </a:rPr>
              <a:t>cách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khoa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hợp</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lí</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tiết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kiệm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thời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gian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chất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lượng</a:t>
            </a:r>
            <a:r>
              <a:rPr lang="en-US" sz="2800" i="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22400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r>
              <a:rPr lang="en-US" sz="2400" b="1" dirty="0" smtClean="0"/>
              <a:t> </a:t>
            </a:r>
            <a:r>
              <a:rPr lang="en-US" sz="2400" b="1" dirty="0" err="1" smtClean="0">
                <a:latin typeface="Times New Roman" pitchFamily="18" charset="0"/>
                <a:cs typeface="Times New Roman" pitchFamily="18" charset="0"/>
              </a:rPr>
              <a:t>Đặc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điểm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của</a:t>
            </a:r>
            <a:r>
              <a:rPr lang="en-US" sz="2400" b="1" dirty="0" smtClean="0">
                <a:latin typeface="Times New Roman" pitchFamily="18" charset="0"/>
                <a:cs typeface="Times New Roman" pitchFamily="18" charset="0"/>
              </a:rPr>
              <a:t> 6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góc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nhìn</a:t>
            </a:r>
            <a:r>
              <a:rPr lang="en-US" sz="2400" b="1"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1828800"/>
            <a:ext cx="7315200" cy="4953000"/>
          </a:xfrm>
          <a:prstGeom prst="rect">
            <a:avLst/>
          </a:prstGeom>
        </p:spPr>
      </p:pic>
    </p:spTree>
    <p:extLst>
      <p:ext uri="{BB962C8B-B14F-4D97-AF65-F5344CB8AC3E}">
        <p14:creationId xmlns:p14="http://schemas.microsoft.com/office/powerpoint/2010/main" val="300443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92202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trắng</a:t>
            </a: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r>
              <a:rPr lang="en-US" sz="2400" dirty="0">
                <a:latin typeface="Times New Roman" pitchFamily="18" charset="0"/>
                <a:cs typeface="Times New Roman" pitchFamily="18" charset="0"/>
              </a:rPr>
              <a:t>Đ</a:t>
            </a:r>
            <a:r>
              <a:rPr lang="vi-VN" sz="2400" dirty="0" smtClean="0">
                <a:latin typeface="Times New Roman" pitchFamily="18" charset="0"/>
                <a:cs typeface="Times New Roman" pitchFamily="18" charset="0"/>
              </a:rPr>
              <a:t>ánh </a:t>
            </a:r>
            <a:r>
              <a:rPr lang="vi-VN" sz="2400" dirty="0">
                <a:latin typeface="Times New Roman" pitchFamily="18" charset="0"/>
                <a:cs typeface="Times New Roman" pitchFamily="18" charset="0"/>
              </a:rPr>
              <a:t>giá vấn đề một cách khách quan, dựa trên những dữ kiện có sẵn. </a:t>
            </a:r>
            <a:endParaRPr lang="en-US" sz="24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C</a:t>
            </a:r>
            <a:r>
              <a:rPr lang="vi-VN" sz="2200" dirty="0" smtClean="0">
                <a:latin typeface="Times New Roman" pitchFamily="18" charset="0"/>
                <a:cs typeface="Times New Roman" pitchFamily="18" charset="0"/>
              </a:rPr>
              <a:t>ó </a:t>
            </a:r>
            <a:r>
              <a:rPr lang="vi-VN" sz="2200" dirty="0">
                <a:latin typeface="Times New Roman" pitchFamily="18" charset="0"/>
                <a:cs typeface="Times New Roman" pitchFamily="18" charset="0"/>
              </a:rPr>
              <a:t>những thông tin gì về vấn đề này</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C</a:t>
            </a:r>
            <a:r>
              <a:rPr lang="vi-VN" sz="2200" dirty="0" smtClean="0">
                <a:latin typeface="Times New Roman" pitchFamily="18" charset="0"/>
                <a:cs typeface="Times New Roman" pitchFamily="18" charset="0"/>
              </a:rPr>
              <a:t>ó </a:t>
            </a:r>
            <a:r>
              <a:rPr lang="vi-VN" sz="2200" dirty="0">
                <a:latin typeface="Times New Roman" pitchFamily="18" charset="0"/>
                <a:cs typeface="Times New Roman" pitchFamily="18" charset="0"/>
              </a:rPr>
              <a:t>những thông tin nào liên quan đến vấn đề đang xét</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Thiếu</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những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thông</a:t>
            </a:r>
            <a:r>
              <a:rPr lang="en-US" sz="2200" dirty="0">
                <a:latin typeface="Times New Roman" pitchFamily="18" charset="0"/>
                <a:cs typeface="Times New Roman" pitchFamily="18" charset="0"/>
              </a:rPr>
              <a:t> tin, </a:t>
            </a:r>
            <a:r>
              <a:rPr lang="en-US" sz="2200" dirty="0" err="1">
                <a:latin typeface="Times New Roman" pitchFamily="18" charset="0"/>
                <a:cs typeface="Times New Roman" pitchFamily="18" charset="0"/>
              </a:rPr>
              <a:t>dữ</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nào</a:t>
            </a:r>
            <a:r>
              <a:rPr lang="en-US" sz="2200" dirty="0" smtClean="0">
                <a:latin typeface="Times New Roman" pitchFamily="18" charset="0"/>
                <a:cs typeface="Times New Roman" pitchFamily="18" charset="0"/>
              </a:rPr>
              <a:t>?</a:t>
            </a:r>
          </a:p>
          <a:p>
            <a:pPr marL="0" indent="0">
              <a:buNone/>
            </a:pPr>
            <a:endParaRPr lang="en-US" sz="2200" dirty="0">
              <a:latin typeface="Times New Roman" pitchFamily="18" charset="0"/>
              <a:cs typeface="Times New Roman" pitchFamily="18" charset="0"/>
            </a:endParaRPr>
          </a:p>
          <a:p>
            <a:r>
              <a:rPr lang="vi-VN" sz="2400" b="1" dirty="0" smtClean="0">
                <a:latin typeface="Times New Roman" pitchFamily="18" charset="0"/>
                <a:cs typeface="Times New Roman" pitchFamily="18" charset="0"/>
              </a:rPr>
              <a:t>Mũ đỏ</a:t>
            </a:r>
            <a:r>
              <a:rPr lang="en-US" sz="2400" dirty="0" smtClean="0">
                <a:latin typeface="Times New Roman" pitchFamily="18" charset="0"/>
                <a:cs typeface="Times New Roman" pitchFamily="18" charset="0"/>
              </a:rPr>
              <a:t>: Đ</a:t>
            </a:r>
            <a:r>
              <a:rPr lang="vi-VN" sz="2400" dirty="0" smtClean="0">
                <a:latin typeface="Times New Roman" pitchFamily="18" charset="0"/>
                <a:cs typeface="Times New Roman" pitchFamily="18" charset="0"/>
              </a:rPr>
              <a:t>ánh </a:t>
            </a:r>
            <a:r>
              <a:rPr lang="vi-VN" sz="2400" dirty="0">
                <a:latin typeface="Times New Roman" pitchFamily="18" charset="0"/>
                <a:cs typeface="Times New Roman" pitchFamily="18" charset="0"/>
              </a:rPr>
              <a:t>giá vấn đề dựa trên trực giác và cảm xúc. </a:t>
            </a:r>
            <a:endParaRPr lang="en-US" sz="2400" dirty="0" smtClean="0">
              <a:latin typeface="Times New Roman" pitchFamily="18" charset="0"/>
              <a:cs typeface="Times New Roman" pitchFamily="18" charset="0"/>
            </a:endParaRPr>
          </a:p>
          <a:p>
            <a:pPr marL="0" indent="0">
              <a:buNone/>
            </a:pPr>
            <a:r>
              <a:rPr lang="en-US" sz="2400" dirty="0" smtClean="0"/>
              <a:t>-</a:t>
            </a:r>
            <a:r>
              <a:rPr lang="vi-VN" sz="2400" dirty="0"/>
              <a:t> </a:t>
            </a:r>
            <a:r>
              <a:rPr lang="vi-VN" sz="2200" dirty="0">
                <a:latin typeface="Times New Roman" pitchFamily="18" charset="0"/>
                <a:cs typeface="Times New Roman" pitchFamily="18" charset="0"/>
              </a:rPr>
              <a:t>Cảm giác của tôi ngay lúc này là gì?</a:t>
            </a:r>
          </a:p>
          <a:p>
            <a:pPr marL="0" indent="0">
              <a:buNone/>
            </a:pPr>
            <a:r>
              <a:rPr lang="vi-VN" sz="2200" dirty="0">
                <a:latin typeface="Times New Roman" pitchFamily="18" charset="0"/>
                <a:cs typeface="Times New Roman" pitchFamily="18" charset="0"/>
              </a:rPr>
              <a:t>- Trực giác của tôi mách bảo điều gì về vấn đề này?</a:t>
            </a:r>
          </a:p>
          <a:p>
            <a:pPr marL="0" indent="0">
              <a:buNone/>
            </a:pPr>
            <a:r>
              <a:rPr lang="vi-VN" sz="2200" dirty="0">
                <a:latin typeface="Times New Roman" pitchFamily="18" charset="0"/>
                <a:cs typeface="Times New Roman" pitchFamily="18" charset="0"/>
              </a:rPr>
              <a:t>- Tôi thích hay không thích vấn đề này</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0" indent="0">
              <a:buNone/>
            </a:pPr>
            <a:endParaRPr lang="vi-VN"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8856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r>
              <a:rPr lang="vi-VN" sz="2400" b="1" dirty="0">
                <a:latin typeface="Times New Roman" pitchFamily="18" charset="0"/>
                <a:cs typeface="Times New Roman" pitchFamily="18" charset="0"/>
              </a:rPr>
              <a:t>Mũ đen</a:t>
            </a: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r>
              <a:rPr lang="en-US" sz="2400" dirty="0">
                <a:latin typeface="Times New Roman" pitchFamily="18" charset="0"/>
                <a:cs typeface="Times New Roman" pitchFamily="18" charset="0"/>
              </a:rPr>
              <a:t>Đ</a:t>
            </a:r>
            <a:r>
              <a:rPr lang="vi-VN" sz="2400" dirty="0">
                <a:latin typeface="Times New Roman" pitchFamily="18" charset="0"/>
                <a:cs typeface="Times New Roman" pitchFamily="18" charset="0"/>
              </a:rPr>
              <a:t>ánh giá vấn đề theo góc nhìn tiêu cực, cẩn trọng và e dè. </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a:t>
            </a:r>
            <a:r>
              <a:rPr lang="vi-VN" sz="2200" dirty="0">
                <a:latin typeface="Times New Roman" pitchFamily="18" charset="0"/>
                <a:cs typeface="Times New Roman" pitchFamily="18" charset="0"/>
              </a:rPr>
              <a:t>Những rắc rối, nguy hiểm nào có thể xảy ra?</a:t>
            </a:r>
          </a:p>
          <a:p>
            <a:pPr marL="0" indent="0">
              <a:buNone/>
            </a:pPr>
            <a:r>
              <a:rPr lang="vi-VN" sz="2200" dirty="0">
                <a:latin typeface="Times New Roman" pitchFamily="18" charset="0"/>
                <a:cs typeface="Times New Roman" pitchFamily="18" charset="0"/>
              </a:rPr>
              <a:t>- Những khó khăn nào có thể phát sinh khi tiến hành làm điều này?</a:t>
            </a:r>
          </a:p>
          <a:p>
            <a:pPr marL="0" indent="0">
              <a:buNone/>
            </a:pP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Những </a:t>
            </a:r>
            <a:r>
              <a:rPr lang="vi-VN" sz="2200" dirty="0">
                <a:latin typeface="Times New Roman" pitchFamily="18" charset="0"/>
                <a:cs typeface="Times New Roman" pitchFamily="18" charset="0"/>
              </a:rPr>
              <a:t>nguy cơ nào đang tiềm ẩn</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r>
              <a:rPr lang="vi-VN" sz="2400" b="1" dirty="0" smtClean="0">
                <a:latin typeface="Times New Roman" pitchFamily="18" charset="0"/>
                <a:cs typeface="Times New Roman" pitchFamily="18" charset="0"/>
              </a:rPr>
              <a:t>Mũ </a:t>
            </a:r>
            <a:r>
              <a:rPr lang="vi-VN" sz="2400" b="1" dirty="0">
                <a:latin typeface="Times New Roman" pitchFamily="18" charset="0"/>
                <a:cs typeface="Times New Roman" pitchFamily="18" charset="0"/>
              </a:rPr>
              <a:t>vàng</a:t>
            </a: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uy </a:t>
            </a:r>
            <a:r>
              <a:rPr lang="vi-VN" sz="2400" dirty="0">
                <a:latin typeface="Times New Roman" pitchFamily="18" charset="0"/>
                <a:cs typeface="Times New Roman" pitchFamily="18" charset="0"/>
              </a:rPr>
              <a:t>nghĩ </a:t>
            </a:r>
            <a:r>
              <a:rPr lang="vi-VN" sz="2400" dirty="0" smtClean="0">
                <a:latin typeface="Times New Roman" pitchFamily="18" charset="0"/>
                <a:cs typeface="Times New Roman" pitchFamily="18" charset="0"/>
              </a:rPr>
              <a:t>tích 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những </a:t>
            </a:r>
            <a:r>
              <a:rPr lang="vi-VN" sz="2400" dirty="0">
                <a:latin typeface="Times New Roman" pitchFamily="18" charset="0"/>
                <a:cs typeface="Times New Roman" pitchFamily="18" charset="0"/>
              </a:rPr>
              <a:t>lợi ích và cơ hội mà quyết định </a:t>
            </a:r>
            <a:r>
              <a:rPr lang="vi-VN" sz="2400" dirty="0" smtClean="0">
                <a:latin typeface="Times New Roman" pitchFamily="18" charset="0"/>
                <a:cs typeface="Times New Roman" pitchFamily="18" charset="0"/>
              </a:rPr>
              <a:t>mang </a:t>
            </a:r>
            <a:r>
              <a:rPr lang="vi-VN" sz="2400" dirty="0">
                <a:latin typeface="Times New Roman" pitchFamily="18" charset="0"/>
                <a:cs typeface="Times New Roman" pitchFamily="18" charset="0"/>
              </a:rPr>
              <a:t>lại</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buNone/>
            </a:pPr>
            <a:r>
              <a:rPr lang="vi-V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r>
              <a:rPr lang="en-US" sz="2400" dirty="0" smtClean="0"/>
              <a:t>-</a:t>
            </a:r>
            <a:r>
              <a:rPr lang="vi-VN" sz="2000" dirty="0">
                <a:latin typeface="Times New Roman" pitchFamily="18" charset="0"/>
                <a:cs typeface="Times New Roman" pitchFamily="18" charset="0"/>
              </a:rPr>
              <a:t> Những lợi ích khi chúng ta tiến hành dự án này là gì?</a:t>
            </a:r>
          </a:p>
          <a:p>
            <a:pPr marL="0" indent="0">
              <a:buNone/>
            </a:pPr>
            <a:r>
              <a:rPr lang="vi-VN" sz="2000" dirty="0">
                <a:latin typeface="Times New Roman" pitchFamily="18" charset="0"/>
                <a:cs typeface="Times New Roman" pitchFamily="18" charset="0"/>
              </a:rPr>
              <a:t>- Đâu là mặt tích cực của vấn đề này?</a:t>
            </a:r>
          </a:p>
          <a:p>
            <a:pPr marL="0" indent="0">
              <a:buNone/>
            </a:pPr>
            <a:r>
              <a:rPr lang="vi-VN" sz="2000" dirty="0">
                <a:latin typeface="Times New Roman" pitchFamily="18" charset="0"/>
                <a:cs typeface="Times New Roman" pitchFamily="18" charset="0"/>
              </a:rPr>
              <a:t>- Liệu vấn đề này có khả năng thực hiện được không?</a:t>
            </a: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028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algn="just"/>
            <a:endParaRPr lang="en-US" sz="2400" dirty="0" smtClean="0">
              <a:latin typeface="Times New Roman" pitchFamily="18" charset="0"/>
              <a:cs typeface="Times New Roman" pitchFamily="18" charset="0"/>
            </a:endParaRPr>
          </a:p>
          <a:p>
            <a:pPr algn="just"/>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Mũ xanh lá </a:t>
            </a:r>
            <a:r>
              <a:rPr lang="vi-VN" sz="2400" b="1" dirty="0" smtClean="0">
                <a:latin typeface="Times New Roman" pitchFamily="18" charset="0"/>
                <a:cs typeface="Times New Roman" pitchFamily="18" charset="0"/>
              </a:rPr>
              <a:t>cây</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sự </a:t>
            </a:r>
            <a:r>
              <a:rPr lang="vi-VN" sz="2400" dirty="0">
                <a:latin typeface="Times New Roman" pitchFamily="18" charset="0"/>
                <a:cs typeface="Times New Roman" pitchFamily="18" charset="0"/>
              </a:rPr>
              <a:t>sáng </a:t>
            </a:r>
            <a:r>
              <a:rPr lang="vi-VN" sz="2400" dirty="0"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tư </a:t>
            </a:r>
            <a:r>
              <a:rPr lang="vi-VN" sz="2400" dirty="0">
                <a:latin typeface="Times New Roman" pitchFamily="18" charset="0"/>
                <a:cs typeface="Times New Roman" pitchFamily="18" charset="0"/>
              </a:rPr>
              <a:t>duy tự do và cởi mở </a:t>
            </a:r>
            <a:r>
              <a:rPr lang="en-US" sz="2400" dirty="0" smtClean="0">
                <a:latin typeface="Times New Roman" pitchFamily="18" charset="0"/>
                <a:cs typeface="Times New Roman" pitchFamily="18" charset="0"/>
              </a:rPr>
              <a:t> </a:t>
            </a:r>
          </a:p>
          <a:p>
            <a:pPr marL="0" indent="0">
              <a:buNone/>
            </a:pPr>
            <a:r>
              <a:rPr lang="en-US" sz="2400" dirty="0" smtClean="0"/>
              <a:t>-</a:t>
            </a:r>
            <a:r>
              <a:rPr lang="vi-VN" sz="2400" dirty="0"/>
              <a:t> </a:t>
            </a:r>
            <a:r>
              <a:rPr lang="vi-VN" sz="2000" dirty="0">
                <a:latin typeface="Times New Roman" pitchFamily="18" charset="0"/>
                <a:cs typeface="Times New Roman" pitchFamily="18" charset="0"/>
              </a:rPr>
              <a:t>Có những cách thức khác để thực hiện điều này không?</a:t>
            </a:r>
          </a:p>
          <a:p>
            <a:pPr marL="0" indent="0">
              <a:buNone/>
            </a:pPr>
            <a:r>
              <a:rPr lang="vi-VN" sz="2000" dirty="0">
                <a:latin typeface="Times New Roman" pitchFamily="18" charset="0"/>
                <a:cs typeface="Times New Roman" pitchFamily="18" charset="0"/>
              </a:rPr>
              <a:t>- Chúng ta có thể làm gì khác trong trường hợp này?</a:t>
            </a:r>
          </a:p>
          <a:p>
            <a:pPr marL="0" indent="0">
              <a:buNone/>
            </a:pPr>
            <a:r>
              <a:rPr lang="vi-VN" sz="2000" dirty="0">
                <a:latin typeface="Times New Roman" pitchFamily="18" charset="0"/>
                <a:cs typeface="Times New Roman" pitchFamily="18" charset="0"/>
              </a:rPr>
              <a:t>- Những lợi ích khi chúng ta tiến hành dự án này là gì?</a:t>
            </a:r>
          </a:p>
          <a:p>
            <a:pPr marL="0" indent="0">
              <a:buNone/>
            </a:pPr>
            <a:r>
              <a:rPr lang="vi-VN" sz="2000" dirty="0">
                <a:latin typeface="Times New Roman" pitchFamily="18" charset="0"/>
                <a:cs typeface="Times New Roman" pitchFamily="18" charset="0"/>
              </a:rPr>
              <a:t>- Đâu là mặt tích cực của vấn đề này?</a:t>
            </a:r>
          </a:p>
          <a:p>
            <a:pPr marL="0" indent="0">
              <a:buNone/>
            </a:pPr>
            <a:endParaRPr lang="en-US" sz="2400" dirty="0" smtClean="0">
              <a:latin typeface="Times New Roman" pitchFamily="18" charset="0"/>
              <a:cs typeface="Times New Roman" pitchFamily="18" charset="0"/>
            </a:endParaRPr>
          </a:p>
          <a:p>
            <a:pPr algn="just"/>
            <a:r>
              <a:rPr lang="vi-VN" sz="2400" b="1" dirty="0" smtClean="0">
                <a:latin typeface="Times New Roman" pitchFamily="18" charset="0"/>
                <a:cs typeface="Times New Roman" pitchFamily="18" charset="0"/>
              </a:rPr>
              <a:t>Mũ </a:t>
            </a:r>
            <a:r>
              <a:rPr lang="vi-VN" sz="2400" b="1" dirty="0">
                <a:latin typeface="Times New Roman" pitchFamily="18" charset="0"/>
                <a:cs typeface="Times New Roman" pitchFamily="18" charset="0"/>
              </a:rPr>
              <a:t>xanh </a:t>
            </a:r>
            <a:r>
              <a:rPr lang="vi-VN" sz="2400" b="1" dirty="0" smtClean="0">
                <a:latin typeface="Times New Roman" pitchFamily="18" charset="0"/>
                <a:cs typeface="Times New Roman" pitchFamily="18" charset="0"/>
              </a:rPr>
              <a:t>dương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tóm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vi-VN" sz="2400" dirty="0" smtClean="0">
                <a:latin typeface="Times New Roman" pitchFamily="18" charset="0"/>
                <a:cs typeface="Times New Roman" pitchFamily="18" charset="0"/>
              </a:rPr>
              <a:t>người </a:t>
            </a:r>
            <a:r>
              <a:rPr lang="vi-VN" sz="2400" dirty="0">
                <a:latin typeface="Times New Roman" pitchFamily="18" charset="0"/>
                <a:cs typeface="Times New Roman" pitchFamily="18" charset="0"/>
              </a:rPr>
              <a:t>chủ tọa đội để kiểm soát tiến trình cuộc </a:t>
            </a:r>
            <a:r>
              <a:rPr lang="vi-VN" sz="2400" dirty="0" smtClean="0">
                <a:latin typeface="Times New Roman" pitchFamily="18" charset="0"/>
                <a:cs typeface="Times New Roman" pitchFamily="18" charset="0"/>
              </a:rPr>
              <a:t>họp</a:t>
            </a:r>
            <a:r>
              <a:rPr lang="en-US" sz="2400" dirty="0" smtClean="0">
                <a:latin typeface="Times New Roman" pitchFamily="18" charset="0"/>
                <a:cs typeface="Times New Roman" pitchFamily="18" charset="0"/>
              </a:rPr>
              <a:t>)</a:t>
            </a:r>
            <a:r>
              <a:rPr lang="vi-V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Chúng </a:t>
            </a:r>
            <a:r>
              <a:rPr lang="vi-VN" sz="2000" dirty="0">
                <a:latin typeface="Times New Roman" pitchFamily="18" charset="0"/>
                <a:cs typeface="Times New Roman" pitchFamily="18" charset="0"/>
              </a:rPr>
              <a:t>ta đã đạt được gì qua buổi thảo luận?</a:t>
            </a:r>
          </a:p>
          <a:p>
            <a:pPr marL="0" indent="0" algn="just">
              <a:buNone/>
            </a:pPr>
            <a:r>
              <a:rPr lang="vi-VN" sz="2000" dirty="0">
                <a:latin typeface="Times New Roman" pitchFamily="18" charset="0"/>
                <a:cs typeface="Times New Roman" pitchFamily="18" charset="0"/>
              </a:rPr>
              <a:t>- Chúng ta có thể bắt đầu hành động chưa?</a:t>
            </a:r>
          </a:p>
          <a:p>
            <a:pPr marL="0" indent="0" algn="just">
              <a:buNone/>
            </a:pPr>
            <a:r>
              <a:rPr lang="vi-VN" sz="2000" dirty="0">
                <a:latin typeface="Times New Roman" pitchFamily="18" charset="0"/>
                <a:cs typeface="Times New Roman" pitchFamily="18" charset="0"/>
              </a:rPr>
              <a:t>- Chúng ta có cần thêm thời gian và thông tin để giải quyết vấn đề này?</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7563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r>
              <a:rPr lang="en-US" sz="2400" dirty="0" err="1" smtClean="0">
                <a:latin typeface="Times New Roman" pitchFamily="18" charset="0"/>
                <a:cs typeface="Times New Roman" pitchFamily="18" charset="0"/>
              </a:rPr>
              <a:t>Tóm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tắt</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6 </a:t>
            </a:r>
            <a:r>
              <a:rPr lang="en-US" sz="2400" dirty="0" err="1" smtClean="0">
                <a:latin typeface="Times New Roman" pitchFamily="18" charset="0"/>
                <a:cs typeface="Times New Roman" pitchFamily="18" charset="0"/>
              </a:rPr>
              <a:t>chiếc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mũ</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200"/>
            <a:ext cx="9067800" cy="4876800"/>
          </a:xfrm>
          <a:prstGeom prst="rect">
            <a:avLst/>
          </a:prstGeom>
        </p:spPr>
      </p:pic>
    </p:spTree>
    <p:extLst>
      <p:ext uri="{BB962C8B-B14F-4D97-AF65-F5344CB8AC3E}">
        <p14:creationId xmlns:p14="http://schemas.microsoft.com/office/powerpoint/2010/main" val="21446560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r>
              <a:rPr lang="vi-VN" sz="2400" dirty="0" smtClean="0">
                <a:latin typeface="Times New Roman" pitchFamily="18" charset="0"/>
                <a:cs typeface="Times New Roman" pitchFamily="18" charset="0"/>
              </a:rPr>
              <a:t>6 </a:t>
            </a:r>
            <a:r>
              <a:rPr lang="vi-VN" sz="2400" dirty="0">
                <a:latin typeface="Times New Roman" pitchFamily="18" charset="0"/>
                <a:cs typeface="Times New Roman" pitchFamily="18" charset="0"/>
              </a:rPr>
              <a:t>chiếc mũ tạo ra những cặp mũ đối lập nhau</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Trắng </a:t>
            </a:r>
            <a:r>
              <a:rPr lang="vi-VN" sz="2400" b="1" dirty="0">
                <a:latin typeface="Times New Roman" pitchFamily="18" charset="0"/>
                <a:cs typeface="Times New Roman" pitchFamily="18" charset="0"/>
              </a:rPr>
              <a:t>- Đỏ: </a:t>
            </a:r>
            <a:r>
              <a:rPr lang="vi-VN" sz="2400" dirty="0">
                <a:latin typeface="Times New Roman" pitchFamily="18" charset="0"/>
                <a:cs typeface="Times New Roman" pitchFamily="18" charset="0"/>
              </a:rPr>
              <a:t> Mũ trắng mang tính lý trí, mũ đỏ mang tính cảm xúc.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
            </a:r>
            <a:br>
              <a:rPr lang="vi-VN"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Đen </a:t>
            </a:r>
            <a:r>
              <a:rPr lang="vi-VN" sz="2400" b="1" dirty="0">
                <a:latin typeface="Times New Roman" pitchFamily="18" charset="0"/>
                <a:cs typeface="Times New Roman" pitchFamily="18" charset="0"/>
              </a:rPr>
              <a:t>- Vàng: </a:t>
            </a:r>
            <a:r>
              <a:rPr lang="vi-VN" sz="2400" dirty="0">
                <a:latin typeface="Times New Roman" pitchFamily="18" charset="0"/>
                <a:cs typeface="Times New Roman" pitchFamily="18" charset="0"/>
              </a:rPr>
              <a:t>Mũ đen mang tính bi quan, mũ vàng mang tính lạc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Xanh </a:t>
            </a:r>
            <a:r>
              <a:rPr lang="vi-VN" sz="2400" b="1" dirty="0">
                <a:latin typeface="Times New Roman" pitchFamily="18" charset="0"/>
                <a:cs typeface="Times New Roman" pitchFamily="18" charset="0"/>
              </a:rPr>
              <a:t>lá cây - Xanh dương:</a:t>
            </a:r>
            <a:r>
              <a:rPr lang="vi-VN" sz="2400" dirty="0">
                <a:latin typeface="Times New Roman" pitchFamily="18" charset="0"/>
                <a:cs typeface="Times New Roman" pitchFamily="18" charset="0"/>
              </a:rPr>
              <a:t> Mũ xanh lá mang tính phân tán, mũ xanh dương mang tính điều phối.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4287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p:txBody>
      </p:sp>
      <p:sp>
        <p:nvSpPr>
          <p:cNvPr id="4" name="Rectangle 3"/>
          <p:cNvSpPr/>
          <p:nvPr/>
        </p:nvSpPr>
        <p:spPr>
          <a:xfrm>
            <a:off x="1509" y="1752600"/>
            <a:ext cx="9144000" cy="2677656"/>
          </a:xfrm>
          <a:prstGeom prst="rect">
            <a:avLst/>
          </a:prstGeom>
        </p:spPr>
        <p:txBody>
          <a:bodyPr wrap="square">
            <a:spAutoFit/>
          </a:bodyPr>
          <a:lstStyle/>
          <a:p>
            <a:pPr algn="just"/>
            <a:r>
              <a:rPr lang="vi-VN" sz="2800" i="1" dirty="0">
                <a:latin typeface="Times New Roman" pitchFamily="18" charset="0"/>
                <a:cs typeface="Times New Roman" pitchFamily="18" charset="0"/>
              </a:rPr>
              <a:t>Bài tập nhóm: </a:t>
            </a:r>
            <a:endParaRPr lang="en-US" sz="2800" i="1" dirty="0" smtClean="0">
              <a:latin typeface="Times New Roman" pitchFamily="18" charset="0"/>
              <a:cs typeface="Times New Roman" pitchFamily="18" charset="0"/>
            </a:endParaRPr>
          </a:p>
          <a:p>
            <a:pPr marL="457200" indent="-457200" algn="just">
              <a:buFontTx/>
              <a:buChar char="-"/>
            </a:pPr>
            <a:r>
              <a:rPr lang="vi-VN" sz="2800" i="1" dirty="0" smtClean="0">
                <a:latin typeface="Times New Roman" pitchFamily="18" charset="0"/>
                <a:cs typeface="Times New Roman" pitchFamily="18" charset="0"/>
              </a:rPr>
              <a:t>Sử </a:t>
            </a:r>
            <a:r>
              <a:rPr lang="vi-VN" sz="2800" i="1" dirty="0">
                <a:latin typeface="Times New Roman" pitchFamily="18" charset="0"/>
                <a:cs typeface="Times New Roman" pitchFamily="18" charset="0"/>
              </a:rPr>
              <a:t>dụng phương pháp </a:t>
            </a:r>
            <a:r>
              <a:rPr lang="en-US" sz="2800" i="1" dirty="0" smtClean="0">
                <a:latin typeface="Times New Roman" pitchFamily="18" charset="0"/>
                <a:cs typeface="Times New Roman" pitchFamily="18" charset="0"/>
              </a:rPr>
              <a:t>“</a:t>
            </a:r>
            <a:r>
              <a:rPr lang="vi-VN" sz="2800" i="1" dirty="0" smtClean="0">
                <a:latin typeface="Times New Roman" pitchFamily="18" charset="0"/>
                <a:cs typeface="Times New Roman" pitchFamily="18" charset="0"/>
              </a:rPr>
              <a:t>Sáu </a:t>
            </a:r>
            <a:r>
              <a:rPr lang="vi-VN" sz="2800" i="1" dirty="0">
                <a:latin typeface="Times New Roman" pitchFamily="18" charset="0"/>
                <a:cs typeface="Times New Roman" pitchFamily="18" charset="0"/>
              </a:rPr>
              <a:t>chiếc mũ tư </a:t>
            </a:r>
            <a:r>
              <a:rPr lang="vi-VN" sz="2800" i="1" dirty="0" smtClean="0">
                <a:latin typeface="Times New Roman" pitchFamily="18" charset="0"/>
                <a:cs typeface="Times New Roman" pitchFamily="18" charset="0"/>
              </a:rPr>
              <a:t>duy</a:t>
            </a:r>
            <a:r>
              <a:rPr lang="en-US" sz="2800" i="1" dirty="0" smtClean="0">
                <a:latin typeface="Times New Roman" pitchFamily="18" charset="0"/>
                <a:cs typeface="Times New Roman" pitchFamily="18" charset="0"/>
              </a:rPr>
              <a:t>”</a:t>
            </a:r>
            <a:r>
              <a:rPr lang="vi-VN" sz="2800" i="1" dirty="0" smtClean="0">
                <a:latin typeface="Times New Roman" pitchFamily="18" charset="0"/>
                <a:cs typeface="Times New Roman" pitchFamily="18" charset="0"/>
              </a:rPr>
              <a:t> </a:t>
            </a:r>
            <a:r>
              <a:rPr lang="vi-VN" sz="2800" i="1" dirty="0">
                <a:latin typeface="Times New Roman" pitchFamily="18" charset="0"/>
                <a:cs typeface="Times New Roman" pitchFamily="18" charset="0"/>
              </a:rPr>
              <a:t>để phân tích, đánh giá trào lưu “sống thử” trong sinh </a:t>
            </a:r>
            <a:r>
              <a:rPr lang="vi-VN" sz="2800" i="1" dirty="0" smtClean="0">
                <a:latin typeface="Times New Roman" pitchFamily="18" charset="0"/>
                <a:cs typeface="Times New Roman" pitchFamily="18" charset="0"/>
              </a:rPr>
              <a:t>viên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sinh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mất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tập</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trung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trong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giờ</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a:t>
            </a:r>
          </a:p>
          <a:p>
            <a:pPr marL="457200" indent="-457200" algn="just">
              <a:buFontTx/>
              <a:buChar char="-"/>
            </a:pPr>
            <a:endParaRPr lang="en-US" sz="2800" i="1" dirty="0" smtClean="0">
              <a:latin typeface="Times New Roman" pitchFamily="18" charset="0"/>
              <a:cs typeface="Times New Roman" pitchFamily="18" charset="0"/>
            </a:endParaRPr>
          </a:p>
          <a:p>
            <a:pPr algn="just"/>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24308509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r>
              <a:rPr lang="vi-VN" sz="2400" b="1" dirty="0">
                <a:latin typeface="Times New Roman" pitchFamily="18" charset="0"/>
                <a:cs typeface="Times New Roman" pitchFamily="18" charset="0"/>
              </a:rPr>
              <a:t> Mũ trắng: Các sự kiện</a:t>
            </a:r>
            <a:endParaRPr lang="vi-VN" sz="2400" dirty="0">
              <a:latin typeface="Times New Roman" pitchFamily="18" charset="0"/>
              <a:cs typeface="Times New Roman" pitchFamily="18" charset="0"/>
            </a:endParaRPr>
          </a:p>
          <a:p>
            <a:pPr marL="0" indent="0">
              <a:buNone/>
            </a:pPr>
            <a:r>
              <a:rPr lang="vi-VN" sz="2400" dirty="0">
                <a:latin typeface="Times New Roman" pitchFamily="18" charset="0"/>
                <a:cs typeface="Times New Roman" pitchFamily="18" charset="0"/>
              </a:rPr>
              <a:t>- </a:t>
            </a:r>
            <a:r>
              <a:rPr lang="vi-VN" sz="2000" dirty="0">
                <a:latin typeface="Times New Roman" pitchFamily="18" charset="0"/>
                <a:cs typeface="Times New Roman" pitchFamily="18" charset="0"/>
              </a:rPr>
              <a:t>Các học sinh nói chuyện trong khi cô giáo đang nói.</a:t>
            </a:r>
          </a:p>
          <a:p>
            <a:pPr marL="0" indent="0">
              <a:buNone/>
            </a:pPr>
            <a:r>
              <a:rPr lang="vi-VN" sz="2000" dirty="0">
                <a:latin typeface="Times New Roman" pitchFamily="18" charset="0"/>
                <a:cs typeface="Times New Roman" pitchFamily="18" charset="0"/>
              </a:rPr>
              <a:t>- Có sự ồn ào làm cho các học sinh khác bị xao lãng hoặc không nghe đươc cô giáo nói gì.</a:t>
            </a:r>
          </a:p>
          <a:p>
            <a:pPr marL="0" indent="0">
              <a:buNone/>
            </a:pPr>
            <a:r>
              <a:rPr lang="vi-VN" sz="2000" dirty="0">
                <a:latin typeface="Times New Roman" pitchFamily="18" charset="0"/>
                <a:cs typeface="Times New Roman" pitchFamily="18" charset="0"/>
              </a:rPr>
              <a:t>- Học sinh không biết làm gì sau khi cô giáo đã hướng dẫn cách thức.</a:t>
            </a:r>
          </a:p>
          <a:p>
            <a:pPr marL="0" indent="0">
              <a:buNone/>
            </a:pPr>
            <a:r>
              <a:rPr lang="vi-VN" sz="2000" dirty="0">
                <a:latin typeface="Times New Roman" pitchFamily="18" charset="0"/>
                <a:cs typeface="Times New Roman" pitchFamily="18" charset="0"/>
              </a:rPr>
              <a:t>- Nhiều học sinh bực mình hay không muốn học nữa.</a:t>
            </a:r>
          </a:p>
          <a:p>
            <a:pPr marL="0" indent="0">
              <a:buNone/>
            </a:pPr>
            <a:r>
              <a:rPr lang="vi-VN" sz="2400" b="1" dirty="0" smtClean="0">
                <a:latin typeface="Times New Roman" pitchFamily="18" charset="0"/>
                <a:cs typeface="Times New Roman" pitchFamily="18" charset="0"/>
              </a:rPr>
              <a:t>. </a:t>
            </a:r>
            <a:r>
              <a:rPr lang="vi-VN" sz="2400" b="1" dirty="0">
                <a:latin typeface="Times New Roman" pitchFamily="18" charset="0"/>
                <a:cs typeface="Times New Roman" pitchFamily="18" charset="0"/>
              </a:rPr>
              <a:t>Mũ đỏ: cảm tính</a:t>
            </a:r>
            <a:endParaRPr lang="vi-VN" sz="2400" dirty="0">
              <a:latin typeface="Times New Roman" pitchFamily="18" charset="0"/>
              <a:cs typeface="Times New Roman" pitchFamily="18" charset="0"/>
            </a:endParaRPr>
          </a:p>
          <a:p>
            <a:pPr marL="0" indent="0">
              <a:buNone/>
            </a:pPr>
            <a:r>
              <a:rPr lang="vi-VN" sz="2400" dirty="0">
                <a:latin typeface="Times New Roman" pitchFamily="18" charset="0"/>
                <a:cs typeface="Times New Roman" pitchFamily="18" charset="0"/>
              </a:rPr>
              <a:t>- </a:t>
            </a:r>
            <a:r>
              <a:rPr lang="vi-VN" sz="2000" dirty="0">
                <a:latin typeface="Times New Roman" pitchFamily="18" charset="0"/>
                <a:cs typeface="Times New Roman" pitchFamily="18" charset="0"/>
              </a:rPr>
              <a:t>Cô giáo cảm giác bị xúc phạm.</a:t>
            </a:r>
          </a:p>
          <a:p>
            <a:pPr marL="0" indent="0">
              <a:buNone/>
            </a:pPr>
            <a:r>
              <a:rPr lang="vi-VN" sz="2000" dirty="0">
                <a:latin typeface="Times New Roman" pitchFamily="18" charset="0"/>
                <a:cs typeface="Times New Roman" pitchFamily="18" charset="0"/>
              </a:rPr>
              <a:t>- Các học sinh nản chí vì không nghe được hướng dẫn của cô và ý kiến phát biểu của các bạn.</a:t>
            </a:r>
          </a:p>
          <a:p>
            <a:pPr marL="0" indent="0">
              <a:buNone/>
            </a:pPr>
            <a:r>
              <a:rPr lang="vi-VN" sz="2000" dirty="0">
                <a:latin typeface="Times New Roman" pitchFamily="18" charset="0"/>
                <a:cs typeface="Times New Roman" pitchFamily="18" charset="0"/>
              </a:rPr>
              <a:t>- Người nói chuyện trong lớp được vui vẻ trò chuyện.</a:t>
            </a: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903144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buNone/>
            </a:pPr>
            <a:r>
              <a:rPr lang="vi-VN" sz="2400" b="1" dirty="0"/>
              <a:t>. </a:t>
            </a:r>
            <a:r>
              <a:rPr lang="vi-VN" sz="2400" b="1" dirty="0">
                <a:latin typeface="Times New Roman" pitchFamily="18" charset="0"/>
                <a:cs typeface="Times New Roman" pitchFamily="18" charset="0"/>
              </a:rPr>
              <a:t>Mũ đen: Các mặt tiêu cực</a:t>
            </a:r>
            <a:endParaRPr lang="vi-VN" sz="2400" dirty="0">
              <a:latin typeface="Times New Roman" pitchFamily="18" charset="0"/>
              <a:cs typeface="Times New Roman" pitchFamily="18" charset="0"/>
            </a:endParaRPr>
          </a:p>
          <a:p>
            <a:pPr marL="0" indent="0">
              <a:buNone/>
            </a:pPr>
            <a:r>
              <a:rPr lang="vi-VN" sz="2400" dirty="0">
                <a:latin typeface="Times New Roman" pitchFamily="18" charset="0"/>
                <a:cs typeface="Times New Roman" pitchFamily="18" charset="0"/>
              </a:rPr>
              <a:t>- </a:t>
            </a:r>
            <a:r>
              <a:rPr lang="vi-VN" sz="2000" dirty="0">
                <a:latin typeface="Times New Roman" pitchFamily="18" charset="0"/>
                <a:cs typeface="Times New Roman" pitchFamily="18" charset="0"/>
              </a:rPr>
              <a:t>Lãng phí thì giờ.</a:t>
            </a:r>
          </a:p>
          <a:p>
            <a:pPr marL="0" indent="0">
              <a:buNone/>
            </a:pPr>
            <a:r>
              <a:rPr lang="vi-VN" sz="2000" dirty="0">
                <a:latin typeface="Times New Roman" pitchFamily="18" charset="0"/>
                <a:cs typeface="Times New Roman" pitchFamily="18" charset="0"/>
              </a:rPr>
              <a:t>- Buổi học bị làm tổn thương.</a:t>
            </a:r>
          </a:p>
          <a:p>
            <a:pPr marL="0" indent="0">
              <a:buNone/>
            </a:pPr>
            <a:r>
              <a:rPr lang="vi-VN" sz="2000" dirty="0">
                <a:latin typeface="Times New Roman" pitchFamily="18" charset="0"/>
                <a:cs typeface="Times New Roman" pitchFamily="18" charset="0"/>
              </a:rPr>
              <a:t>- Nhiều người bị xúc phạm rằng những người nghe </a:t>
            </a:r>
            <a:r>
              <a:rPr lang="vi-VN" sz="2000" dirty="0" smtClean="0">
                <a:latin typeface="Times New Roman" pitchFamily="18" charset="0"/>
                <a:cs typeface="Times New Roman" pitchFamily="18" charset="0"/>
              </a:rPr>
              <a:t>bất </a:t>
            </a:r>
            <a:r>
              <a:rPr lang="vi-VN" sz="2000" dirty="0">
                <a:latin typeface="Times New Roman" pitchFamily="18" charset="0"/>
                <a:cs typeface="Times New Roman" pitchFamily="18" charset="0"/>
              </a:rPr>
              <a:t>cần đến những gì được nói.</a:t>
            </a:r>
          </a:p>
          <a:p>
            <a:pPr marL="0" indent="0">
              <a:buNone/>
            </a:pPr>
            <a:r>
              <a:rPr lang="vi-VN" sz="2000" dirty="0">
                <a:latin typeface="Times New Roman" pitchFamily="18" charset="0"/>
                <a:cs typeface="Times New Roman" pitchFamily="18" charset="0"/>
              </a:rPr>
              <a:t>- Mất trật tự trong lớp.</a:t>
            </a:r>
          </a:p>
          <a:p>
            <a:pPr marL="0" indent="0">
              <a:buNone/>
            </a:pPr>
            <a:r>
              <a:rPr lang="vi-VN" sz="2400" b="1" dirty="0" smtClean="0">
                <a:latin typeface="Times New Roman" pitchFamily="18" charset="0"/>
                <a:cs typeface="Times New Roman" pitchFamily="18" charset="0"/>
              </a:rPr>
              <a:t>. </a:t>
            </a:r>
            <a:r>
              <a:rPr lang="vi-VN" sz="2400" b="1" dirty="0">
                <a:latin typeface="Times New Roman" pitchFamily="18" charset="0"/>
                <a:cs typeface="Times New Roman" pitchFamily="18" charset="0"/>
              </a:rPr>
              <a:t>Mũ vàng: Các mặt tích cực cuả tình trạng được kiểm nghiệm</a:t>
            </a:r>
            <a:endParaRPr lang="vi-VN" sz="2400" dirty="0">
              <a:latin typeface="Times New Roman" pitchFamily="18" charset="0"/>
              <a:cs typeface="Times New Roman" pitchFamily="18" charset="0"/>
            </a:endParaRPr>
          </a:p>
          <a:p>
            <a:pPr marL="0" indent="0">
              <a:buNone/>
            </a:pPr>
            <a:r>
              <a:rPr lang="vi-VN" sz="2400" dirty="0">
                <a:latin typeface="Times New Roman" pitchFamily="18" charset="0"/>
                <a:cs typeface="Times New Roman" pitchFamily="18" charset="0"/>
              </a:rPr>
              <a:t>- </a:t>
            </a:r>
            <a:r>
              <a:rPr lang="vi-VN" sz="2000" dirty="0">
                <a:latin typeface="Times New Roman" pitchFamily="18" charset="0"/>
                <a:cs typeface="Times New Roman" pitchFamily="18" charset="0"/>
              </a:rPr>
              <a:t>Mọi người được nói những gì họ nghĩ.</a:t>
            </a:r>
          </a:p>
          <a:p>
            <a:pPr marL="0" indent="0">
              <a:buNone/>
            </a:pPr>
            <a:r>
              <a:rPr lang="vi-VN" sz="2000" dirty="0">
                <a:latin typeface="Times New Roman" pitchFamily="18" charset="0"/>
                <a:cs typeface="Times New Roman" pitchFamily="18" charset="0"/>
              </a:rPr>
              <a:t>- Có thể vui thú.</a:t>
            </a:r>
          </a:p>
          <a:p>
            <a:pPr marL="0" indent="0">
              <a:buNone/>
            </a:pPr>
            <a:r>
              <a:rPr lang="vi-VN" sz="2000" dirty="0">
                <a:latin typeface="Times New Roman" pitchFamily="18" charset="0"/>
                <a:cs typeface="Times New Roman" pitchFamily="18" charset="0"/>
              </a:rPr>
              <a:t>- Mọi người không phải đợi tới lượt cuả mình để nói nên sẽ không bị quên cái gì mình muốn nói.</a:t>
            </a:r>
          </a:p>
          <a:p>
            <a:pPr marL="0" indent="0">
              <a:buNone/>
            </a:pPr>
            <a:r>
              <a:rPr lang="vi-VN" sz="2000" dirty="0">
                <a:latin typeface="Times New Roman" pitchFamily="18" charset="0"/>
                <a:cs typeface="Times New Roman" pitchFamily="18" charset="0"/>
              </a:rPr>
              <a:t>- Không chỉ những học sinh giỏi mới được nói.</a:t>
            </a:r>
          </a:p>
          <a:p>
            <a:pPr marL="0" inden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091795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914400"/>
            <a:ext cx="8915400" cy="5867400"/>
          </a:xfrm>
        </p:spPr>
        <p:txBody>
          <a:bodyPr>
            <a:normAutofit fontScale="92500"/>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algn="just"/>
            <a:r>
              <a:rPr lang="vi-VN" sz="2400" b="1" dirty="0">
                <a:latin typeface="Times New Roman" pitchFamily="18" charset="0"/>
                <a:cs typeface="Times New Roman" pitchFamily="18" charset="0"/>
              </a:rPr>
              <a:t>Mũ xanh lá cây: Những cách giải quyết đến từ cách nhìn vấn đề theo trên</a:t>
            </a:r>
            <a:endParaRPr lang="vi-VN" sz="2400" dirty="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 </a:t>
            </a:r>
            <a:r>
              <a:rPr lang="vi-VN" sz="2200" dirty="0">
                <a:latin typeface="Times New Roman" pitchFamily="18" charset="0"/>
                <a:cs typeface="Times New Roman" pitchFamily="18" charset="0"/>
              </a:rPr>
              <a:t>Cô giáo sẽ nhận thức hơn về "thời lượng" mà cô </a:t>
            </a:r>
            <a:r>
              <a:rPr lang="vi-VN" sz="2200" dirty="0" smtClean="0">
                <a:latin typeface="Times New Roman" pitchFamily="18" charset="0"/>
                <a:cs typeface="Times New Roman" pitchFamily="18" charset="0"/>
              </a:rPr>
              <a:t>nói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tương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tác</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với </a:t>
            </a:r>
            <a:r>
              <a:rPr lang="vi-VN" sz="2200" dirty="0">
                <a:latin typeface="Times New Roman" pitchFamily="18" charset="0"/>
                <a:cs typeface="Times New Roman" pitchFamily="18" charset="0"/>
              </a:rPr>
              <a:t>nhiều học sinh không chỉ với các học sinh khá, giỏi.</a:t>
            </a:r>
          </a:p>
          <a:p>
            <a:pPr marL="0" indent="0" algn="just">
              <a:buNone/>
            </a:pP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Học </a:t>
            </a:r>
            <a:r>
              <a:rPr lang="vi-VN" sz="2200" dirty="0">
                <a:latin typeface="Times New Roman" pitchFamily="18" charset="0"/>
                <a:cs typeface="Times New Roman" pitchFamily="18" charset="0"/>
              </a:rPr>
              <a:t>sinh sẽ phải làm </a:t>
            </a:r>
            <a:r>
              <a:rPr lang="vi-VN" sz="2200" dirty="0" smtClean="0">
                <a:latin typeface="Times New Roman" pitchFamily="18" charset="0"/>
                <a:cs typeface="Times New Roman" pitchFamily="18" charset="0"/>
              </a:rPr>
              <a:t>việc. </a:t>
            </a:r>
            <a:endParaRPr lang="en-US" sz="22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Học </a:t>
            </a:r>
            <a:r>
              <a:rPr lang="vi-VN" sz="2200" dirty="0">
                <a:latin typeface="Times New Roman" pitchFamily="18" charset="0"/>
                <a:cs typeface="Times New Roman" pitchFamily="18" charset="0"/>
              </a:rPr>
              <a:t>sinh sẽ suy nghĩ rằng có nên phá giờ dạy và sự học cuả người khác hay không?</a:t>
            </a:r>
          </a:p>
          <a:p>
            <a:pPr marL="0" indent="0" algn="just">
              <a:buNone/>
            </a:pPr>
            <a:r>
              <a:rPr lang="vi-VN" sz="2200" dirty="0">
                <a:latin typeface="Times New Roman" pitchFamily="18" charset="0"/>
                <a:cs typeface="Times New Roman" pitchFamily="18" charset="0"/>
              </a:rPr>
              <a:t>- Sẽ giữ bản tường trình này lại làm tài liệu sau này xem xét có tiến bộ hay không?</a:t>
            </a:r>
          </a:p>
          <a:p>
            <a:pPr marL="0" indent="0" algn="just">
              <a:buNone/>
            </a:pPr>
            <a:r>
              <a:rPr lang="vi-VN" sz="2400" b="1" dirty="0" smtClean="0">
                <a:latin typeface="Times New Roman" pitchFamily="18" charset="0"/>
                <a:cs typeface="Times New Roman" pitchFamily="18" charset="0"/>
              </a:rPr>
              <a:t>. </a:t>
            </a:r>
            <a:r>
              <a:rPr lang="vi-VN" sz="2400" b="1" dirty="0">
                <a:latin typeface="Times New Roman" pitchFamily="18" charset="0"/>
                <a:cs typeface="Times New Roman" pitchFamily="18" charset="0"/>
              </a:rPr>
              <a:t>Mũ xanh da trời: tổng kết những thứ đạt được</a:t>
            </a:r>
            <a:endParaRPr lang="vi-VN"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Cô </a:t>
            </a:r>
            <a:r>
              <a:rPr lang="vi-VN" sz="2200" dirty="0">
                <a:latin typeface="Times New Roman" pitchFamily="18" charset="0"/>
                <a:cs typeface="Times New Roman" pitchFamily="18" charset="0"/>
              </a:rPr>
              <a:t>giáo rút </a:t>
            </a:r>
            <a:r>
              <a:rPr lang="en-US" sz="2200" dirty="0" smtClean="0">
                <a:latin typeface="Times New Roman" pitchFamily="18" charset="0"/>
                <a:cs typeface="Times New Roman" pitchFamily="18" charset="0"/>
              </a:rPr>
              <a:t>KN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thời gian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nói</a:t>
            </a:r>
            <a:r>
              <a:rPr lang="en-US" sz="2200" dirty="0" smtClean="0">
                <a:latin typeface="Times New Roman" pitchFamily="18" charset="0"/>
                <a:cs typeface="Times New Roman" pitchFamily="18" charset="0"/>
              </a:rPr>
              <a:t>; c</a:t>
            </a:r>
            <a:r>
              <a:rPr lang="vi-VN" sz="2200" dirty="0" smtClean="0">
                <a:latin typeface="Times New Roman" pitchFamily="18" charset="0"/>
                <a:cs typeface="Times New Roman" pitchFamily="18" charset="0"/>
              </a:rPr>
              <a:t>ô cần bàn </a:t>
            </a:r>
            <a:r>
              <a:rPr lang="vi-VN" sz="2200" dirty="0">
                <a:latin typeface="Times New Roman" pitchFamily="18" charset="0"/>
                <a:cs typeface="Times New Roman" pitchFamily="18" charset="0"/>
              </a:rPr>
              <a:t>luận với tất cả học </a:t>
            </a:r>
            <a:r>
              <a:rPr lang="vi-VN" sz="2200" dirty="0" smtClean="0">
                <a:latin typeface="Times New Roman" pitchFamily="18" charset="0"/>
                <a:cs typeface="Times New Roman" pitchFamily="18" charset="0"/>
              </a:rPr>
              <a:t>sinh</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c</a:t>
            </a:r>
            <a:r>
              <a:rPr lang="vi-VN" sz="2200" dirty="0" smtClean="0">
                <a:latin typeface="Times New Roman" pitchFamily="18" charset="0"/>
                <a:cs typeface="Times New Roman" pitchFamily="18" charset="0"/>
              </a:rPr>
              <a:t>ô  </a:t>
            </a:r>
            <a:r>
              <a:rPr lang="vi-VN" sz="2200" dirty="0">
                <a:latin typeface="Times New Roman" pitchFamily="18" charset="0"/>
                <a:cs typeface="Times New Roman" pitchFamily="18" charset="0"/>
              </a:rPr>
              <a:t>cần để học sinh có thời gian suy </a:t>
            </a:r>
            <a:r>
              <a:rPr lang="vi-VN" sz="2200" dirty="0" smtClean="0">
                <a:latin typeface="Times New Roman" pitchFamily="18" charset="0"/>
                <a:cs typeface="Times New Roman" pitchFamily="18" charset="0"/>
              </a:rPr>
              <a:t>nghĩ</a:t>
            </a:r>
            <a:endParaRPr lang="en-US" sz="22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Học </a:t>
            </a:r>
            <a:r>
              <a:rPr lang="vi-VN" sz="2200" dirty="0">
                <a:latin typeface="Times New Roman" pitchFamily="18" charset="0"/>
                <a:cs typeface="Times New Roman" pitchFamily="18" charset="0"/>
              </a:rPr>
              <a:t>sinh </a:t>
            </a:r>
            <a:r>
              <a:rPr lang="vi-VN" sz="2200" dirty="0" smtClean="0">
                <a:latin typeface="Times New Roman" pitchFamily="18" charset="0"/>
                <a:cs typeface="Times New Roman" pitchFamily="18" charset="0"/>
              </a:rPr>
              <a:t>hiểu</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"nói </a:t>
            </a:r>
            <a:r>
              <a:rPr lang="vi-VN" sz="2200" dirty="0">
                <a:latin typeface="Times New Roman" pitchFamily="18" charset="0"/>
                <a:cs typeface="Times New Roman" pitchFamily="18" charset="0"/>
              </a:rPr>
              <a:t>chuyện làm ồn trong lớp" sẽ làm cho các học sinh khác bị ảnh hưởng và bực </a:t>
            </a:r>
            <a:r>
              <a:rPr lang="vi-VN" sz="2200" dirty="0" smtClean="0">
                <a:latin typeface="Times New Roman" pitchFamily="18" charset="0"/>
                <a:cs typeface="Times New Roman" pitchFamily="18" charset="0"/>
              </a:rPr>
              <a:t>mình</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chỉ </a:t>
            </a:r>
            <a:r>
              <a:rPr lang="vi-VN" sz="2200" dirty="0">
                <a:latin typeface="Times New Roman" pitchFamily="18" charset="0"/>
                <a:cs typeface="Times New Roman" pitchFamily="18" charset="0"/>
              </a:rPr>
              <a:t>cần cười giỡn </a:t>
            </a:r>
            <a:r>
              <a:rPr lang="vi-VN" sz="2200" dirty="0" smtClean="0">
                <a:latin typeface="Times New Roman" pitchFamily="18" charset="0"/>
                <a:cs typeface="Times New Roman" pitchFamily="18" charset="0"/>
              </a:rPr>
              <a:t>một </a:t>
            </a:r>
            <a:r>
              <a:rPr lang="en-US" sz="2200" dirty="0" err="1" smtClean="0">
                <a:latin typeface="Times New Roman" pitchFamily="18" charset="0"/>
                <a:cs typeface="Times New Roman" pitchFamily="18" charset="0"/>
              </a:rPr>
              <a:t>chút</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cũng phá giờ dạy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học</a:t>
            </a:r>
            <a:endParaRPr lang="vi-VN" sz="2200" dirty="0">
              <a:latin typeface="Times New Roman" pitchFamily="18" charset="0"/>
              <a:cs typeface="Times New Roman" pitchFamily="18" charset="0"/>
            </a:endParaRPr>
          </a:p>
          <a:p>
            <a:pPr marL="0" indent="0" algn="just">
              <a:buNone/>
            </a:pPr>
            <a:r>
              <a:rPr lang="vi-VN" sz="2200" dirty="0">
                <a:latin typeface="Times New Roman" pitchFamily="18" charset="0"/>
                <a:cs typeface="Times New Roman" pitchFamily="18" charset="0"/>
              </a:rPr>
              <a:t>- Học sinh ý </a:t>
            </a:r>
            <a:r>
              <a:rPr lang="vi-VN" sz="2200" dirty="0" smtClean="0">
                <a:latin typeface="Times New Roman" pitchFamily="18" charset="0"/>
                <a:cs typeface="Times New Roman" pitchFamily="18" charset="0"/>
              </a:rPr>
              <a:t>thức</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nói </a:t>
            </a:r>
            <a:r>
              <a:rPr lang="vi-VN" sz="2200" dirty="0">
                <a:latin typeface="Times New Roman" pitchFamily="18" charset="0"/>
                <a:cs typeface="Times New Roman" pitchFamily="18" charset="0"/>
              </a:rPr>
              <a:t>bất kì lúc nào mình muốn là hành động thiếu kỷ luật với chính những giá trị kiến thức cuả bản thân.</a:t>
            </a:r>
          </a:p>
          <a:p>
            <a:pPr marL="0" indent="0" algn="just">
              <a:buNone/>
            </a:pPr>
            <a:r>
              <a:rPr lang="vi-VN" sz="2200" dirty="0">
                <a:latin typeface="Times New Roman" pitchFamily="18" charset="0"/>
                <a:cs typeface="Times New Roman" pitchFamily="18" charset="0"/>
              </a:rPr>
              <a:t>- Học sinh và giáo viên cần xem lại đề tài này để kiểm </a:t>
            </a:r>
            <a:r>
              <a:rPr lang="en-US" sz="2200" dirty="0" err="1" smtClean="0">
                <a:latin typeface="Times New Roman" pitchFamily="18" charset="0"/>
                <a:cs typeface="Times New Roman" pitchFamily="18" charset="0"/>
              </a:rPr>
              <a:t>tra</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xem </a:t>
            </a:r>
            <a:r>
              <a:rPr lang="vi-VN" sz="2200" dirty="0">
                <a:latin typeface="Times New Roman" pitchFamily="18" charset="0"/>
                <a:cs typeface="Times New Roman" pitchFamily="18" charset="0"/>
              </a:rPr>
              <a:t>có tiến bộ hay không.</a:t>
            </a:r>
          </a:p>
          <a:p>
            <a:pPr algn="just"/>
            <a:endParaRPr lang="vi-VN"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091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838200"/>
            <a:ext cx="8763000" cy="5791200"/>
          </a:xfrm>
        </p:spPr>
        <p:txBody>
          <a:bodyPr>
            <a:normAutofit lnSpcReduction="10000"/>
          </a:bodyPr>
          <a:lstStyle/>
          <a:p>
            <a:pPr marL="0" indent="0" algn="just">
              <a:buNone/>
            </a:pPr>
            <a:r>
              <a:rPr lang="en-US" sz="2800" dirty="0" smtClean="0"/>
              <a:t>  </a:t>
            </a:r>
            <a:r>
              <a:rPr lang="en-US" sz="2800" dirty="0" smtClean="0">
                <a:latin typeface="Times New Roman" pitchFamily="18" charset="0"/>
                <a:cs typeface="Times New Roman" pitchFamily="18" charset="0"/>
              </a:rPr>
              <a:t>1.2. </a:t>
            </a:r>
            <a:r>
              <a:rPr lang="en-US" sz="2800" dirty="0" err="1">
                <a:latin typeface="Times New Roman" pitchFamily="18" charset="0"/>
                <a:cs typeface="Times New Roman" pitchFamily="18" charset="0"/>
              </a:rPr>
              <a:t>B</a:t>
            </a:r>
            <a:r>
              <a:rPr lang="en-US" sz="2800" dirty="0" err="1" smtClean="0">
                <a:latin typeface="Times New Roman" pitchFamily="18" charset="0"/>
                <a:cs typeface="Times New Roman" pitchFamily="18" charset="0"/>
              </a:rPr>
              <a:t>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algn="just">
              <a:buFontTx/>
              <a:buChar char="-"/>
            </a:pP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dưới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hướng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dẫn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nhằm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chiếm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lĩnh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tri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a:t>
            </a:r>
          </a:p>
          <a:p>
            <a:pPr algn="just">
              <a:buFontTx/>
              <a:buChar char="-"/>
            </a:pPr>
            <a:endParaRPr lang="en-US" sz="2400" dirty="0" smtClean="0">
              <a:latin typeface="Times New Roman" pitchFamily="18" charset="0"/>
              <a:cs typeface="Times New Roman" pitchFamily="18" charset="0"/>
            </a:endParaRPr>
          </a:p>
          <a:p>
            <a:pPr algn="just">
              <a:buFontTx/>
              <a:buChar char="-"/>
            </a:pP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bè</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huớng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dẫn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dạy</a:t>
            </a:r>
            <a:r>
              <a:rPr lang="en-US" sz="2400" dirty="0" smtClean="0">
                <a:latin typeface="Times New Roman" pitchFamily="18" charset="0"/>
                <a:cs typeface="Times New Roman" pitchFamily="18" charset="0"/>
              </a:rPr>
              <a:t>.</a:t>
            </a:r>
          </a:p>
          <a:p>
            <a:pPr algn="just">
              <a:buFontTx/>
              <a:buChar char="-"/>
            </a:pPr>
            <a:endParaRPr lang="en-US" sz="2400" dirty="0" smtClean="0">
              <a:latin typeface="Times New Roman" pitchFamily="18" charset="0"/>
              <a:cs typeface="Times New Roman" pitchFamily="18" charset="0"/>
            </a:endParaRPr>
          </a:p>
          <a:p>
            <a:pPr algn="just">
              <a:buFontTx/>
              <a:buChar char="-"/>
            </a:pPr>
            <a:r>
              <a:rPr lang="en-US" sz="2400" dirty="0" err="1">
                <a:latin typeface="Times New Roman" pitchFamily="18" charset="0"/>
                <a:cs typeface="Times New Roman" pitchFamily="18" charset="0"/>
              </a:rPr>
              <a:t>L</a:t>
            </a:r>
            <a:r>
              <a:rPr lang="en-US" sz="2400" dirty="0" err="1" smtClean="0">
                <a:latin typeface="Times New Roman" pitchFamily="18" charset="0"/>
                <a:cs typeface="Times New Roman" pitchFamily="18" charset="0"/>
              </a:rPr>
              <a:t>à</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nói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chung</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trưng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hẳn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yếu</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đổi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(tri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KN, KX)...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yếu</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đổi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đổi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p>
          <a:p>
            <a:pPr marL="0" indent="0" algn="just" fontAlgn="base">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màu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sắc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3247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3.3.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vấn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76400"/>
            <a:ext cx="5852160" cy="3901440"/>
          </a:xfrm>
          <a:prstGeom prst="rect">
            <a:avLst/>
          </a:prstGeom>
        </p:spPr>
      </p:pic>
    </p:spTree>
    <p:extLst>
      <p:ext uri="{BB962C8B-B14F-4D97-AF65-F5344CB8AC3E}">
        <p14:creationId xmlns:p14="http://schemas.microsoft.com/office/powerpoint/2010/main" val="9453451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52400"/>
            <a:ext cx="8229600" cy="715962"/>
          </a:xfrm>
        </p:spPr>
        <p:txBody>
          <a:bodyPr>
            <a:normAutofit/>
          </a:bodyPr>
          <a:lstStyle/>
          <a:p>
            <a:r>
              <a:rPr lang="en-US" sz="3600" dirty="0" err="1" smtClean="0">
                <a:latin typeface="Times New Roman" pitchFamily="18" charset="0"/>
                <a:cs typeface="Times New Roman" pitchFamily="18" charset="0"/>
              </a:rPr>
              <a:t>Quy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trình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giải</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7460601"/>
              </p:ext>
            </p:extLst>
          </p:nvPr>
        </p:nvGraphicFramePr>
        <p:xfrm>
          <a:off x="152400" y="9906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p:cNvSpPr/>
          <p:nvPr/>
        </p:nvSpPr>
        <p:spPr>
          <a:xfrm>
            <a:off x="3429000" y="2514600"/>
            <a:ext cx="2514600" cy="2286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b="1" i="1" dirty="0" err="1">
                <a:latin typeface="Times New Roman" pitchFamily="18" charset="0"/>
                <a:cs typeface="Times New Roman" pitchFamily="18" charset="0"/>
              </a:rPr>
              <a:t>Các</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bước</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trong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giải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quyết</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vấn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đề</a:t>
            </a:r>
            <a:endParaRPr lang="en-US" sz="2800" b="1" i="1" dirty="0">
              <a:latin typeface="Times New Roman" pitchFamily="18" charset="0"/>
              <a:cs typeface="Times New Roman" pitchFamily="18" charset="0"/>
            </a:endParaRPr>
          </a:p>
        </p:txBody>
      </p:sp>
      <p:sp>
        <p:nvSpPr>
          <p:cNvPr id="7" name="TextBox 6"/>
          <p:cNvSpPr txBox="1"/>
          <p:nvPr/>
        </p:nvSpPr>
        <p:spPr>
          <a:xfrm>
            <a:off x="2607644" y="1219200"/>
            <a:ext cx="1295400"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6. </a:t>
            </a:r>
            <a:r>
              <a:rPr lang="en-US" sz="2400" dirty="0" err="1" smtClean="0">
                <a:latin typeface="Times New Roman" pitchFamily="18" charset="0"/>
                <a:cs typeface="Times New Roman" pitchFamily="18" charset="0"/>
              </a:rPr>
              <a:t>Giám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12531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z="3600" dirty="0" err="1" smtClean="0">
                <a:latin typeface="Times New Roman" pitchFamily="18" charset="0"/>
                <a:cs typeface="Times New Roman" pitchFamily="18" charset="0"/>
              </a:rPr>
              <a:t>Quy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trình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giải</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762000"/>
            <a:ext cx="8763000" cy="5943600"/>
          </a:xfrm>
        </p:spPr>
        <p:txBody>
          <a:bodyPr>
            <a:normAutofit/>
          </a:bodyPr>
          <a:lstStyle/>
          <a:p>
            <a:pPr marL="0" indent="0" algn="ctr">
              <a:buNone/>
            </a:pPr>
            <a:r>
              <a:rPr lang="vi-VN" sz="2800" b="1" i="1" dirty="0">
                <a:latin typeface="+mj-lt"/>
              </a:rPr>
              <a:t>Bước 1: Xác định vấn đề </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N</a:t>
            </a:r>
            <a:r>
              <a:rPr lang="vi-VN" sz="2800" dirty="0" smtClean="0">
                <a:latin typeface="+mj-lt"/>
              </a:rPr>
              <a:t>hận </a:t>
            </a:r>
            <a:r>
              <a:rPr lang="vi-VN" sz="2800" dirty="0">
                <a:latin typeface="+mj-lt"/>
              </a:rPr>
              <a:t>diện chính xác vấn đề trước khi đề ra giải </a:t>
            </a:r>
            <a:r>
              <a:rPr lang="vi-VN" sz="2800" dirty="0"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trọng</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 </a:t>
            </a:r>
            <a:r>
              <a:rPr lang="vi-VN" sz="2800" i="1" dirty="0">
                <a:latin typeface="Times New Roman" pitchFamily="18" charset="0"/>
                <a:cs typeface="Times New Roman" pitchFamily="18" charset="0"/>
              </a:rPr>
              <a:t>“Nếu có một giờ để cứu thế giới, thì sẽ phải dùng 55 phút để xác định vấn đề và chỉ dành 5 phút để tìm giải pháp”. </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Albert Einstein)</a:t>
            </a:r>
          </a:p>
          <a:p>
            <a:pPr marL="0" indent="0" algn="just">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7014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91200"/>
          </a:xfrm>
        </p:spPr>
        <p:txBody>
          <a:bodyPr>
            <a:normAutofit fontScale="92500" lnSpcReduction="10000"/>
          </a:bodyPr>
          <a:lstStyle/>
          <a:p>
            <a:pPr marL="0" indent="0" algn="ctr">
              <a:buNone/>
            </a:pPr>
            <a:r>
              <a:rPr lang="vi-VN" b="1" i="1" dirty="0">
                <a:latin typeface="Times New Roman" pitchFamily="18" charset="0"/>
                <a:cs typeface="Times New Roman" pitchFamily="18" charset="0"/>
              </a:rPr>
              <a:t>Bước 1: Xác định vấn đề </a:t>
            </a:r>
            <a:endParaRPr lang="en-US" b="1" i="1" dirty="0" smtClean="0">
              <a:latin typeface="Times New Roman" pitchFamily="18" charset="0"/>
              <a:cs typeface="Times New Roman" pitchFamily="18" charset="0"/>
            </a:endParaRPr>
          </a:p>
          <a:p>
            <a:pPr algn="just">
              <a:buFontTx/>
              <a:buChar char="-"/>
            </a:pPr>
            <a:endParaRPr lang="en-US" sz="2800" i="1" dirty="0" smtClean="0">
              <a:latin typeface="Times New Roman" pitchFamily="18" charset="0"/>
              <a:cs typeface="Times New Roman" pitchFamily="18" charset="0"/>
            </a:endParaRPr>
          </a:p>
          <a:p>
            <a:pPr algn="just">
              <a:buFontTx/>
              <a:buChar char="-"/>
            </a:pPr>
            <a:r>
              <a:rPr lang="en-US" sz="2800" i="1" dirty="0" err="1" smtClean="0">
                <a:latin typeface="Times New Roman" pitchFamily="18" charset="0"/>
                <a:cs typeface="Times New Roman" pitchFamily="18" charset="0"/>
              </a:rPr>
              <a:t>Phát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hiện</a:t>
            </a:r>
            <a:r>
              <a:rPr lang="en-US" sz="2800" i="1" dirty="0" smtClean="0">
                <a:latin typeface="Times New Roman" pitchFamily="18" charset="0"/>
                <a:cs typeface="Times New Roman" pitchFamily="18" charset="0"/>
              </a:rPr>
              <a:t> VĐ</a:t>
            </a:r>
          </a:p>
          <a:p>
            <a:pPr algn="just">
              <a:buFontTx/>
              <a:buChar char="-"/>
            </a:pPr>
            <a:r>
              <a:rPr lang="en-US" sz="2800" i="1" dirty="0" err="1" smtClean="0">
                <a:latin typeface="Times New Roman" pitchFamily="18" charset="0"/>
                <a:cs typeface="Times New Roman" pitchFamily="18" charset="0"/>
              </a:rPr>
              <a:t>Xác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định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đúng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bản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chất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algn="just">
              <a:buFontTx/>
              <a:buChar char="-"/>
            </a:pPr>
            <a:r>
              <a:rPr lang="en-US" sz="2800" i="1" dirty="0" err="1" smtClean="0">
                <a:latin typeface="Times New Roman" pitchFamily="18" charset="0"/>
                <a:cs typeface="Times New Roman" pitchFamily="18" charset="0"/>
              </a:rPr>
              <a:t>Thừa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nhận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r>
              <a:rPr lang="en-US" sz="2800" i="1" dirty="0" smtClean="0">
                <a:latin typeface="Times New Roman" pitchFamily="18" charset="0"/>
                <a:cs typeface="Times New Roman" pitchFamily="18" charset="0"/>
              </a:rPr>
              <a:t>.</a:t>
            </a:r>
          </a:p>
          <a:p>
            <a:pPr algn="just">
              <a:buFontTx/>
              <a:buChar char="-"/>
            </a:pPr>
            <a:r>
              <a:rPr lang="en-US" sz="2800" i="1" dirty="0" err="1" smtClean="0">
                <a:latin typeface="Times New Roman" pitchFamily="18" charset="0"/>
                <a:cs typeface="Times New Roman" pitchFamily="18" charset="0"/>
              </a:rPr>
              <a:t>Phát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biểu</a:t>
            </a:r>
            <a:r>
              <a:rPr lang="en-US" sz="2800" i="1" dirty="0" smtClean="0">
                <a:latin typeface="Times New Roman" pitchFamily="18" charset="0"/>
                <a:cs typeface="Times New Roman" pitchFamily="18" charset="0"/>
              </a:rPr>
              <a:t> m</a:t>
            </a:r>
            <a:r>
              <a:rPr lang="vi-VN" sz="2800" i="1" dirty="0" smtClean="0">
                <a:latin typeface="Times New Roman" pitchFamily="18" charset="0"/>
                <a:cs typeface="Times New Roman" pitchFamily="18" charset="0"/>
              </a:rPr>
              <a:t>ô tả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marL="0" indent="0" algn="just">
              <a:buNone/>
            </a:pPr>
            <a:endParaRPr lang="en-US" sz="2800" i="1" dirty="0" smtClean="0">
              <a:latin typeface="Times New Roman" pitchFamily="18" charset="0"/>
              <a:cs typeface="Times New Roman" pitchFamily="18" charset="0"/>
            </a:endParaRPr>
          </a:p>
          <a:p>
            <a:pPr marL="0" indent="0" algn="just">
              <a:buNone/>
            </a:pP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VĐ </a:t>
            </a:r>
            <a:r>
              <a:rPr lang="en-US" sz="2800" dirty="0" err="1">
                <a:latin typeface="Times New Roman" pitchFamily="18" charset="0"/>
                <a:cs typeface="Times New Roman" pitchFamily="18" charset="0"/>
              </a:rPr>
              <a:t>rất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trọng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minh, </a:t>
            </a:r>
            <a:r>
              <a:rPr lang="en-US" sz="2800" dirty="0" err="1" smtClean="0">
                <a:latin typeface="Times New Roman" pitchFamily="18" charset="0"/>
                <a:cs typeface="Times New Roman" pitchFamily="18" charset="0"/>
              </a:rPr>
              <a:t>sáng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thấy</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đang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VĐ.</a:t>
            </a:r>
          </a:p>
          <a:p>
            <a:pPr marL="0" indent="0" algn="just">
              <a:buNone/>
            </a:pPr>
            <a:r>
              <a:rPr lang="en-US" sz="2800" dirty="0" err="1" smtClean="0">
                <a:latin typeface="Times New Roman" pitchFamily="18" charset="0"/>
                <a:cs typeface="Times New Roman" pitchFamily="18" charset="0"/>
              </a:rPr>
              <a:t>Chúng</a:t>
            </a:r>
            <a:r>
              <a:rPr lang="en-US" sz="2800" dirty="0" smtClean="0">
                <a:latin typeface="Times New Roman" pitchFamily="18" charset="0"/>
                <a:cs typeface="Times New Roman" pitchFamily="18" charset="0"/>
              </a:rPr>
              <a:t> ta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vừa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ta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thấy</a:t>
            </a:r>
            <a:r>
              <a:rPr lang="en-US" sz="2800" dirty="0" smtClean="0">
                <a:latin typeface="Times New Roman" pitchFamily="18" charset="0"/>
                <a:cs typeface="Times New Roman" pitchFamily="18" charset="0"/>
              </a:rPr>
              <a:t> an </a:t>
            </a:r>
            <a:r>
              <a:rPr lang="en-US" sz="2800" dirty="0" err="1" smtClean="0">
                <a:latin typeface="Times New Roman" pitchFamily="18" charset="0"/>
                <a:cs typeface="Times New Roman" pitchFamily="18" charset="0"/>
              </a:rPr>
              <a:t>toàn</a:t>
            </a:r>
            <a:r>
              <a:rPr lang="en-US" sz="2800" dirty="0" smtClean="0">
                <a:latin typeface="Times New Roman" pitchFamily="18" charset="0"/>
                <a:cs typeface="Times New Roman" pitchFamily="18" charset="0"/>
              </a:rPr>
              <a:t>. </a:t>
            </a:r>
          </a:p>
          <a:p>
            <a:pPr marL="0" indent="0" algn="just">
              <a:buNone/>
            </a:pP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vỏ</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bọc</a:t>
            </a:r>
            <a:r>
              <a:rPr lang="en-US" sz="2800" dirty="0" smtClean="0">
                <a:latin typeface="Times New Roman" pitchFamily="18" charset="0"/>
                <a:cs typeface="Times New Roman" pitchFamily="18" charset="0"/>
              </a:rPr>
              <a:t> an </a:t>
            </a:r>
            <a:r>
              <a:rPr lang="en-US" sz="2800" dirty="0" err="1" smtClean="0">
                <a:latin typeface="Times New Roman" pitchFamily="18" charset="0"/>
                <a:cs typeface="Times New Roman" pitchFamily="18" charset="0"/>
              </a:rPr>
              <a:t>toàn</a:t>
            </a:r>
            <a:r>
              <a:rPr lang="en-US" sz="2800" dirty="0" smtClean="0">
                <a:latin typeface="Times New Roman" pitchFamily="18" charset="0"/>
                <a:cs typeface="Times New Roman" pitchFamily="18" charset="0"/>
              </a:rPr>
              <a:t>. GQVĐ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triển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thân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7135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91200"/>
          </a:xfrm>
        </p:spPr>
        <p:txBody>
          <a:bodyPr>
            <a:normAutofit/>
          </a:bodyPr>
          <a:lstStyle/>
          <a:p>
            <a:pPr marL="0" indent="0" algn="ctr">
              <a:buNone/>
            </a:pPr>
            <a:r>
              <a:rPr lang="vi-VN" b="1" i="1" dirty="0">
                <a:latin typeface="Times New Roman" pitchFamily="18" charset="0"/>
                <a:cs typeface="Times New Roman" pitchFamily="18" charset="0"/>
              </a:rPr>
              <a:t>Bước 1: Xác định vấn đề </a:t>
            </a:r>
            <a:endParaRPr lang="en-US" b="1" i="1" dirty="0" smtClean="0">
              <a:latin typeface="Times New Roman" pitchFamily="18" charset="0"/>
              <a:cs typeface="Times New Roman" pitchFamily="18" charset="0"/>
            </a:endParaRPr>
          </a:p>
          <a:p>
            <a:pPr algn="just">
              <a:buFontTx/>
              <a:buChar char="-"/>
            </a:pPr>
            <a:endParaRPr lang="en-US" sz="2800" i="1" dirty="0" smtClean="0">
              <a:latin typeface="Times New Roman" pitchFamily="18" charset="0"/>
              <a:cs typeface="Times New Roman" pitchFamily="18" charset="0"/>
            </a:endParaRPr>
          </a:p>
          <a:p>
            <a:pPr algn="just">
              <a:buFontTx/>
              <a:buChar char="-"/>
            </a:pPr>
            <a:r>
              <a:rPr lang="en-US" sz="2800" i="1" dirty="0" err="1" smtClean="0">
                <a:latin typeface="Times New Roman" pitchFamily="18" charset="0"/>
                <a:cs typeface="Times New Roman" pitchFamily="18" charset="0"/>
              </a:rPr>
              <a:t>Phát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hiện</a:t>
            </a:r>
            <a:r>
              <a:rPr lang="en-US" sz="2800" i="1" dirty="0" smtClean="0">
                <a:latin typeface="Times New Roman" pitchFamily="18" charset="0"/>
                <a:cs typeface="Times New Roman" pitchFamily="18" charset="0"/>
              </a:rPr>
              <a:t> VĐ</a:t>
            </a:r>
          </a:p>
          <a:p>
            <a:pPr algn="just">
              <a:buFontTx/>
              <a:buChar char="-"/>
            </a:pPr>
            <a:r>
              <a:rPr lang="en-US" sz="2800" i="1" dirty="0" err="1" smtClean="0">
                <a:latin typeface="Times New Roman" pitchFamily="18" charset="0"/>
                <a:cs typeface="Times New Roman" pitchFamily="18" charset="0"/>
              </a:rPr>
              <a:t>Xác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định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đúng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bản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chất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algn="just">
              <a:buFontTx/>
              <a:buChar char="-"/>
            </a:pPr>
            <a:r>
              <a:rPr lang="en-US" sz="2800" i="1" dirty="0" err="1" smtClean="0">
                <a:latin typeface="Times New Roman" pitchFamily="18" charset="0"/>
                <a:cs typeface="Times New Roman" pitchFamily="18" charset="0"/>
              </a:rPr>
              <a:t>Thừa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nhận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r>
              <a:rPr lang="en-US" sz="2800" i="1" dirty="0" smtClean="0">
                <a:latin typeface="Times New Roman" pitchFamily="18" charset="0"/>
                <a:cs typeface="Times New Roman" pitchFamily="18" charset="0"/>
              </a:rPr>
              <a:t>.</a:t>
            </a:r>
          </a:p>
          <a:p>
            <a:pPr algn="just">
              <a:buFontTx/>
              <a:buChar char="-"/>
            </a:pPr>
            <a:r>
              <a:rPr lang="en-US" sz="2800" i="1" dirty="0" err="1" smtClean="0">
                <a:latin typeface="Times New Roman" pitchFamily="18" charset="0"/>
                <a:cs typeface="Times New Roman" pitchFamily="18" charset="0"/>
              </a:rPr>
              <a:t>Phát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biểu</a:t>
            </a:r>
            <a:r>
              <a:rPr lang="en-US" sz="2800" i="1" dirty="0" smtClean="0">
                <a:latin typeface="Times New Roman" pitchFamily="18" charset="0"/>
                <a:cs typeface="Times New Roman" pitchFamily="18" charset="0"/>
              </a:rPr>
              <a:t> m</a:t>
            </a:r>
            <a:r>
              <a:rPr lang="vi-VN" sz="2800" i="1" dirty="0" smtClean="0">
                <a:latin typeface="Times New Roman" pitchFamily="18" charset="0"/>
                <a:cs typeface="Times New Roman" pitchFamily="18" charset="0"/>
              </a:rPr>
              <a:t>ô tả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marL="0" indent="0" algn="just">
              <a:buNone/>
            </a:pPr>
            <a:endParaRPr lang="en-US" sz="2800" i="1" dirty="0" smtClean="0">
              <a:latin typeface="Times New Roman" pitchFamily="18" charset="0"/>
              <a:cs typeface="Times New Roman" pitchFamily="18" charset="0"/>
            </a:endParaRPr>
          </a:p>
          <a:p>
            <a:pPr marL="0" indent="0" algn="just">
              <a:buNone/>
            </a:pPr>
            <a:r>
              <a:rPr lang="en-US" sz="2800" i="1" dirty="0">
                <a:latin typeface="Times New Roman" pitchFamily="18" charset="0"/>
                <a:cs typeface="Times New Roman" pitchFamily="18" charset="0"/>
              </a:rPr>
              <a:t>“</a:t>
            </a:r>
            <a:r>
              <a:rPr lang="vi-VN" sz="2800" i="1" dirty="0">
                <a:latin typeface="Times New Roman" pitchFamily="18" charset="0"/>
                <a:cs typeface="Times New Roman" pitchFamily="18" charset="0"/>
              </a:rPr>
              <a:t>Trước đây: Học cách giải quyết vấn đề là chính. Bây giờ: Cần học cách tìm ra vấn đề là quan trọng nhất. Có việc rồi thì mới có các cái khác. Học cách tìm ra việc</a:t>
            </a:r>
            <a:r>
              <a:rPr lang="en-US" sz="2800" i="1" dirty="0">
                <a:latin typeface="Times New Roman" pitchFamily="18" charset="0"/>
                <a:cs typeface="Times New Roman" pitchFamily="18" charset="0"/>
              </a:rPr>
              <a:t>”</a:t>
            </a:r>
          </a:p>
          <a:p>
            <a:pPr marL="0" indent="0" algn="r">
              <a:buNone/>
            </a:pP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Nguyễn Mạnh Hùng </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CEO </a:t>
            </a:r>
            <a:r>
              <a:rPr lang="en-US" sz="2800" dirty="0" err="1">
                <a:latin typeface="Times New Roman" pitchFamily="18" charset="0"/>
                <a:cs typeface="Times New Roman" pitchFamily="18" charset="0"/>
              </a:rPr>
              <a:t>Viettel</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indent="0" algn="just">
              <a:buNone/>
            </a:pPr>
            <a:endParaRPr lang="en-US" sz="2800" i="1" dirty="0" smtClean="0">
              <a:latin typeface="Times New Roman" pitchFamily="18" charset="0"/>
              <a:cs typeface="Times New Roman" pitchFamily="18" charset="0"/>
            </a:endParaRPr>
          </a:p>
          <a:p>
            <a:pPr marL="0" indent="0" algn="just">
              <a:buNone/>
            </a:pPr>
            <a:endParaRPr lang="en-US" sz="2800"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4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91200"/>
          </a:xfrm>
        </p:spPr>
        <p:txBody>
          <a:bodyPr>
            <a:normAutofit/>
          </a:bodyPr>
          <a:lstStyle/>
          <a:p>
            <a:pPr marL="0" indent="0" algn="ctr">
              <a:buNone/>
            </a:pPr>
            <a:r>
              <a:rPr lang="vi-VN" b="1" i="1" dirty="0">
                <a:latin typeface="Times New Roman" pitchFamily="18" charset="0"/>
                <a:cs typeface="Times New Roman" pitchFamily="18" charset="0"/>
              </a:rPr>
              <a:t>Bước 1: Xác định vấn đề </a:t>
            </a:r>
            <a:endParaRPr lang="en-US" b="1" i="1" dirty="0" smtClean="0">
              <a:latin typeface="Times New Roman" pitchFamily="18" charset="0"/>
              <a:cs typeface="Times New Roman" pitchFamily="18" charset="0"/>
            </a:endParaRPr>
          </a:p>
          <a:p>
            <a:pPr algn="just">
              <a:buFontTx/>
              <a:buChar char="-"/>
            </a:pPr>
            <a:endParaRPr lang="en-US" sz="2800" i="1"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V</a:t>
            </a:r>
            <a:r>
              <a:rPr lang="vi-VN" sz="2800" dirty="0" smtClean="0">
                <a:latin typeface="Times New Roman" pitchFamily="18" charset="0"/>
                <a:cs typeface="Times New Roman" pitchFamily="18" charset="0"/>
              </a:rPr>
              <a:t>ấn </a:t>
            </a:r>
            <a:r>
              <a:rPr lang="vi-VN" sz="2800" dirty="0">
                <a:latin typeface="Times New Roman" pitchFamily="18" charset="0"/>
                <a:cs typeface="Times New Roman" pitchFamily="18" charset="0"/>
              </a:rPr>
              <a:t>đề có khẩn cấp và quan trọng </a:t>
            </a:r>
            <a:r>
              <a:rPr lang="vi-VN" sz="2800" dirty="0" smtClean="0">
                <a:latin typeface="Times New Roman" pitchFamily="18" charset="0"/>
                <a:cs typeface="Times New Roman" pitchFamily="18" charset="0"/>
              </a:rPr>
              <a:t>không?</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en-US" sz="2800" dirty="0" err="1">
                <a:latin typeface="Times New Roman" pitchFamily="18" charset="0"/>
                <a:cs typeface="Times New Roman" pitchFamily="18" charset="0"/>
              </a:rPr>
              <a:t>Hậu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nếu </a:t>
            </a:r>
            <a:r>
              <a:rPr lang="en-US" sz="2800" dirty="0">
                <a:latin typeface="Times New Roman" pitchFamily="18" charset="0"/>
                <a:cs typeface="Times New Roman" pitchFamily="18" charset="0"/>
              </a:rPr>
              <a:t>VĐ </a:t>
            </a:r>
            <a:r>
              <a:rPr lang="vi-VN" sz="2800" dirty="0">
                <a:latin typeface="Times New Roman" pitchFamily="18" charset="0"/>
                <a:cs typeface="Times New Roman" pitchFamily="18" charset="0"/>
              </a:rPr>
              <a:t>không được giải quyết?</a:t>
            </a:r>
            <a:endParaRPr lang="en-US" sz="2800" dirty="0">
              <a:latin typeface="Times New Roman" pitchFamily="18" charset="0"/>
              <a:cs typeface="Times New Roman" pitchFamily="18" charset="0"/>
            </a:endParaRPr>
          </a:p>
          <a:p>
            <a:pPr marL="0" indent="0">
              <a:buNone/>
            </a:pPr>
            <a:endParaRPr lang="vi-VN" sz="2800" dirty="0">
              <a:latin typeface="Times New Roman" pitchFamily="18" charset="0"/>
              <a:cs typeface="Times New Roman" pitchFamily="18" charset="0"/>
            </a:endParaRPr>
          </a:p>
          <a:p>
            <a:r>
              <a:rPr lang="vi-VN" sz="2800" dirty="0">
                <a:latin typeface="Times New Roman" pitchFamily="18" charset="0"/>
                <a:cs typeface="Times New Roman" pitchFamily="18" charset="0"/>
              </a:rPr>
              <a:t> Bản chất của vấn </a:t>
            </a:r>
            <a:r>
              <a:rPr lang="vi-VN" sz="2800" dirty="0"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KT  4W1H)</a:t>
            </a:r>
          </a:p>
          <a:p>
            <a:endParaRPr lang="vi-VN"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Đ</a:t>
            </a:r>
            <a:r>
              <a:rPr lang="vi-VN" sz="2800" dirty="0" smtClean="0">
                <a:latin typeface="Times New Roman" pitchFamily="18" charset="0"/>
                <a:cs typeface="Times New Roman" pitchFamily="18" charset="0"/>
              </a:rPr>
              <a:t>iểm </a:t>
            </a:r>
            <a:r>
              <a:rPr lang="vi-VN" sz="2800" dirty="0">
                <a:latin typeface="Times New Roman" pitchFamily="18" charset="0"/>
                <a:cs typeface="Times New Roman" pitchFamily="18" charset="0"/>
              </a:rPr>
              <a:t>gì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đặc </a:t>
            </a:r>
            <a:r>
              <a:rPr lang="vi-VN" sz="2800" dirty="0">
                <a:latin typeface="Times New Roman" pitchFamily="18" charset="0"/>
                <a:cs typeface="Times New Roman" pitchFamily="18" charset="0"/>
              </a:rPr>
              <a:t>biệt </a:t>
            </a:r>
            <a:r>
              <a:rPr lang="vi-VN" sz="2800" dirty="0" smtClean="0">
                <a:latin typeface="Times New Roman" pitchFamily="18" charset="0"/>
                <a:cs typeface="Times New Roman" pitchFamily="18" charset="0"/>
              </a:rPr>
              <a:t>lưu </a:t>
            </a:r>
            <a:r>
              <a:rPr lang="vi-VN" sz="2800" dirty="0">
                <a:latin typeface="Times New Roman" pitchFamily="18" charset="0"/>
                <a:cs typeface="Times New Roman" pitchFamily="18" charset="0"/>
              </a:rPr>
              <a:t>ý khi giải quyết vấn </a:t>
            </a:r>
            <a:r>
              <a:rPr lang="vi-VN" sz="2800" dirty="0" smtClean="0">
                <a:latin typeface="Times New Roman" pitchFamily="18" charset="0"/>
                <a:cs typeface="Times New Roman" pitchFamily="18" charset="0"/>
              </a:rPr>
              <a:t>đề?</a:t>
            </a:r>
            <a:endParaRPr lang="en-US" sz="2800" dirty="0" smtClean="0">
              <a:latin typeface="Times New Roman" pitchFamily="18" charset="0"/>
              <a:cs typeface="Times New Roman" pitchFamily="18" charset="0"/>
            </a:endParaRPr>
          </a:p>
          <a:p>
            <a:endParaRPr lang="vi-VN" sz="2800" dirty="0">
              <a:latin typeface="Times New Roman" pitchFamily="18" charset="0"/>
              <a:cs typeface="Times New Roman" pitchFamily="18" charset="0"/>
            </a:endParaRPr>
          </a:p>
          <a:p>
            <a:r>
              <a:rPr lang="vi-VN" sz="2800" dirty="0" smtClean="0">
                <a:latin typeface="Times New Roman" pitchFamily="18" charset="0"/>
                <a:cs typeface="Times New Roman" pitchFamily="18" charset="0"/>
              </a:rPr>
              <a:t>Những</a:t>
            </a:r>
            <a:r>
              <a:rPr lang="vi-VN" sz="2800" dirty="0">
                <a:latin typeface="Times New Roman" pitchFamily="18" charset="0"/>
                <a:cs typeface="Times New Roman" pitchFamily="18" charset="0"/>
              </a:rPr>
              <a:t> nguồn lực </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cần có </a:t>
            </a:r>
            <a:r>
              <a:rPr lang="vi-VN" sz="2800" dirty="0"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GQVĐ</a:t>
            </a:r>
            <a:r>
              <a:rPr lang="vi-VN"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a:p>
            <a:pPr marL="0" indent="0" algn="just">
              <a:buNone/>
            </a:pPr>
            <a:endParaRPr lang="en-US" sz="2800" i="1" dirty="0" smtClean="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4123408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838200"/>
            <a:ext cx="8839200" cy="5867400"/>
          </a:xfrm>
        </p:spPr>
        <p:txBody>
          <a:bodyPr/>
          <a:lstStyle/>
          <a:p>
            <a:pPr marL="0" indent="0" algn="ctr">
              <a:buNone/>
            </a:pPr>
            <a:r>
              <a:rPr lang="vi-VN" sz="2800" b="1" i="1" dirty="0">
                <a:latin typeface="Times New Roman" pitchFamily="18" charset="0"/>
                <a:cs typeface="Times New Roman" pitchFamily="18" charset="0"/>
              </a:rPr>
              <a:t>Bước 1: Xác định vấn đề </a:t>
            </a:r>
            <a:endParaRPr lang="en-US" sz="2800" b="1" i="1"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377144845"/>
              </p:ext>
            </p:extLst>
          </p:nvPr>
        </p:nvGraphicFramePr>
        <p:xfrm>
          <a:off x="228600" y="1447800"/>
          <a:ext cx="8382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865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91200"/>
          </a:xfrm>
        </p:spPr>
        <p:txBody>
          <a:bodyPr>
            <a:normAutofit lnSpcReduction="10000"/>
          </a:bodyPr>
          <a:lstStyle/>
          <a:p>
            <a:pPr marL="0" indent="0" algn="ctr">
              <a:buNone/>
            </a:pPr>
            <a:r>
              <a:rPr lang="vi-VN" b="1" i="1" dirty="0">
                <a:latin typeface="Times New Roman" pitchFamily="18" charset="0"/>
                <a:cs typeface="Times New Roman" pitchFamily="18" charset="0"/>
              </a:rPr>
              <a:t>Bước 1: Xác định vấn đề </a:t>
            </a:r>
            <a:endParaRPr lang="en-US" b="1" i="1" dirty="0" smtClean="0">
              <a:latin typeface="Times New Roman" pitchFamily="18" charset="0"/>
              <a:cs typeface="Times New Roman" pitchFamily="18" charset="0"/>
            </a:endParaRPr>
          </a:p>
          <a:p>
            <a:pPr marL="0" indent="0" algn="just">
              <a:buNone/>
            </a:pP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 </a:t>
            </a:r>
          </a:p>
          <a:p>
            <a:pPr marL="0" indent="0" algn="just">
              <a:buNone/>
            </a:pPr>
            <a:r>
              <a:rPr lang="en-US" sz="2800" i="1" dirty="0" smtClean="0">
                <a:latin typeface="Times New Roman" pitchFamily="18" charset="0"/>
                <a:cs typeface="Times New Roman" pitchFamily="18" charset="0"/>
              </a:rPr>
              <a:t> - </a:t>
            </a:r>
            <a:r>
              <a:rPr lang="en-US" sz="2800" i="1" dirty="0" err="1" smtClean="0">
                <a:latin typeface="Times New Roman" pitchFamily="18" charset="0"/>
                <a:cs typeface="Times New Roman" pitchFamily="18" charset="0"/>
              </a:rPr>
              <a:t>Thừa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nhận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marL="0" indent="0" algn="just">
              <a:buNone/>
            </a:pPr>
            <a:r>
              <a:rPr lang="en-US" sz="2800" i="1" dirty="0" smtClean="0">
                <a:latin typeface="Times New Roman" pitchFamily="18" charset="0"/>
                <a:cs typeface="Times New Roman" pitchFamily="18" charset="0"/>
              </a:rPr>
              <a:t> - </a:t>
            </a:r>
            <a:r>
              <a:rPr lang="en-US" sz="2800" i="1" dirty="0" err="1" smtClean="0">
                <a:latin typeface="Times New Roman" pitchFamily="18" charset="0"/>
                <a:cs typeface="Times New Roman" pitchFamily="18" charset="0"/>
              </a:rPr>
              <a:t>Phát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biểu</a:t>
            </a:r>
            <a:r>
              <a:rPr lang="en-US" sz="2800" i="1" dirty="0" smtClean="0">
                <a:latin typeface="Times New Roman" pitchFamily="18" charset="0"/>
                <a:cs typeface="Times New Roman" pitchFamily="18" charset="0"/>
              </a:rPr>
              <a:t> m</a:t>
            </a:r>
            <a:r>
              <a:rPr lang="vi-VN" sz="2800" i="1" dirty="0" smtClean="0">
                <a:latin typeface="Times New Roman" pitchFamily="18" charset="0"/>
                <a:cs typeface="Times New Roman" pitchFamily="18" charset="0"/>
              </a:rPr>
              <a:t>ô tả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marL="0" indent="0" algn="just">
              <a:buNone/>
            </a:pPr>
            <a:endParaRPr lang="en-US" sz="2800" i="1" dirty="0" smtClean="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a:t>
            </a:r>
            <a:r>
              <a:rPr lang="vi-VN"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a:t>
            </a:r>
            <a:r>
              <a:rPr lang="vi-VN" sz="2400" dirty="0" smtClean="0">
                <a:latin typeface="Times New Roman" pitchFamily="18" charset="0"/>
                <a:cs typeface="Times New Roman" pitchFamily="18" charset="0"/>
              </a:rPr>
              <a:t>heo </a:t>
            </a:r>
            <a:r>
              <a:rPr lang="vi-VN" sz="2400" dirty="0">
                <a:latin typeface="Times New Roman" pitchFamily="18" charset="0"/>
                <a:cs typeface="Times New Roman" pitchFamily="18" charset="0"/>
              </a:rPr>
              <a:t>khía cạnh nhu cầu, sự cần thiết chứ không phải ở góc độ giải </a:t>
            </a:r>
            <a:r>
              <a:rPr lang="vi-VN" sz="2400" dirty="0"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T</a:t>
            </a:r>
            <a:r>
              <a:rPr lang="vi-VN" sz="2400" dirty="0" smtClean="0">
                <a:latin typeface="Times New Roman" pitchFamily="18" charset="0"/>
                <a:cs typeface="Times New Roman" pitchFamily="18" charset="0"/>
              </a:rPr>
              <a:t>ránh </a:t>
            </a:r>
            <a:r>
              <a:rPr lang="vi-VN" sz="2400" dirty="0">
                <a:latin typeface="Times New Roman" pitchFamily="18" charset="0"/>
                <a:cs typeface="Times New Roman" pitchFamily="18" charset="0"/>
              </a:rPr>
              <a:t>việc mô tả theo hướng chỉ trích hay xác định ai là người có </a:t>
            </a:r>
            <a:r>
              <a:rPr lang="vi-VN" sz="2400" dirty="0" smtClean="0">
                <a:latin typeface="Times New Roman" pitchFamily="18" charset="0"/>
                <a:cs typeface="Times New Roman" pitchFamily="18" charset="0"/>
              </a:rPr>
              <a:t>lỗi</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Chú</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cởi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cạm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bẫy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63031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91200"/>
          </a:xfrm>
        </p:spPr>
        <p:txBody>
          <a:bodyPr>
            <a:normAutofit lnSpcReduction="10000"/>
          </a:bodyPr>
          <a:lstStyle/>
          <a:p>
            <a:pPr marL="0" indent="0" algn="ctr">
              <a:buNone/>
            </a:pPr>
            <a:r>
              <a:rPr lang="vi-VN" b="1" i="1" dirty="0">
                <a:latin typeface="Times New Roman" pitchFamily="18" charset="0"/>
                <a:cs typeface="Times New Roman" pitchFamily="18" charset="0"/>
              </a:rPr>
              <a:t>Bước 1: Xác định vấn đề </a:t>
            </a:r>
            <a:endParaRPr lang="en-US" b="1" i="1" dirty="0" smtClean="0">
              <a:latin typeface="Times New Roman" pitchFamily="18" charset="0"/>
              <a:cs typeface="Times New Roman" pitchFamily="18" charset="0"/>
            </a:endParaRPr>
          </a:p>
          <a:p>
            <a:pPr marL="0" indent="0" algn="just">
              <a:buNone/>
            </a:pP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 </a:t>
            </a:r>
          </a:p>
          <a:p>
            <a:pPr marL="0" indent="0" algn="just">
              <a:buNone/>
            </a:pP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biểu</a:t>
            </a:r>
            <a:r>
              <a:rPr lang="en-US" sz="2800" i="1" dirty="0" smtClean="0">
                <a:latin typeface="Times New Roman" pitchFamily="18" charset="0"/>
                <a:cs typeface="Times New Roman" pitchFamily="18" charset="0"/>
              </a:rPr>
              <a:t> m</a:t>
            </a:r>
            <a:r>
              <a:rPr lang="vi-VN" sz="2800" i="1" dirty="0" smtClean="0">
                <a:latin typeface="Times New Roman" pitchFamily="18" charset="0"/>
                <a:cs typeface="Times New Roman" pitchFamily="18" charset="0"/>
              </a:rPr>
              <a:t>ô tả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vấn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đề</a:t>
            </a:r>
            <a:endParaRPr lang="en-US" sz="2800" i="1" dirty="0" smtClean="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chuẩn</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trạng</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lệch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chuẩn</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Hậu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endParaRPr lang="en-US" sz="2800" dirty="0" smtClean="0">
              <a:latin typeface="Times New Roman" pitchFamily="18" charset="0"/>
              <a:cs typeface="Times New Roman" pitchFamily="18" charset="0"/>
            </a:endParaRPr>
          </a:p>
          <a:p>
            <a:pPr marL="0" indent="0" algn="just">
              <a:buNone/>
            </a:pPr>
            <a:r>
              <a:rPr lang="en-US" sz="2800" dirty="0" err="1" smtClean="0">
                <a:latin typeface="Times New Roman" pitchFamily="18" charset="0"/>
                <a:cs typeface="Times New Roman" pitchFamily="18" charset="0"/>
              </a:rPr>
              <a:t>Muốn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pb</a:t>
            </a:r>
            <a:r>
              <a:rPr lang="en-US" sz="2800" dirty="0" smtClean="0">
                <a:latin typeface="Times New Roman" pitchFamily="18" charset="0"/>
                <a:cs typeface="Times New Roman" pitchFamily="18" charset="0"/>
              </a:rPr>
              <a:t> VĐ </a:t>
            </a:r>
            <a:r>
              <a:rPr lang="en-US" sz="2800" dirty="0" err="1" smtClean="0">
                <a:latin typeface="Times New Roman" pitchFamily="18" charset="0"/>
                <a:cs typeface="Times New Roman" pitchFamily="18" charset="0"/>
              </a:rPr>
              <a:t>chuẩn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biết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chuẩn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sao</a:t>
            </a:r>
            <a:r>
              <a:rPr lang="en-US" sz="2800" dirty="0" smtClean="0">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25776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90600"/>
            <a:ext cx="8839200" cy="5715000"/>
          </a:xfrm>
        </p:spPr>
        <p:txBody>
          <a:bodyPr/>
          <a:lstStyle/>
          <a:p>
            <a:pPr marL="0" lvl="0" indent="0" algn="ctr">
              <a:buNone/>
            </a:pPr>
            <a:r>
              <a:rPr lang="en-US" sz="2800" b="1" i="1" dirty="0" err="1" smtClean="0">
                <a:latin typeface="Times New Roman" pitchFamily="18" charset="0"/>
                <a:cs typeface="Times New Roman" pitchFamily="18" charset="0"/>
              </a:rPr>
              <a:t>Bước</a:t>
            </a:r>
            <a:r>
              <a:rPr lang="en-US" sz="2800" b="1" i="1" dirty="0" smtClean="0">
                <a:latin typeface="Times New Roman" pitchFamily="18" charset="0"/>
                <a:cs typeface="Times New Roman" pitchFamily="18" charset="0"/>
              </a:rPr>
              <a:t> 2. </a:t>
            </a:r>
            <a:r>
              <a:rPr lang="en-US" sz="2800" b="1" i="1" dirty="0" err="1" smtClean="0">
                <a:latin typeface="Times New Roman" pitchFamily="18" charset="0"/>
                <a:cs typeface="Times New Roman" pitchFamily="18" charset="0"/>
              </a:rPr>
              <a:t>Tìm</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hiểu</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nguyên</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nhân</a:t>
            </a:r>
            <a:endParaRPr lang="en-US" sz="2800" b="1" i="1" dirty="0" smtClean="0">
              <a:latin typeface="Times New Roman" pitchFamily="18" charset="0"/>
              <a:cs typeface="Times New Roman" pitchFamily="18" charset="0"/>
            </a:endParaRPr>
          </a:p>
          <a:p>
            <a:pPr marL="0" lvl="0" indent="0" algn="ctr">
              <a:buNone/>
            </a:pPr>
            <a:endParaRPr lang="en-US" sz="2800" b="1" i="1" dirty="0" smtClean="0">
              <a:latin typeface="Times New Roman" pitchFamily="18" charset="0"/>
              <a:cs typeface="Times New Roman" pitchFamily="18" charset="0"/>
            </a:endParaRPr>
          </a:p>
          <a:p>
            <a:pPr marL="0" lvl="0" indent="0" algn="just">
              <a:buNone/>
            </a:pP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5Whys, s</a:t>
            </a:r>
            <a:r>
              <a:rPr lang="vi-VN" sz="2800" dirty="0" smtClean="0">
                <a:latin typeface="Times New Roman" pitchFamily="18" charset="0"/>
                <a:cs typeface="Times New Roman" pitchFamily="18" charset="0"/>
              </a:rPr>
              <a:t>ơ </a:t>
            </a:r>
            <a:r>
              <a:rPr lang="vi-VN" sz="2800" dirty="0">
                <a:latin typeface="Times New Roman" pitchFamily="18" charset="0"/>
                <a:cs typeface="Times New Roman" pitchFamily="18" charset="0"/>
              </a:rPr>
              <a:t>đồ xương cá, </a:t>
            </a:r>
            <a:r>
              <a:rPr lang="en-US" sz="2800" dirty="0" smtClean="0">
                <a:latin typeface="Times New Roman" pitchFamily="18" charset="0"/>
                <a:cs typeface="Times New Roman" pitchFamily="18" charset="0"/>
              </a:rPr>
              <a:t>s</a:t>
            </a:r>
            <a:r>
              <a:rPr lang="vi-VN" sz="2800" dirty="0" smtClean="0">
                <a:latin typeface="Times New Roman" pitchFamily="18" charset="0"/>
                <a:cs typeface="Times New Roman" pitchFamily="18" charset="0"/>
              </a:rPr>
              <a:t>ơ </a:t>
            </a:r>
            <a:r>
              <a:rPr lang="vi-VN" sz="2800" dirty="0">
                <a:latin typeface="Times New Roman" pitchFamily="18" charset="0"/>
                <a:cs typeface="Times New Roman" pitchFamily="18" charset="0"/>
              </a:rPr>
              <a:t>đồ tư duy </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để </a:t>
            </a:r>
            <a:r>
              <a:rPr lang="vi-VN" sz="2800" dirty="0">
                <a:latin typeface="Times New Roman" pitchFamily="18" charset="0"/>
                <a:cs typeface="Times New Roman" pitchFamily="18" charset="0"/>
              </a:rPr>
              <a:t>phân tích nguyên nhân, phân loại nguyên </a:t>
            </a:r>
            <a:r>
              <a:rPr lang="vi-VN" sz="2800" dirty="0" smtClean="0">
                <a:latin typeface="Times New Roman" pitchFamily="18" charset="0"/>
                <a:cs typeface="Times New Roman" pitchFamily="18" charset="0"/>
              </a:rPr>
              <a:t>nhân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83383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838200"/>
            <a:ext cx="8763000" cy="5791200"/>
          </a:xfrm>
        </p:spPr>
        <p:txBody>
          <a:bodyPr>
            <a:normAutofit/>
          </a:bodyPr>
          <a:lstStyle/>
          <a:p>
            <a:pPr marL="0" indent="0" algn="just">
              <a:buNone/>
            </a:pPr>
            <a:r>
              <a:rPr lang="en-US" sz="2800" dirty="0" smtClean="0"/>
              <a:t>  </a:t>
            </a:r>
            <a:r>
              <a:rPr lang="en-US" sz="2800" dirty="0" smtClean="0">
                <a:latin typeface="Times New Roman" pitchFamily="18" charset="0"/>
                <a:cs typeface="Times New Roman" pitchFamily="18" charset="0"/>
              </a:rPr>
              <a:t>1.3</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nhóm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endParaRPr lang="en-US" sz="2800" dirty="0">
              <a:latin typeface="Times New Roman" pitchFamily="18" charset="0"/>
              <a:cs typeface="Times New Roman" pitchFamily="18" charset="0"/>
            </a:endParaRPr>
          </a:p>
          <a:p>
            <a:pPr algn="just">
              <a:buFontTx/>
              <a:buChar char="-"/>
            </a:pPr>
            <a:r>
              <a:rPr lang="en-US" sz="2800" i="1" dirty="0" err="1" smtClean="0">
                <a:latin typeface="Times New Roman" pitchFamily="18" charset="0"/>
                <a:cs typeface="Times New Roman" pitchFamily="18" charset="0"/>
              </a:rPr>
              <a:t>Nhóm</a:t>
            </a:r>
            <a:r>
              <a:rPr lang="en-US" sz="2800" i="1" dirty="0" smtClean="0">
                <a:latin typeface="Times New Roman" pitchFamily="18" charset="0"/>
                <a:cs typeface="Times New Roman" pitchFamily="18" charset="0"/>
              </a:rPr>
              <a:t> </a:t>
            </a:r>
            <a:r>
              <a:rPr lang="en-US" sz="2800" i="1" dirty="0" err="1">
                <a:latin typeface="Times New Roman" pitchFamily="18" charset="0"/>
                <a:cs typeface="Times New Roman" pitchFamily="18" charset="0"/>
              </a:rPr>
              <a:t>kỹ</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năng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lập</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kế</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hoạch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tự</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endParaRPr lang="en-US" sz="2800" i="1"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fontAlgn="base">
              <a:buNone/>
            </a:pP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Nhóm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kỹ</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năng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tổ</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chức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việc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tự</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khảo</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hóa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kiến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endParaRPr lang="en-US" sz="2800" dirty="0" smtClean="0">
              <a:latin typeface="Times New Roman" pitchFamily="18" charset="0"/>
              <a:cs typeface="Times New Roman" pitchFamily="18" charset="0"/>
            </a:endParaRPr>
          </a:p>
          <a:p>
            <a:pPr marL="0" indent="0" fontAlgn="base">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cương</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xêmina</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ôn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Nhóm</a:t>
            </a:r>
            <a:r>
              <a:rPr lang="en-US" sz="2800" i="1" dirty="0">
                <a:latin typeface="Times New Roman" pitchFamily="18" charset="0"/>
                <a:cs typeface="Times New Roman" pitchFamily="18" charset="0"/>
              </a:rPr>
              <a:t> KN </a:t>
            </a:r>
            <a:r>
              <a:rPr lang="en-US" sz="2800" i="1" dirty="0" err="1">
                <a:latin typeface="Times New Roman" pitchFamily="18" charset="0"/>
                <a:cs typeface="Times New Roman" pitchFamily="18" charset="0"/>
              </a:rPr>
              <a:t>tự</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kiểm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tra</a:t>
            </a:r>
            <a:r>
              <a:rPr lang="en-US" sz="2800" i="1" dirty="0">
                <a:latin typeface="Times New Roman" pitchFamily="18" charset="0"/>
                <a:cs typeface="Times New Roman" pitchFamily="18" charset="0"/>
              </a:rPr>
              <a:t> - </a:t>
            </a:r>
            <a:r>
              <a:rPr lang="en-US" sz="2800" i="1" dirty="0" err="1">
                <a:latin typeface="Times New Roman" pitchFamily="18" charset="0"/>
                <a:cs typeface="Times New Roman" pitchFamily="18" charset="0"/>
              </a:rPr>
              <a:t>tự</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đánh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giá</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rút</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kinh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nghiệm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tự</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học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của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bản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thân</a:t>
            </a:r>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9290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90600"/>
            <a:ext cx="8839200" cy="5638800"/>
          </a:xfrm>
        </p:spPr>
        <p:txBody>
          <a:bodyPr>
            <a:normAutofit/>
          </a:bodyPr>
          <a:lstStyle/>
          <a:p>
            <a:pPr marL="0" lvl="0" indent="0" algn="ctr">
              <a:buNone/>
            </a:pPr>
            <a:r>
              <a:rPr lang="en-US" sz="2800" b="1" i="1" dirty="0" err="1" smtClean="0">
                <a:latin typeface="Times New Roman" pitchFamily="18" charset="0"/>
                <a:cs typeface="Times New Roman" pitchFamily="18" charset="0"/>
              </a:rPr>
              <a:t>Bước</a:t>
            </a:r>
            <a:r>
              <a:rPr lang="en-US" sz="2800" b="1" i="1" dirty="0" smtClean="0">
                <a:latin typeface="Times New Roman" pitchFamily="18" charset="0"/>
                <a:cs typeface="Times New Roman" pitchFamily="18" charset="0"/>
              </a:rPr>
              <a:t> </a:t>
            </a:r>
            <a:r>
              <a:rPr lang="vi-VN" sz="2800" b="1" i="1" dirty="0" smtClean="0">
                <a:latin typeface="Times New Roman" pitchFamily="18" charset="0"/>
                <a:cs typeface="Times New Roman" pitchFamily="18" charset="0"/>
              </a:rPr>
              <a:t>3. </a:t>
            </a:r>
            <a:r>
              <a:rPr lang="en-US" sz="2800" b="1" i="1" dirty="0" err="1" smtClean="0">
                <a:latin typeface="Times New Roman" pitchFamily="18" charset="0"/>
                <a:cs typeface="Times New Roman" pitchFamily="18" charset="0"/>
              </a:rPr>
              <a:t>Xây</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dựng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giải</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pháp</a:t>
            </a:r>
            <a:endParaRPr lang="en-US" sz="2800" b="1" i="1" dirty="0" smtClean="0">
              <a:latin typeface="Times New Roman" pitchFamily="18" charset="0"/>
              <a:cs typeface="Times New Roman" pitchFamily="18" charset="0"/>
            </a:endParaRPr>
          </a:p>
          <a:p>
            <a:pPr marL="0" lvl="0" indent="0" algn="ctr">
              <a:buNone/>
            </a:pPr>
            <a:endParaRPr lang="vi-VN" sz="2800" b="1" i="1" dirty="0" smtClean="0">
              <a:latin typeface="Times New Roman" pitchFamily="18" charset="0"/>
              <a:cs typeface="Times New Roman" pitchFamily="18" charset="0"/>
            </a:endParaRPr>
          </a:p>
          <a:p>
            <a:pPr marL="0" lvl="0" indent="0" algn="just">
              <a:buNone/>
            </a:pPr>
            <a:r>
              <a:rPr lang="vi-VN" sz="2800" dirty="0">
                <a:latin typeface="Times New Roman" pitchFamily="18" charset="0"/>
                <a:cs typeface="Times New Roman" pitchFamily="18" charset="0"/>
              </a:rPr>
              <a:t> </a:t>
            </a:r>
            <a:r>
              <a:rPr lang="vi-VN" sz="2800" dirty="0" smtClean="0">
                <a:latin typeface="Times New Roman" pitchFamily="18" charset="0"/>
                <a:cs typeface="Times New Roman" pitchFamily="18" charset="0"/>
              </a:rPr>
              <a:t>- Đơn giản hóa vđ (ko vđ nào là ko thể gq)</a:t>
            </a:r>
            <a:endParaRPr lang="en-US" sz="2800" dirty="0" smtClean="0">
              <a:latin typeface="Times New Roman" pitchFamily="18" charset="0"/>
              <a:cs typeface="Times New Roman" pitchFamily="18" charset="0"/>
            </a:endParaRPr>
          </a:p>
          <a:p>
            <a:pPr marL="0" lvl="0" indent="0" algn="just">
              <a:buNone/>
            </a:pPr>
            <a:endParaRPr lang="vi-VN" sz="2800" dirty="0" smtClean="0">
              <a:latin typeface="Times New Roman" pitchFamily="18" charset="0"/>
              <a:cs typeface="Times New Roman" pitchFamily="18" charset="0"/>
            </a:endParaRPr>
          </a:p>
          <a:p>
            <a:pPr marL="0" indent="0" algn="just">
              <a:buNone/>
            </a:pPr>
            <a:r>
              <a:rPr lang="vi-VN" sz="2800" dirty="0" smtClean="0">
                <a:latin typeface="+mj-lt"/>
              </a:rPr>
              <a:t> - Suy </a:t>
            </a:r>
            <a:r>
              <a:rPr lang="vi-VN" sz="2800" dirty="0">
                <a:latin typeface="+mj-lt"/>
              </a:rPr>
              <a:t>nghĩ sáng tạo: </a:t>
            </a:r>
            <a:r>
              <a:rPr lang="vi-VN" sz="2800" dirty="0" smtClean="0">
                <a:latin typeface="+mj-lt"/>
              </a:rPr>
              <a:t>gạt </a:t>
            </a:r>
            <a:r>
              <a:rPr lang="vi-VN" sz="2800" dirty="0">
                <a:latin typeface="+mj-lt"/>
              </a:rPr>
              <a:t>bỏ những </a:t>
            </a:r>
            <a:r>
              <a:rPr lang="vi-VN" sz="2800" dirty="0" smtClean="0">
                <a:latin typeface="+mj-lt"/>
              </a:rPr>
              <a:t>cách </a:t>
            </a:r>
            <a:r>
              <a:rPr lang="vi-VN" sz="2800" dirty="0">
                <a:latin typeface="+mj-lt"/>
              </a:rPr>
              <a:t>tư duy theo lối mòn và hành động theo thói </a:t>
            </a:r>
            <a:r>
              <a:rPr lang="vi-VN" sz="2800" dirty="0" smtClean="0">
                <a:latin typeface="+mj-lt"/>
              </a:rPr>
              <a:t>quen (</a:t>
            </a:r>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vđ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đ</a:t>
            </a:r>
            <a:r>
              <a:rPr lang="vi-VN" sz="2800" dirty="0" smtClean="0">
                <a:latin typeface="Times New Roman" pitchFamily="18" charset="0"/>
                <a:cs typeface="Times New Roman" pitchFamily="18" charset="0"/>
              </a:rPr>
              <a:t>đ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pháp</a:t>
            </a:r>
            <a:r>
              <a:rPr lang="en-US" sz="2800" dirty="0">
                <a:latin typeface="Times New Roman" pitchFamily="18" charset="0"/>
                <a:cs typeface="Times New Roman" pitchFamily="18" charset="0"/>
              </a:rPr>
              <a:t> </a:t>
            </a:r>
            <a:r>
              <a:rPr lang="vi-VN" sz="2800" dirty="0" smtClean="0">
                <a:latin typeface="Times New Roman" pitchFamily="18" charset="0"/>
                <a:cs typeface="Times New Roman" pitchFamily="18" charset="0"/>
              </a:rPr>
              <a:t>ko gq </a:t>
            </a:r>
            <a:r>
              <a:rPr lang="en-US" sz="2800" dirty="0" err="1" smtClean="0">
                <a:latin typeface="Times New Roman" pitchFamily="18" charset="0"/>
                <a:cs typeface="Times New Roman" pitchFamily="18" charset="0"/>
              </a:rPr>
              <a:t>được</a:t>
            </a:r>
            <a:r>
              <a:rPr lang="vi-VN" sz="2800" dirty="0" smtClean="0">
                <a:latin typeface="Times New Roman" pitchFamily="18" charset="0"/>
                <a:cs typeface="Times New Roman" pitchFamily="18" charset="0"/>
              </a:rPr>
              <a:t> nhiều vđ)</a:t>
            </a:r>
            <a:r>
              <a:rPr lang="en-US" sz="2800" dirty="0" smtClean="0">
                <a:latin typeface="Times New Roman" pitchFamily="18" charset="0"/>
                <a:cs typeface="Times New Roman" pitchFamily="18" charset="0"/>
              </a:rPr>
              <a:t>.</a:t>
            </a:r>
          </a:p>
          <a:p>
            <a:pPr marL="0" indent="0" algn="just">
              <a:buNone/>
            </a:pPr>
            <a:endParaRPr lang="vi-VN" sz="2800" dirty="0" smtClean="0">
              <a:latin typeface="+mj-lt"/>
            </a:endParaRPr>
          </a:p>
          <a:p>
            <a:pPr marL="0" lvl="0" indent="0" algn="just">
              <a:buNone/>
            </a:pPr>
            <a:r>
              <a:rPr lang="vi-VN" sz="2800" dirty="0">
                <a:latin typeface="+mj-lt"/>
              </a:rPr>
              <a:t> </a:t>
            </a:r>
            <a:r>
              <a:rPr lang="vi-VN" sz="2800" dirty="0" smtClean="0">
                <a:latin typeface="+mj-lt"/>
              </a:rPr>
              <a:t>- Tận </a:t>
            </a:r>
            <a:r>
              <a:rPr lang="vi-VN" sz="2800" dirty="0">
                <a:latin typeface="+mj-lt"/>
              </a:rPr>
              <a:t>dụng và phát triển tư duy của người </a:t>
            </a:r>
            <a:r>
              <a:rPr lang="vi-VN" sz="2800" dirty="0" smtClean="0">
                <a:latin typeface="+mj-lt"/>
              </a:rPr>
              <a:t>khác.</a:t>
            </a:r>
          </a:p>
          <a:p>
            <a:pPr marL="0" lvl="0" indent="0" algn="just">
              <a:buNone/>
            </a:pPr>
            <a:endParaRPr lang="en-US" sz="28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6716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838200"/>
            <a:ext cx="8839200" cy="5867400"/>
          </a:xfrm>
        </p:spPr>
        <p:txBody>
          <a:bodyPr/>
          <a:lstStyle/>
          <a:p>
            <a:pPr marL="0" lvl="0" indent="0" algn="ctr">
              <a:buNone/>
            </a:pPr>
            <a:r>
              <a:rPr lang="en-US" b="1" i="1" dirty="0" err="1" smtClean="0">
                <a:latin typeface="Times New Roman" pitchFamily="18" charset="0"/>
                <a:cs typeface="Times New Roman" pitchFamily="18" charset="0"/>
              </a:rPr>
              <a:t>Bước</a:t>
            </a:r>
            <a:r>
              <a:rPr lang="en-US" b="1" i="1" dirty="0" smtClean="0">
                <a:latin typeface="Times New Roman" pitchFamily="18" charset="0"/>
                <a:cs typeface="Times New Roman" pitchFamily="18" charset="0"/>
              </a:rPr>
              <a:t> </a:t>
            </a:r>
            <a:r>
              <a:rPr lang="vi-VN" b="1" i="1" dirty="0" smtClean="0">
                <a:latin typeface="Times New Roman" pitchFamily="18" charset="0"/>
                <a:cs typeface="Times New Roman" pitchFamily="18" charset="0"/>
              </a:rPr>
              <a:t>3</a:t>
            </a:r>
            <a:r>
              <a:rPr lang="vi-VN"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Xây</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dựng</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giải</a:t>
            </a:r>
            <a:r>
              <a:rPr lang="en-US" b="1" i="1" dirty="0">
                <a:latin typeface="Times New Roman" pitchFamily="18" charset="0"/>
                <a:cs typeface="Times New Roman" pitchFamily="18" charset="0"/>
              </a:rPr>
              <a:t> </a:t>
            </a:r>
            <a:r>
              <a:rPr lang="en-US" b="1" i="1" dirty="0" err="1" smtClean="0">
                <a:latin typeface="Times New Roman" pitchFamily="18" charset="0"/>
                <a:cs typeface="Times New Roman" pitchFamily="18" charset="0"/>
              </a:rPr>
              <a:t>pháp</a:t>
            </a:r>
            <a:endParaRPr lang="vi-VN" b="1" i="1" dirty="0" smtClean="0">
              <a:latin typeface="Times New Roman" pitchFamily="18" charset="0"/>
              <a:cs typeface="Times New Roman" pitchFamily="18" charset="0"/>
            </a:endParaRPr>
          </a:p>
          <a:p>
            <a:pPr marL="0" lvl="0" indent="0" algn="just">
              <a:buNone/>
            </a:pPr>
            <a:endParaRPr lang="en-US" sz="2800" dirty="0" smtClean="0">
              <a:latin typeface="Times New Roman" pitchFamily="18" charset="0"/>
              <a:cs typeface="Times New Roman" pitchFamily="18" charset="0"/>
            </a:endParaRPr>
          </a:p>
          <a:p>
            <a:pPr marL="0" lvl="0" indent="0" algn="just">
              <a:buNone/>
            </a:pPr>
            <a:r>
              <a:rPr lang="vi-VN" sz="2800" dirty="0" smtClean="0">
                <a:latin typeface="Times New Roman" pitchFamily="18" charset="0"/>
                <a:cs typeface="Times New Roman" pitchFamily="18" charset="0"/>
              </a:rPr>
              <a:t>Đề </a:t>
            </a:r>
            <a:r>
              <a:rPr lang="vi-VN" sz="2800" dirty="0">
                <a:latin typeface="Times New Roman" pitchFamily="18" charset="0"/>
                <a:cs typeface="Times New Roman" pitchFamily="18" charset="0"/>
              </a:rPr>
              <a:t>ra tất cả các giải pháp </a:t>
            </a:r>
            <a:endParaRPr lang="en-US" sz="2800" dirty="0" smtClean="0">
              <a:latin typeface="Times New Roman" pitchFamily="18" charset="0"/>
              <a:cs typeface="Times New Roman" pitchFamily="18" charset="0"/>
            </a:endParaRPr>
          </a:p>
          <a:p>
            <a:pPr marL="0" lvl="0" indent="0" algn="just">
              <a:buNone/>
            </a:pPr>
            <a:endParaRPr lang="vi-VN" sz="2800" dirty="0" smtClean="0">
              <a:latin typeface="Times New Roman" pitchFamily="18" charset="0"/>
              <a:cs typeface="Times New Roman" pitchFamily="18" charset="0"/>
            </a:endParaRPr>
          </a:p>
          <a:p>
            <a:pPr lvl="0" algn="just">
              <a:buFontTx/>
              <a:buChar char="-"/>
            </a:pPr>
            <a:r>
              <a:rPr lang="vi-VN" sz="2800" dirty="0" smtClean="0">
                <a:latin typeface="Times New Roman" pitchFamily="18" charset="0"/>
                <a:cs typeface="Times New Roman" pitchFamily="18" charset="0"/>
              </a:rPr>
              <a:t>Phân </a:t>
            </a:r>
            <a:r>
              <a:rPr lang="vi-VN" sz="2800" dirty="0">
                <a:latin typeface="Times New Roman" pitchFamily="18" charset="0"/>
                <a:cs typeface="Times New Roman" pitchFamily="18" charset="0"/>
              </a:rPr>
              <a:t>nhóm các giải pháp </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con </a:t>
            </a:r>
            <a:r>
              <a:rPr lang="en-US" sz="2800" dirty="0" err="1" smtClean="0">
                <a:latin typeface="Times New Roman" pitchFamily="18" charset="0"/>
                <a:cs typeface="Times New Roman" pitchFamily="18" charset="0"/>
              </a:rPr>
              <a:t>người</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móc</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mẫu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vi-VN"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lvl="0" indent="0" algn="just">
              <a:buNone/>
            </a:pPr>
            <a:endParaRPr lang="vi-VN" sz="2800" dirty="0" smtClean="0">
              <a:latin typeface="Times New Roman" pitchFamily="18" charset="0"/>
              <a:cs typeface="Times New Roman" pitchFamily="18" charset="0"/>
            </a:endParaRPr>
          </a:p>
          <a:p>
            <a:pPr lvl="0" algn="just">
              <a:buFontTx/>
              <a:buChar char="-"/>
            </a:pPr>
            <a:r>
              <a:rPr lang="vi-VN" sz="2800" dirty="0" smtClean="0">
                <a:latin typeface="Times New Roman" pitchFamily="18" charset="0"/>
                <a:cs typeface="Times New Roman" pitchFamily="18" charset="0"/>
              </a:rPr>
              <a:t>Sử </a:t>
            </a:r>
            <a:r>
              <a:rPr lang="vi-VN" sz="2800" dirty="0">
                <a:latin typeface="Times New Roman" pitchFamily="18" charset="0"/>
                <a:cs typeface="Times New Roman" pitchFamily="18" charset="0"/>
              </a:rPr>
              <a:t>dụng </a:t>
            </a:r>
            <a:r>
              <a:rPr lang="vi-VN" sz="2800" dirty="0" smtClean="0">
                <a:latin typeface="Times New Roman" pitchFamily="18" charset="0"/>
                <a:cs typeface="Times New Roman" pitchFamily="18" charset="0"/>
              </a:rPr>
              <a:t>sơ </a:t>
            </a:r>
            <a:r>
              <a:rPr lang="vi-VN" sz="2800" dirty="0">
                <a:latin typeface="Times New Roman" pitchFamily="18" charset="0"/>
                <a:cs typeface="Times New Roman" pitchFamily="18" charset="0"/>
              </a:rPr>
              <a:t>đồ tư duy để tóm tắt các giải </a:t>
            </a:r>
            <a:r>
              <a:rPr lang="vi-VN" sz="2800" dirty="0" smtClean="0">
                <a:latin typeface="Times New Roman" pitchFamily="18" charset="0"/>
                <a:cs typeface="Times New Roman" pitchFamily="18" charset="0"/>
              </a:rPr>
              <a:t>pháp. </a:t>
            </a:r>
            <a:endParaRPr lang="vi-VN" sz="2800" b="1" i="1" dirty="0">
              <a:latin typeface="Times New Roman" pitchFamily="18" charset="0"/>
              <a:cs typeface="Times New Roman" pitchFamily="18" charset="0"/>
            </a:endParaRPr>
          </a:p>
          <a:p>
            <a:pPr algn="ctr"/>
            <a:endParaRPr lang="en-US" dirty="0"/>
          </a:p>
        </p:txBody>
      </p:sp>
    </p:spTree>
    <p:extLst>
      <p:ext uri="{BB962C8B-B14F-4D97-AF65-F5344CB8AC3E}">
        <p14:creationId xmlns:p14="http://schemas.microsoft.com/office/powerpoint/2010/main" val="218363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295400" y="914400"/>
            <a:ext cx="5486400" cy="5791200"/>
          </a:xfrm>
        </p:spPr>
        <p:txBody>
          <a:bodyPr/>
          <a:lstStyle/>
          <a:p>
            <a:pPr marL="0" lvl="0" indent="0" algn="ctr">
              <a:buNone/>
            </a:pPr>
            <a:r>
              <a:rPr lang="vi-VN" sz="2800" b="1" i="1" dirty="0" smtClean="0">
                <a:latin typeface="+mj-lt"/>
              </a:rPr>
              <a:t>4. </a:t>
            </a:r>
            <a:r>
              <a:rPr lang="vi-VN" b="1" i="1" dirty="0" smtClean="0">
                <a:latin typeface="+mj-lt"/>
              </a:rPr>
              <a:t>Lựa chọn giải pháp tối ưu</a:t>
            </a:r>
          </a:p>
          <a:p>
            <a:pPr marL="0" lvl="0" indent="0">
              <a:buNone/>
            </a:pPr>
            <a:endParaRPr lang="vi-VN" b="1" i="1" dirty="0" smtClean="0"/>
          </a:p>
          <a:p>
            <a:pPr marL="0" lvl="0" indent="0">
              <a:buNone/>
            </a:pPr>
            <a:endParaRPr lang="vi-VN" b="1" i="1" dirty="0"/>
          </a:p>
          <a:p>
            <a:pPr marL="0" lvl="0" indent="0">
              <a:buNone/>
            </a:pPr>
            <a:endParaRPr lang="vi-VN" b="1" i="1" dirty="0" smtClean="0"/>
          </a:p>
          <a:p>
            <a:pPr marL="0" lvl="0" indent="0">
              <a:buNone/>
            </a:pPr>
            <a:endParaRPr lang="vi-VN" b="1" i="1" dirty="0"/>
          </a:p>
          <a:p>
            <a:endParaRPr lang="en-US" dirty="0"/>
          </a:p>
        </p:txBody>
      </p:sp>
      <p:graphicFrame>
        <p:nvGraphicFramePr>
          <p:cNvPr id="4" name="Diagram 3"/>
          <p:cNvGraphicFramePr/>
          <p:nvPr>
            <p:extLst>
              <p:ext uri="{D42A27DB-BD31-4B8C-83A1-F6EECF244321}">
                <p14:modId xmlns:p14="http://schemas.microsoft.com/office/powerpoint/2010/main" val="1162275546"/>
              </p:ext>
            </p:extLst>
          </p:nvPr>
        </p:nvGraphicFramePr>
        <p:xfrm>
          <a:off x="3962400" y="1600200"/>
          <a:ext cx="502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28600" y="2286000"/>
            <a:ext cx="2971800" cy="369332"/>
          </a:xfrm>
          <a:prstGeom prst="rect">
            <a:avLst/>
          </a:prstGeom>
          <a:noFill/>
        </p:spPr>
        <p:txBody>
          <a:bodyPr wrap="square" rtlCol="0">
            <a:spAutoFit/>
          </a:bodyPr>
          <a:lstStyle/>
          <a:p>
            <a:endParaRPr lang="en-US" dirty="0"/>
          </a:p>
        </p:txBody>
      </p:sp>
      <p:sp>
        <p:nvSpPr>
          <p:cNvPr id="7" name="TextBox 6"/>
          <p:cNvSpPr txBox="1"/>
          <p:nvPr/>
        </p:nvSpPr>
        <p:spPr>
          <a:xfrm>
            <a:off x="76200" y="2286000"/>
            <a:ext cx="4038600" cy="3108543"/>
          </a:xfrm>
          <a:prstGeom prst="rect">
            <a:avLst/>
          </a:prstGeom>
          <a:noFill/>
        </p:spPr>
        <p:txBody>
          <a:bodyPr wrap="square" rtlCol="0">
            <a:spAutoFit/>
          </a:bodyPr>
          <a:lstStyle/>
          <a:p>
            <a:pPr lvl="0"/>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khắc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phục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quyết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vấn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dài</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lâu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vững</a:t>
            </a:r>
            <a:r>
              <a:rPr lang="en-US" sz="280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lvl="0"/>
            <a:endParaRPr lang="en-US" sz="2800" dirty="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a:t>
            </a:r>
            <a:r>
              <a:rPr lang="en-US" sz="2800" dirty="0" smtClean="0">
                <a:latin typeface="Times New Roman" pitchFamily="18" charset="0"/>
                <a:cs typeface="Times New Roman" pitchFamily="18" charset="0"/>
              </a:rPr>
              <a:t>.</a:t>
            </a:r>
          </a:p>
          <a:p>
            <a:pPr lvl="0"/>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91403758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066800"/>
            <a:ext cx="8839200" cy="5638800"/>
          </a:xfrm>
        </p:spPr>
        <p:txBody>
          <a:bodyPr>
            <a:normAutofit fontScale="92500" lnSpcReduction="20000"/>
          </a:bodyPr>
          <a:lstStyle/>
          <a:p>
            <a:pPr marL="0" indent="0" algn="ctr">
              <a:buNone/>
            </a:pPr>
            <a:r>
              <a:rPr lang="vi-VN" b="1" i="1" dirty="0" smtClean="0">
                <a:latin typeface="Times New Roman" pitchFamily="18" charset="0"/>
                <a:cs typeface="Times New Roman" pitchFamily="18" charset="0"/>
              </a:rPr>
              <a:t>5.</a:t>
            </a:r>
            <a:r>
              <a:rPr lang="vi-VN" dirty="0" smtClean="0"/>
              <a:t> </a:t>
            </a:r>
            <a:r>
              <a:rPr lang="vi-VN" b="1" i="1" dirty="0" smtClean="0">
                <a:latin typeface="Times New Roman" pitchFamily="18" charset="0"/>
                <a:cs typeface="Times New Roman" pitchFamily="18" charset="0"/>
              </a:rPr>
              <a:t>Lập kế hoạch và giải quyết vấn đề</a:t>
            </a:r>
          </a:p>
          <a:p>
            <a:pPr algn="just">
              <a:buFontTx/>
              <a:buChar char="-"/>
            </a:pPr>
            <a:endParaRPr lang="vi-VN" sz="2800" dirty="0" smtClean="0">
              <a:latin typeface="+mj-lt"/>
              <a:cs typeface="Times New Roman" pitchFamily="18" charset="0"/>
            </a:endParaRPr>
          </a:p>
          <a:p>
            <a:pPr algn="just">
              <a:buFontTx/>
              <a:buChar char="-"/>
            </a:pPr>
            <a:r>
              <a:rPr lang="vi-VN" sz="2800" dirty="0" smtClean="0">
                <a:latin typeface="+mj-lt"/>
                <a:cs typeface="Times New Roman" pitchFamily="18" charset="0"/>
              </a:rPr>
              <a:t>Kế hoạch từng bước hoặc các việc cần làm.</a:t>
            </a:r>
          </a:p>
          <a:p>
            <a:pPr algn="just">
              <a:buFontTx/>
              <a:buChar char="-"/>
            </a:pPr>
            <a:endParaRPr lang="vi-VN" sz="2800" dirty="0" smtClean="0">
              <a:latin typeface="+mj-lt"/>
              <a:cs typeface="Times New Roman" pitchFamily="18" charset="0"/>
            </a:endParaRPr>
          </a:p>
          <a:p>
            <a:pPr algn="just">
              <a:buFontTx/>
              <a:buChar char="-"/>
            </a:pPr>
            <a:r>
              <a:rPr lang="vi-VN" sz="2800" dirty="0" smtClean="0">
                <a:latin typeface="+mj-lt"/>
                <a:cs typeface="Times New Roman" pitchFamily="18" charset="0"/>
              </a:rPr>
              <a:t>Liệt kê các nguồn lực có thể có cho việc thực thi.</a:t>
            </a:r>
          </a:p>
          <a:p>
            <a:pPr algn="just">
              <a:buFontTx/>
              <a:buChar char="-"/>
            </a:pPr>
            <a:endParaRPr lang="vi-VN" sz="2800" dirty="0" smtClean="0">
              <a:latin typeface="+mj-lt"/>
            </a:endParaRPr>
          </a:p>
          <a:p>
            <a:pPr algn="just">
              <a:buFontTx/>
              <a:buChar char="-"/>
            </a:pPr>
            <a:r>
              <a:rPr lang="vi-VN" sz="2800" dirty="0" smtClean="0">
                <a:latin typeface="+mj-lt"/>
              </a:rPr>
              <a:t>Xác </a:t>
            </a:r>
            <a:r>
              <a:rPr lang="vi-VN" sz="2800" dirty="0">
                <a:latin typeface="+mj-lt"/>
              </a:rPr>
              <a:t>định rõ tên hoạt động, người chịu trách nhiệm, nguồn lực cần thiết và thời gian hoàn thành nhiệm </a:t>
            </a:r>
            <a:r>
              <a:rPr lang="vi-VN" sz="2800" dirty="0" smtClean="0">
                <a:latin typeface="+mj-lt"/>
              </a:rPr>
              <a:t>vụ.</a:t>
            </a:r>
          </a:p>
          <a:p>
            <a:pPr algn="just">
              <a:buFontTx/>
              <a:buChar char="-"/>
            </a:pPr>
            <a:endParaRPr lang="vi-VN" sz="2800" dirty="0" smtClean="0">
              <a:latin typeface="+mj-lt"/>
              <a:cs typeface="Times New Roman" pitchFamily="18" charset="0"/>
            </a:endParaRPr>
          </a:p>
          <a:p>
            <a:pPr algn="just">
              <a:buFontTx/>
              <a:buChar char="-"/>
            </a:pPr>
            <a:r>
              <a:rPr lang="vi-VN" sz="2800" dirty="0" smtClean="0">
                <a:latin typeface="+mj-lt"/>
                <a:cs typeface="Times New Roman" pitchFamily="18" charset="0"/>
              </a:rPr>
              <a:t>Lường trước các rủi ro có thể xảy ra và phương án giải quyết.</a:t>
            </a:r>
            <a:endParaRPr lang="en-US" sz="2800" dirty="0" smtClean="0">
              <a:latin typeface="+mj-lt"/>
              <a:cs typeface="Times New Roman" pitchFamily="18" charset="0"/>
            </a:endParaRPr>
          </a:p>
          <a:p>
            <a:pPr marL="0" indent="0" algn="just">
              <a:buNone/>
            </a:pPr>
            <a:endParaRPr lang="en-US" sz="2800" dirty="0" smtClean="0">
              <a:latin typeface="+mj-lt"/>
              <a:cs typeface="Times New Roman" pitchFamily="18" charset="0"/>
            </a:endParaRPr>
          </a:p>
          <a:p>
            <a:pPr algn="just">
              <a:buFontTx/>
              <a:buChar char="-"/>
            </a:pP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smtClean="0">
                <a:latin typeface="Times New Roman" pitchFamily="18" charset="0"/>
                <a:cs typeface="Times New Roman" pitchFamily="18" charset="0"/>
              </a:rPr>
              <a:t> </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err="1" smtClean="0">
                <a:latin typeface="Times New Roman" pitchFamily="18" charset="0"/>
                <a:cs typeface="Times New Roman" pitchFamily="18" charset="0"/>
              </a:rPr>
              <a:t>Chú</a:t>
            </a:r>
            <a:r>
              <a:rPr lang="en-US" sz="2800" dirty="0" smtClean="0">
                <a:latin typeface="Times New Roman" pitchFamily="18" charset="0"/>
                <a:cs typeface="Times New Roman" pitchFamily="18" charset="0"/>
              </a:rPr>
              <a:t> ý </a:t>
            </a:r>
            <a:r>
              <a:rPr lang="en-US" sz="2800" dirty="0" err="1" smtClean="0">
                <a:latin typeface="Times New Roman" pitchFamily="18" charset="0"/>
                <a:cs typeface="Times New Roman" pitchFamily="18" charset="0"/>
              </a:rPr>
              <a:t>rằng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khó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tìm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khó</a:t>
            </a:r>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lgn="just">
              <a:buFontTx/>
              <a:buChar char="-"/>
            </a:pPr>
            <a:endParaRPr lang="en-US" sz="2800" dirty="0" smtClean="0">
              <a:latin typeface="+mj-lt"/>
              <a:cs typeface="Times New Roman" pitchFamily="18" charset="0"/>
            </a:endParaRPr>
          </a:p>
          <a:p>
            <a:pPr algn="just">
              <a:buFontTx/>
              <a:buChar char="-"/>
            </a:pPr>
            <a:endParaRPr lang="en-US" sz="2800" dirty="0">
              <a:latin typeface="+mj-lt"/>
              <a:cs typeface="Times New Roman" pitchFamily="18" charset="0"/>
            </a:endParaRPr>
          </a:p>
        </p:txBody>
      </p:sp>
    </p:spTree>
    <p:extLst>
      <p:ext uri="{BB962C8B-B14F-4D97-AF65-F5344CB8AC3E}">
        <p14:creationId xmlns:p14="http://schemas.microsoft.com/office/powerpoint/2010/main" val="119867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trình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228600" y="1143000"/>
            <a:ext cx="8763000" cy="5486400"/>
          </a:xfrm>
        </p:spPr>
        <p:txBody>
          <a:bodyPr>
            <a:normAutofit/>
          </a:bodyPr>
          <a:lstStyle/>
          <a:p>
            <a:pPr marL="0" indent="0" algn="ctr">
              <a:buNone/>
            </a:pPr>
            <a:r>
              <a:rPr lang="vi-VN" sz="2800" b="1" i="1" dirty="0">
                <a:latin typeface="+mj-lt"/>
              </a:rPr>
              <a:t>Bước 6: Giám sát và đánh </a:t>
            </a:r>
            <a:r>
              <a:rPr lang="vi-VN" sz="2800" b="1" i="1" dirty="0" smtClean="0">
                <a:latin typeface="+mj-lt"/>
              </a:rPr>
              <a:t>giá</a:t>
            </a:r>
          </a:p>
          <a:p>
            <a:pPr marL="0" indent="0" algn="just">
              <a:buNone/>
            </a:pPr>
            <a:endParaRPr lang="vi-VN" sz="2800" dirty="0" smtClean="0">
              <a:latin typeface="+mj-lt"/>
            </a:endParaRPr>
          </a:p>
          <a:p>
            <a:pPr algn="just">
              <a:buFontTx/>
              <a:buChar char="-"/>
            </a:pPr>
            <a:r>
              <a:rPr lang="vi-VN" sz="2800" dirty="0" smtClean="0">
                <a:latin typeface="+mj-lt"/>
              </a:rPr>
              <a:t>Có </a:t>
            </a:r>
            <a:r>
              <a:rPr lang="vi-VN" sz="2800" dirty="0">
                <a:latin typeface="+mj-lt"/>
              </a:rPr>
              <a:t>thực hiện </a:t>
            </a:r>
            <a:r>
              <a:rPr lang="vi-VN" sz="2800" dirty="0" smtClean="0">
                <a:latin typeface="+mj-lt"/>
              </a:rPr>
              <a:t>đúng quy trình? Có đạt được kết quả mong muốn? </a:t>
            </a:r>
          </a:p>
          <a:p>
            <a:pPr algn="just">
              <a:buFontTx/>
              <a:buChar char="-"/>
            </a:pPr>
            <a:endParaRPr lang="vi-VN" sz="2800" dirty="0">
              <a:latin typeface="+mj-lt"/>
            </a:endParaRPr>
          </a:p>
          <a:p>
            <a:pPr algn="just">
              <a:buFontTx/>
              <a:buChar char="-"/>
            </a:pPr>
            <a:r>
              <a:rPr lang="vi-VN" sz="2800" dirty="0" smtClean="0">
                <a:latin typeface="+mj-lt"/>
              </a:rPr>
              <a:t>Tổng kết đánh giá, rút kinh nghiệm, bài học. </a:t>
            </a:r>
          </a:p>
          <a:p>
            <a:pPr marL="0" indent="0" algn="just">
              <a:buNone/>
            </a:pPr>
            <a:r>
              <a:rPr lang="vi-VN" sz="2800" dirty="0" smtClean="0">
                <a:latin typeface="+mj-lt"/>
              </a:rPr>
              <a:t> </a:t>
            </a:r>
          </a:p>
          <a:p>
            <a:pPr marL="0" indent="0" algn="just">
              <a:buNone/>
            </a:pPr>
            <a:r>
              <a:rPr lang="vi-VN" sz="2800" i="1" dirty="0" smtClean="0">
                <a:latin typeface="+mj-lt"/>
              </a:rPr>
              <a:t>Đánh giá có thể tiến hành chính thức (cuộc họp, biên bản, báo cáo...) và không chính thức (quan sát, trao đổi với nhân viên tham gia gqvđ)</a:t>
            </a:r>
          </a:p>
          <a:p>
            <a:pPr marL="0" indent="0" algn="just">
              <a:buNone/>
            </a:pPr>
            <a:endParaRPr lang="en-US" sz="2800" b="1" i="1" dirty="0">
              <a:latin typeface="+mj-lt"/>
            </a:endParaRPr>
          </a:p>
        </p:txBody>
      </p:sp>
    </p:spTree>
    <p:extLst>
      <p:ext uri="{BB962C8B-B14F-4D97-AF65-F5344CB8AC3E}">
        <p14:creationId xmlns:p14="http://schemas.microsoft.com/office/powerpoint/2010/main" val="41216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vi-VN" sz="3600" dirty="0" smtClean="0">
                <a:latin typeface="Times New Roman" pitchFamily="18" charset="0"/>
                <a:cs typeface="Times New Roman" pitchFamily="18" charset="0"/>
              </a:rPr>
              <a:t>4. Lập kế hoạch học tập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có</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hiệu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quả</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6200" y="990600"/>
            <a:ext cx="8763000" cy="5638800"/>
          </a:xfrm>
        </p:spPr>
        <p:txBody>
          <a:bodyPr/>
          <a:lstStyle/>
          <a:p>
            <a:pPr marL="0" indent="0" algn="just">
              <a:buNone/>
            </a:pPr>
            <a:r>
              <a:rPr lang="vi-VN" dirty="0" smtClean="0">
                <a:latin typeface="Times New Roman" pitchFamily="18" charset="0"/>
                <a:cs typeface="Times New Roman" pitchFamily="18" charset="0"/>
              </a:rPr>
              <a:t> </a:t>
            </a:r>
            <a:endParaRPr lang="en-US" dirty="0"/>
          </a:p>
        </p:txBody>
      </p:sp>
      <p:sp>
        <p:nvSpPr>
          <p:cNvPr id="5" name="Oval Callout 4"/>
          <p:cNvSpPr/>
          <p:nvPr/>
        </p:nvSpPr>
        <p:spPr>
          <a:xfrm>
            <a:off x="1371600" y="1722922"/>
            <a:ext cx="6400800" cy="3581400"/>
          </a:xfrm>
          <a:prstGeom prst="wedgeEllipseCallout">
            <a:avLst>
              <a:gd name="adj1" fmla="val -22186"/>
              <a:gd name="adj2" fmla="val 72981"/>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vi-VN" sz="3200" i="1" dirty="0">
                <a:latin typeface="Times New Roman" pitchFamily="18" charset="0"/>
                <a:cs typeface="Times New Roman" pitchFamily="18" charset="0"/>
              </a:rPr>
              <a:t>«Lập KHHT cần đc xem như năng lực HT đỉnh cao, năng lực </a:t>
            </a:r>
            <a:r>
              <a:rPr lang="en-US" sz="3200" i="1" dirty="0">
                <a:latin typeface="Times New Roman" pitchFamily="18" charset="0"/>
                <a:cs typeface="Times New Roman" pitchFamily="18" charset="0"/>
              </a:rPr>
              <a:t>HT</a:t>
            </a:r>
            <a:r>
              <a:rPr lang="vi-VN" sz="3200" i="1" dirty="0">
                <a:latin typeface="Times New Roman" pitchFamily="18" charset="0"/>
                <a:cs typeface="Times New Roman" pitchFamily="18" charset="0"/>
              </a:rPr>
              <a:t> suốt đời» </a:t>
            </a:r>
            <a:r>
              <a:rPr lang="en-US" sz="3200" i="1" dirty="0">
                <a:latin typeface="Times New Roman" pitchFamily="18" charset="0"/>
                <a:cs typeface="Times New Roman" pitchFamily="18" charset="0"/>
              </a:rPr>
              <a:t>(</a:t>
            </a:r>
            <a:r>
              <a:rPr lang="vi-VN" sz="3200" i="1" dirty="0">
                <a:latin typeface="Times New Roman" pitchFamily="18" charset="0"/>
                <a:cs typeface="Times New Roman" pitchFamily="18" charset="0"/>
              </a:rPr>
              <a:t>Ronald Gross</a:t>
            </a:r>
            <a:r>
              <a:rPr lang="en-US" sz="3200" i="1" dirty="0">
                <a:latin typeface="Times New Roman" pitchFamily="18" charset="0"/>
                <a:cs typeface="Times New Roman" pitchFamily="18" charset="0"/>
              </a:rPr>
              <a:t>)</a:t>
            </a:r>
            <a:endParaRPr lang="vi-VN" sz="3200" i="1" dirty="0">
              <a:latin typeface="Times New Roman" pitchFamily="18" charset="0"/>
              <a:cs typeface="Times New Roman" pitchFamily="18" charset="0"/>
            </a:endParaRPr>
          </a:p>
        </p:txBody>
      </p:sp>
    </p:spTree>
    <p:extLst>
      <p:ext uri="{BB962C8B-B14F-4D97-AF65-F5344CB8AC3E}">
        <p14:creationId xmlns:p14="http://schemas.microsoft.com/office/powerpoint/2010/main" val="5214451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vi-VN" sz="3600" dirty="0" smtClean="0">
                <a:latin typeface="Times New Roman" pitchFamily="18" charset="0"/>
                <a:cs typeface="Times New Roman" pitchFamily="18" charset="0"/>
              </a:rPr>
              <a:t>4. Lập kế hoạch học tập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có</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hiệu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quả</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6200" y="990600"/>
            <a:ext cx="8763000" cy="5638800"/>
          </a:xfrm>
        </p:spPr>
        <p:txBody>
          <a:bodyPr/>
          <a:lstStyle/>
          <a:p>
            <a:pPr marL="0" indent="0" algn="just">
              <a:buNone/>
            </a:pPr>
            <a:r>
              <a:rPr lang="vi-VN" dirty="0" smtClean="0">
                <a:latin typeface="Times New Roman" pitchFamily="18" charset="0"/>
                <a:cs typeface="Times New Roman" pitchFamily="18" charset="0"/>
              </a:rPr>
              <a:t> </a:t>
            </a:r>
            <a:endParaRPr lang="en-US" dirty="0"/>
          </a:p>
        </p:txBody>
      </p:sp>
      <p:sp>
        <p:nvSpPr>
          <p:cNvPr id="5" name="Oval Callout 4"/>
          <p:cNvSpPr/>
          <p:nvPr/>
        </p:nvSpPr>
        <p:spPr>
          <a:xfrm>
            <a:off x="533400" y="1722922"/>
            <a:ext cx="8153400" cy="3581400"/>
          </a:xfrm>
          <a:prstGeom prst="wedgeEllipseCallout">
            <a:avLst>
              <a:gd name="adj1" fmla="val -22186"/>
              <a:gd name="adj2" fmla="val 72981"/>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Tại</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sao</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cần</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thiết</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lập</a:t>
            </a:r>
            <a:r>
              <a:rPr lang="en-US" sz="3200" i="1" dirty="0" smtClean="0">
                <a:latin typeface="Times New Roman" pitchFamily="18" charset="0"/>
                <a:cs typeface="Times New Roman" pitchFamily="18" charset="0"/>
              </a:rPr>
              <a:t> KHHT?</a:t>
            </a:r>
          </a:p>
          <a:p>
            <a:pPr algn="just"/>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Người</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học</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hiện</a:t>
            </a:r>
            <a:r>
              <a:rPr lang="en-US" sz="3200" i="1" dirty="0" smtClean="0">
                <a:latin typeface="Times New Roman" pitchFamily="18" charset="0"/>
                <a:cs typeface="Times New Roman" pitchFamily="18" charset="0"/>
              </a:rPr>
              <a:t> nay </a:t>
            </a:r>
            <a:r>
              <a:rPr lang="en-US" sz="3200" i="1" dirty="0" err="1" smtClean="0">
                <a:latin typeface="Times New Roman" pitchFamily="18" charset="0"/>
                <a:cs typeface="Times New Roman" pitchFamily="18" charset="0"/>
              </a:rPr>
              <a:t>có</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thường</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lập</a:t>
            </a:r>
            <a:r>
              <a:rPr lang="en-US" sz="3200" i="1" dirty="0" smtClean="0">
                <a:latin typeface="Times New Roman" pitchFamily="18" charset="0"/>
                <a:cs typeface="Times New Roman" pitchFamily="18" charset="0"/>
              </a:rPr>
              <a:t> KHHT </a:t>
            </a:r>
            <a:r>
              <a:rPr lang="en-US" sz="3200" i="1" dirty="0" err="1" smtClean="0">
                <a:latin typeface="Times New Roman" pitchFamily="18" charset="0"/>
                <a:cs typeface="Times New Roman" pitchFamily="18" charset="0"/>
              </a:rPr>
              <a:t>không</a:t>
            </a:r>
            <a:r>
              <a:rPr lang="en-US" sz="3200" i="1" dirty="0" smtClean="0">
                <a:latin typeface="Times New Roman" pitchFamily="18" charset="0"/>
                <a:cs typeface="Times New Roman" pitchFamily="18" charset="0"/>
              </a:rPr>
              <a:t>?</a:t>
            </a:r>
          </a:p>
          <a:p>
            <a:pPr algn="just"/>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Tại</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sao</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thực</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hiện</a:t>
            </a:r>
            <a:r>
              <a:rPr lang="en-US" sz="3200" i="1" dirty="0" smtClean="0">
                <a:latin typeface="Times New Roman" pitchFamily="18" charset="0"/>
                <a:cs typeface="Times New Roman" pitchFamily="18" charset="0"/>
              </a:rPr>
              <a:t> KHHT </a:t>
            </a:r>
            <a:r>
              <a:rPr lang="en-US" sz="3200" i="1" dirty="0" err="1" smtClean="0">
                <a:latin typeface="Times New Roman" pitchFamily="18" charset="0"/>
                <a:cs typeface="Times New Roman" pitchFamily="18" charset="0"/>
              </a:rPr>
              <a:t>thành</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công</a:t>
            </a:r>
            <a:r>
              <a:rPr lang="en-US" sz="3200" i="1" dirty="0" smtClean="0">
                <a:latin typeface="Times New Roman" pitchFamily="18" charset="0"/>
                <a:cs typeface="Times New Roman" pitchFamily="18" charset="0"/>
              </a:rPr>
              <a:t> / </a:t>
            </a:r>
            <a:r>
              <a:rPr lang="en-US" sz="3200" i="1" dirty="0" err="1" smtClean="0">
                <a:latin typeface="Times New Roman" pitchFamily="18" charset="0"/>
                <a:cs typeface="Times New Roman" pitchFamily="18" charset="0"/>
              </a:rPr>
              <a:t>thất</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bại</a:t>
            </a:r>
            <a:r>
              <a:rPr lang="en-US" sz="3200" i="1" dirty="0" smtClean="0">
                <a:latin typeface="Times New Roman" pitchFamily="18" charset="0"/>
                <a:cs typeface="Times New Roman" pitchFamily="18" charset="0"/>
              </a:rPr>
              <a:t>?</a:t>
            </a:r>
          </a:p>
          <a:p>
            <a:pPr algn="just"/>
            <a:r>
              <a:rPr lang="en-US" sz="3200" i="1" smtClean="0">
                <a:latin typeface="Times New Roman" pitchFamily="18" charset="0"/>
                <a:cs typeface="Times New Roman" pitchFamily="18" charset="0"/>
              </a:rPr>
              <a:t>- Nên</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lập</a:t>
            </a:r>
            <a:r>
              <a:rPr lang="en-US" sz="3200" i="1" dirty="0" smtClean="0">
                <a:latin typeface="Times New Roman" pitchFamily="18" charset="0"/>
                <a:cs typeface="Times New Roman" pitchFamily="18" charset="0"/>
              </a:rPr>
              <a:t> KHHT </a:t>
            </a:r>
            <a:r>
              <a:rPr lang="en-US" sz="3200" i="1" dirty="0" err="1" smtClean="0">
                <a:latin typeface="Times New Roman" pitchFamily="18" charset="0"/>
                <a:cs typeface="Times New Roman" pitchFamily="18" charset="0"/>
              </a:rPr>
              <a:t>thế</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nào</a:t>
            </a:r>
            <a:r>
              <a:rPr lang="en-US" sz="3200" i="1" dirty="0" smtClean="0">
                <a:latin typeface="Times New Roman" pitchFamily="18" charset="0"/>
                <a:cs typeface="Times New Roman" pitchFamily="18" charset="0"/>
              </a:rPr>
              <a:t>?</a:t>
            </a:r>
            <a:endParaRPr lang="vi-VN" sz="3200" i="1" dirty="0">
              <a:latin typeface="Times New Roman" pitchFamily="18" charset="0"/>
              <a:cs typeface="Times New Roman" pitchFamily="18" charset="0"/>
            </a:endParaRPr>
          </a:p>
        </p:txBody>
      </p:sp>
    </p:spTree>
    <p:extLst>
      <p:ext uri="{BB962C8B-B14F-4D97-AF65-F5344CB8AC3E}">
        <p14:creationId xmlns:p14="http://schemas.microsoft.com/office/powerpoint/2010/main" val="33982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vi-VN" sz="3600" dirty="0"/>
              <a:t>Lập kế hoạch học tập có hiệu quả</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6548433"/>
              </p:ext>
            </p:extLst>
          </p:nvPr>
        </p:nvGraphicFramePr>
        <p:xfrm>
          <a:off x="228600" y="990600"/>
          <a:ext cx="8763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14884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1. </a:t>
            </a:r>
            <a:r>
              <a:rPr lang="en-US" sz="4000" dirty="0" err="1" smtClean="0">
                <a:latin typeface="Times New Roman" pitchFamily="18" charset="0"/>
                <a:cs typeface="Times New Roman" pitchFamily="18" charset="0"/>
              </a:rPr>
              <a:t>Một</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số</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chung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 y="990600"/>
            <a:ext cx="8763000" cy="5562600"/>
          </a:xfrm>
        </p:spPr>
        <p:txBody>
          <a:bodyPr>
            <a:normAutofit/>
          </a:bodyPr>
          <a:lstStyle/>
          <a:p>
            <a:pPr marL="0" indent="0" algn="just">
              <a:buNone/>
            </a:pPr>
            <a:endParaRPr lang="en-US" sz="2400" b="1" i="1"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Khái niệm lập kế hoạch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KHHT</a:t>
            </a:r>
          </a:p>
          <a:p>
            <a:pPr algn="just">
              <a:buFontTx/>
              <a:buChar char="-"/>
            </a:pPr>
            <a:endParaRPr lang="en-US" sz="2400" dirty="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Ý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KHHT</a:t>
            </a:r>
          </a:p>
          <a:p>
            <a:pPr algn="just">
              <a:buFontTx/>
              <a:buChar char="-"/>
            </a:pPr>
            <a:endParaRPr lang="en-US" sz="2400" dirty="0">
              <a:latin typeface="Times New Roman" pitchFamily="18" charset="0"/>
              <a:cs typeface="Times New Roman" pitchFamily="18" charset="0"/>
            </a:endParaRPr>
          </a:p>
          <a:p>
            <a:pPr algn="just">
              <a:buFontTx/>
              <a:buChar char="-"/>
            </a:pP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KHHT</a:t>
            </a:r>
          </a:p>
          <a:p>
            <a:pPr algn="just">
              <a:buFontTx/>
              <a:buChar char="-"/>
            </a:pPr>
            <a:endParaRPr lang="vi-VN" sz="2400" b="1" i="1" dirty="0" smtClean="0">
              <a:latin typeface="Times New Roman" pitchFamily="18" charset="0"/>
              <a:cs typeface="Times New Roman" pitchFamily="18" charset="0"/>
            </a:endParaRPr>
          </a:p>
          <a:p>
            <a:pPr marL="0" indent="0" algn="just">
              <a:buNone/>
            </a:pPr>
            <a:r>
              <a:rPr lang="vi-VN" sz="2400" b="1" i="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078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1. </a:t>
            </a:r>
            <a:r>
              <a:rPr lang="en-US" sz="4000" dirty="0" err="1" smtClean="0">
                <a:latin typeface="Times New Roman" pitchFamily="18" charset="0"/>
                <a:cs typeface="Times New Roman" pitchFamily="18" charset="0"/>
              </a:rPr>
              <a:t>Một</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số</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chung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 y="990600"/>
            <a:ext cx="8763000" cy="5562600"/>
          </a:xfrm>
        </p:spPr>
        <p:txBody>
          <a:bodyPr>
            <a:normAutofit/>
          </a:bodyPr>
          <a:lstStyle/>
          <a:p>
            <a:pPr marL="0" indent="0" algn="ctr">
              <a:buNone/>
            </a:pPr>
            <a:r>
              <a:rPr lang="vi-VN" sz="2400" b="1" i="1" dirty="0" smtClean="0">
                <a:latin typeface="Times New Roman" pitchFamily="18" charset="0"/>
                <a:cs typeface="Times New Roman" pitchFamily="18" charset="0"/>
              </a:rPr>
              <a:t>Khái niệm lập kế hoạch</a:t>
            </a:r>
          </a:p>
          <a:p>
            <a:pPr marL="0" indent="0" algn="just">
              <a:buNone/>
            </a:pPr>
            <a:r>
              <a:rPr lang="vi-VN" sz="2400" b="1" i="1"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«Lập </a:t>
            </a:r>
            <a:r>
              <a:rPr lang="vi-VN" sz="2400" dirty="0">
                <a:latin typeface="Times New Roman" pitchFamily="18" charset="0"/>
                <a:cs typeface="Times New Roman" pitchFamily="18" charset="0"/>
              </a:rPr>
              <a:t>kế hoạch là quá trình xác định mục tiêu, huy động và sắp xếp các nguồn lực và lựa chọn các phương thức, biện pháp để đạt được mục têu </a:t>
            </a:r>
            <a:r>
              <a:rPr lang="vi-VN" sz="2400" dirty="0" smtClean="0">
                <a:latin typeface="Times New Roman" pitchFamily="18" charset="0"/>
                <a:cs typeface="Times New Roman" pitchFamily="18" charset="0"/>
              </a:rPr>
              <a:t>đó.  </a:t>
            </a:r>
            <a:r>
              <a:rPr lang="vi-VN" sz="2400" i="1" dirty="0" smtClean="0">
                <a:latin typeface="Times New Roman" pitchFamily="18" charset="0"/>
                <a:cs typeface="Times New Roman" pitchFamily="18" charset="0"/>
              </a:rPr>
              <a:t>(Bùi </a:t>
            </a:r>
            <a:r>
              <a:rPr lang="vi-VN" sz="2400" i="1" dirty="0">
                <a:latin typeface="Times New Roman" pitchFamily="18" charset="0"/>
                <a:cs typeface="Times New Roman" pitchFamily="18" charset="0"/>
              </a:rPr>
              <a:t>Ngọc </a:t>
            </a:r>
            <a:r>
              <a:rPr lang="vi-VN" sz="2400" i="1" dirty="0" smtClean="0">
                <a:latin typeface="Times New Roman" pitchFamily="18" charset="0"/>
                <a:cs typeface="Times New Roman" pitchFamily="18" charset="0"/>
              </a:rPr>
              <a:t>Lâm, 2014)</a:t>
            </a:r>
          </a:p>
          <a:p>
            <a:pPr marL="0" indent="0" algn="just">
              <a:buNone/>
            </a:pPr>
            <a:endParaRPr lang="vi-VN" sz="2400" i="1" dirty="0" smtClean="0">
              <a:latin typeface="Times New Roman" pitchFamily="18" charset="0"/>
              <a:cs typeface="Times New Roman" pitchFamily="18" charset="0"/>
            </a:endParaRPr>
          </a:p>
          <a:p>
            <a:pPr marL="0" indent="0" algn="just">
              <a:buNone/>
            </a:pPr>
            <a:r>
              <a:rPr lang="vi-VN" sz="2400" dirty="0" smtClean="0">
                <a:latin typeface="Times New Roman" pitchFamily="18" charset="0"/>
                <a:cs typeface="Times New Roman" pitchFamily="18" charset="0"/>
              </a:rPr>
              <a:t>«Lập </a:t>
            </a:r>
            <a:r>
              <a:rPr lang="vi-VN" sz="2400" dirty="0">
                <a:latin typeface="Times New Roman" pitchFamily="18" charset="0"/>
                <a:cs typeface="Times New Roman" pitchFamily="18" charset="0"/>
              </a:rPr>
              <a:t>kế hoạch (kế hoạch hóa) hay hoạch định là một quá trình ấn định những mục tiêu và xác định biện pháp tốt nhất để thực hiện những mục tiêu </a:t>
            </a:r>
            <a:r>
              <a:rPr lang="vi-VN" sz="2400" dirty="0" smtClean="0">
                <a:latin typeface="Times New Roman" pitchFamily="18" charset="0"/>
                <a:cs typeface="Times New Roman" pitchFamily="18" charset="0"/>
              </a:rPr>
              <a:t>đó». </a:t>
            </a:r>
            <a:r>
              <a:rPr lang="vi-VN" sz="2400" i="1" dirty="0" smtClean="0">
                <a:latin typeface="Times New Roman" pitchFamily="18" charset="0"/>
                <a:cs typeface="Times New Roman" pitchFamily="18" charset="0"/>
              </a:rPr>
              <a:t>(Trần Kiểm, 2016) </a:t>
            </a:r>
          </a:p>
          <a:p>
            <a:pPr marL="0" indent="0" algn="just">
              <a:buNone/>
            </a:pPr>
            <a:endParaRPr lang="vi-VN" sz="2400" dirty="0" smtClean="0">
              <a:latin typeface="Times New Roman" pitchFamily="18" charset="0"/>
              <a:cs typeface="Times New Roman" pitchFamily="18" charset="0"/>
            </a:endParaRPr>
          </a:p>
          <a:p>
            <a:pPr marL="0" indent="0" algn="just">
              <a:buNone/>
            </a:pPr>
            <a:r>
              <a:rPr lang="vi-VN" sz="2400" i="1" dirty="0" smtClean="0">
                <a:latin typeface="Times New Roman" pitchFamily="18" charset="0"/>
                <a:cs typeface="Times New Roman" pitchFamily="18" charset="0"/>
              </a:rPr>
              <a:t>Lập </a:t>
            </a:r>
            <a:r>
              <a:rPr lang="vi-VN" sz="2400" i="1" dirty="0">
                <a:latin typeface="Times New Roman" pitchFamily="18" charset="0"/>
                <a:cs typeface="Times New Roman" pitchFamily="18" charset="0"/>
              </a:rPr>
              <a:t>kế </a:t>
            </a:r>
            <a:r>
              <a:rPr lang="vi-VN" sz="2400" i="1" dirty="0" smtClean="0">
                <a:latin typeface="Times New Roman" pitchFamily="18" charset="0"/>
                <a:cs typeface="Times New Roman" pitchFamily="18" charset="0"/>
              </a:rPr>
              <a:t>hoạch: là </a:t>
            </a:r>
            <a:r>
              <a:rPr lang="vi-VN" sz="2400" i="1" dirty="0">
                <a:latin typeface="Times New Roman" pitchFamily="18" charset="0"/>
                <a:cs typeface="Times New Roman" pitchFamily="18" charset="0"/>
              </a:rPr>
              <a:t>quá trình xác lập mục tiêu, huy động và sắp xếp các nguồn lực, lựa chọn cách thức tối ưu để đạt được mục tiêu đã xác </a:t>
            </a:r>
            <a:r>
              <a:rPr lang="vi-VN" sz="2400" i="1" dirty="0" smtClean="0">
                <a:latin typeface="Times New Roman" pitchFamily="18" charset="0"/>
                <a:cs typeface="Times New Roman" pitchFamily="18" charset="0"/>
              </a:rPr>
              <a:t>định.</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320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838200"/>
            <a:ext cx="8763000" cy="5791200"/>
          </a:xfrm>
        </p:spPr>
        <p:txBody>
          <a:bodyPr/>
          <a:lstStyle/>
          <a:p>
            <a:pPr marL="0" indent="0" algn="just">
              <a:buNone/>
            </a:pPr>
            <a:r>
              <a:rPr lang="en-US" dirty="0" smtClean="0">
                <a:latin typeface="Times New Roman" pitchFamily="18" charset="0"/>
                <a:cs typeface="Times New Roman" pitchFamily="18" charset="0"/>
              </a:rPr>
              <a:t>  1.4.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endParaRPr lang="en-US"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HT 1: </a:t>
            </a:r>
            <a:r>
              <a:rPr lang="en-US" sz="2800" dirty="0" err="1" smtClean="0">
                <a:latin typeface="Times New Roman" pitchFamily="18" charset="0"/>
                <a:cs typeface="Times New Roman" pitchFamily="18" charset="0"/>
              </a:rPr>
              <a:t>cá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thú</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dẫn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thầy</a:t>
            </a:r>
            <a:r>
              <a:rPr lang="en-US" sz="2800" dirty="0" smtClean="0">
                <a:latin typeface="Times New Roman" pitchFamily="18" charset="0"/>
                <a:cs typeface="Times New Roman" pitchFamily="18" charset="0"/>
              </a:rPr>
              <a:t>. </a:t>
            </a:r>
          </a:p>
          <a:p>
            <a:pPr algn="just">
              <a:buFontTx/>
              <a:buChar char="-"/>
            </a:pPr>
            <a:endParaRPr lang="en-US" sz="2800"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HT 2: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thầy</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bên</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thầy</a:t>
            </a:r>
            <a:endParaRPr lang="en-US" sz="2800" dirty="0" smtClean="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thầy</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xa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HT 3: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thầy</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84573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Một</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số</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chung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 y="990600"/>
            <a:ext cx="8763000" cy="5638800"/>
          </a:xfrm>
        </p:spPr>
        <p:txBody>
          <a:bodyPr>
            <a:normAutofit/>
          </a:bodyPr>
          <a:lstStyle/>
          <a:p>
            <a:pPr marL="0" indent="0" algn="ctr">
              <a:buNone/>
            </a:pPr>
            <a:r>
              <a:rPr lang="vi-VN" sz="2800" b="1" i="1" dirty="0">
                <a:latin typeface="Times New Roman" pitchFamily="18" charset="0"/>
                <a:cs typeface="Times New Roman" pitchFamily="18" charset="0"/>
              </a:rPr>
              <a:t>Khái niệm lập kế hoạch </a:t>
            </a:r>
            <a:r>
              <a:rPr lang="vi-VN" sz="2800" b="1" i="1" dirty="0" smtClean="0">
                <a:latin typeface="Times New Roman" pitchFamily="18" charset="0"/>
                <a:cs typeface="Times New Roman" pitchFamily="18" charset="0"/>
              </a:rPr>
              <a:t>học tập</a:t>
            </a:r>
            <a:r>
              <a:rPr lang="vi-VN" sz="2600" dirty="0" smtClean="0">
                <a:latin typeface="Times New Roman" pitchFamily="18" charset="0"/>
                <a:cs typeface="Times New Roman" pitchFamily="18" charset="0"/>
              </a:rPr>
              <a:t> </a:t>
            </a:r>
          </a:p>
          <a:p>
            <a:pPr marL="0" indent="0" algn="ctr">
              <a:buNone/>
            </a:pPr>
            <a:endParaRPr lang="vi-VN" sz="2600" dirty="0" smtClean="0">
              <a:latin typeface="Times New Roman" pitchFamily="18" charset="0"/>
              <a:cs typeface="Times New Roman" pitchFamily="18" charset="0"/>
            </a:endParaRPr>
          </a:p>
          <a:p>
            <a:pPr marL="0" indent="0" algn="just">
              <a:buNone/>
            </a:pPr>
            <a:r>
              <a:rPr lang="vi-VN" sz="2600" dirty="0" smtClean="0">
                <a:latin typeface="Times New Roman" pitchFamily="18" charset="0"/>
                <a:cs typeface="Times New Roman" pitchFamily="18" charset="0"/>
              </a:rPr>
              <a:t>  </a:t>
            </a:r>
            <a:r>
              <a:rPr lang="vi-VN" sz="2600" i="1" dirty="0" smtClean="0">
                <a:latin typeface="Times New Roman" pitchFamily="18" charset="0"/>
                <a:cs typeface="Times New Roman" pitchFamily="18" charset="0"/>
              </a:rPr>
              <a:t>Lập </a:t>
            </a:r>
            <a:r>
              <a:rPr lang="vi-VN" sz="2600" i="1" dirty="0">
                <a:latin typeface="Times New Roman" pitchFamily="18" charset="0"/>
                <a:cs typeface="Times New Roman" pitchFamily="18" charset="0"/>
              </a:rPr>
              <a:t>kế hoạch </a:t>
            </a:r>
            <a:r>
              <a:rPr lang="vi-VN" sz="2600" i="1" dirty="0" smtClean="0">
                <a:latin typeface="Times New Roman" pitchFamily="18" charset="0"/>
                <a:cs typeface="Times New Roman" pitchFamily="18" charset="0"/>
              </a:rPr>
              <a:t>học tập (KHHT) là </a:t>
            </a:r>
            <a:r>
              <a:rPr lang="vi-VN" sz="2600" i="1" dirty="0">
                <a:latin typeface="Times New Roman" pitchFamily="18" charset="0"/>
                <a:cs typeface="Times New Roman" pitchFamily="18" charset="0"/>
              </a:rPr>
              <a:t>quá trình người học thiết kế chương trình hành động </a:t>
            </a:r>
            <a:r>
              <a:rPr lang="vi-VN" sz="2600" i="1" dirty="0" smtClean="0">
                <a:latin typeface="Times New Roman" pitchFamily="18" charset="0"/>
                <a:cs typeface="Times New Roman" pitchFamily="18" charset="0"/>
              </a:rPr>
              <a:t>học tập </a:t>
            </a:r>
            <a:r>
              <a:rPr lang="vi-VN" sz="2600" i="1" dirty="0">
                <a:latin typeface="Times New Roman" pitchFamily="18" charset="0"/>
                <a:cs typeface="Times New Roman" pitchFamily="18" charset="0"/>
              </a:rPr>
              <a:t>của cá nhân bao gồm việc </a:t>
            </a:r>
            <a:r>
              <a:rPr lang="vi-VN" sz="2800" i="1" dirty="0" smtClean="0">
                <a:latin typeface="Times New Roman" pitchFamily="18" charset="0"/>
                <a:cs typeface="Times New Roman" pitchFamily="18" charset="0"/>
              </a:rPr>
              <a:t>xác định </a:t>
            </a:r>
            <a:r>
              <a:rPr lang="vi-VN" sz="2800" i="1" dirty="0">
                <a:latin typeface="Times New Roman" pitchFamily="18" charset="0"/>
                <a:cs typeface="Times New Roman" pitchFamily="18" charset="0"/>
              </a:rPr>
              <a:t>rõ </a:t>
            </a:r>
            <a:r>
              <a:rPr lang="vi-VN" sz="2800" i="1" dirty="0" smtClean="0">
                <a:latin typeface="Times New Roman" pitchFamily="18" charset="0"/>
                <a:cs typeface="Times New Roman" pitchFamily="18" charset="0"/>
              </a:rPr>
              <a:t>MT </a:t>
            </a:r>
            <a:r>
              <a:rPr lang="vi-VN" sz="2800" i="1" dirty="0">
                <a:latin typeface="Times New Roman" pitchFamily="18" charset="0"/>
                <a:cs typeface="Times New Roman" pitchFamily="18" charset="0"/>
              </a:rPr>
              <a:t>HT và các biện pháp khả thi </a:t>
            </a:r>
            <a:r>
              <a:rPr lang="vi-VN" sz="2800" i="1" dirty="0" smtClean="0">
                <a:latin typeface="Times New Roman" pitchFamily="18" charset="0"/>
                <a:cs typeface="Times New Roman" pitchFamily="18" charset="0"/>
              </a:rPr>
              <a:t>trên </a:t>
            </a:r>
            <a:r>
              <a:rPr lang="vi-VN" sz="2800" i="1" dirty="0">
                <a:latin typeface="Times New Roman" pitchFamily="18" charset="0"/>
                <a:cs typeface="Times New Roman" pitchFamily="18" charset="0"/>
              </a:rPr>
              <a:t>cơ sở xem xét hợp lí các khả năng và điều kiện của bản thân</a:t>
            </a:r>
            <a:r>
              <a:rPr lang="vi-VN" sz="2600" i="1" dirty="0" smtClean="0">
                <a:latin typeface="Times New Roman" pitchFamily="18" charset="0"/>
                <a:cs typeface="Times New Roman" pitchFamily="18" charset="0"/>
              </a:rPr>
              <a:t> </a:t>
            </a:r>
            <a:r>
              <a:rPr lang="vi-VN" sz="2800" i="1" dirty="0" smtClean="0">
                <a:latin typeface="Times New Roman" pitchFamily="18" charset="0"/>
                <a:cs typeface="Times New Roman" pitchFamily="18" charset="0"/>
              </a:rPr>
              <a:t>đảm bảo đạt </a:t>
            </a:r>
            <a:r>
              <a:rPr lang="vi-VN" sz="2800" i="1" dirty="0">
                <a:latin typeface="Times New Roman" pitchFamily="18" charset="0"/>
                <a:cs typeface="Times New Roman" pitchFamily="18" charset="0"/>
              </a:rPr>
              <a:t>được </a:t>
            </a:r>
            <a:r>
              <a:rPr lang="vi-VN" sz="2800" i="1" dirty="0" smtClean="0">
                <a:latin typeface="Times New Roman" pitchFamily="18" charset="0"/>
                <a:cs typeface="Times New Roman" pitchFamily="18" charset="0"/>
              </a:rPr>
              <a:t>MTHT đã </a:t>
            </a:r>
            <a:r>
              <a:rPr lang="vi-VN" sz="2800" i="1" dirty="0">
                <a:latin typeface="Times New Roman" pitchFamily="18" charset="0"/>
                <a:cs typeface="Times New Roman" pitchFamily="18" charset="0"/>
              </a:rPr>
              <a:t>đề ra với hiệu quả cao nhất. </a:t>
            </a:r>
            <a:endParaRPr lang="vi-VN" sz="2800" i="1" dirty="0" smtClean="0">
              <a:latin typeface="Times New Roman" pitchFamily="18" charset="0"/>
              <a:cs typeface="Times New Roman" pitchFamily="18" charset="0"/>
            </a:endParaRPr>
          </a:p>
          <a:p>
            <a:pPr marL="0" indent="0" algn="just">
              <a:buNone/>
            </a:pPr>
            <a:r>
              <a:rPr lang="vi-VN" sz="2800" dirty="0">
                <a:latin typeface="Times New Roman" pitchFamily="18" charset="0"/>
                <a:cs typeface="Times New Roman" pitchFamily="18" charset="0"/>
              </a:rPr>
              <a:t> KH </a:t>
            </a:r>
            <a:r>
              <a:rPr lang="vi-VN" sz="2800" dirty="0" smtClean="0">
                <a:latin typeface="Times New Roman" pitchFamily="18" charset="0"/>
                <a:cs typeface="Times New Roman" pitchFamily="18" charset="0"/>
              </a:rPr>
              <a:t>HT là </a:t>
            </a:r>
            <a:r>
              <a:rPr lang="vi-VN" sz="2800" dirty="0">
                <a:latin typeface="Times New Roman" pitchFamily="18" charset="0"/>
                <a:cs typeface="Times New Roman" pitchFamily="18" charset="0"/>
              </a:rPr>
              <a:t>sản phẩm của quá trình lập </a:t>
            </a:r>
            <a:r>
              <a:rPr lang="vi-VN" sz="2800" dirty="0" smtClean="0">
                <a:latin typeface="Times New Roman" pitchFamily="18" charset="0"/>
                <a:cs typeface="Times New Roman" pitchFamily="18" charset="0"/>
              </a:rPr>
              <a:t>KHHT</a:t>
            </a:r>
            <a:endParaRPr lang="vi-VN" sz="2800" dirty="0">
              <a:latin typeface="Times New Roman" pitchFamily="18" charset="0"/>
              <a:cs typeface="Times New Roman" pitchFamily="18" charset="0"/>
            </a:endParaRPr>
          </a:p>
          <a:p>
            <a:pPr marL="0" indent="0" algn="just">
              <a:buNone/>
            </a:pPr>
            <a:endParaRPr lang="vi-V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7028271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chung</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914400"/>
            <a:ext cx="8839200" cy="5715000"/>
          </a:xfrm>
        </p:spPr>
        <p:txBody>
          <a:bodyPr>
            <a:normAutofit/>
          </a:bodyPr>
          <a:lstStyle/>
          <a:p>
            <a:pPr marL="0" indent="0">
              <a:buNone/>
            </a:pPr>
            <a:endParaRPr lang="en-US" sz="2800" dirty="0" smtClean="0">
              <a:solidFill>
                <a:srgbClr val="FFC000"/>
              </a:solidFill>
              <a:latin typeface="Times New Roman" pitchFamily="18" charset="0"/>
              <a:cs typeface="Times New Roman" pitchFamily="18" charset="0"/>
            </a:endParaRPr>
          </a:p>
          <a:p>
            <a:pPr marL="0" indent="0">
              <a:buNone/>
            </a:pPr>
            <a:r>
              <a:rPr lang="en-US" sz="2800" dirty="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Hoạt</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động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nhóm</a:t>
            </a:r>
            <a:r>
              <a:rPr lang="en-US" sz="2800" dirty="0" smtClean="0">
                <a:solidFill>
                  <a:srgbClr val="FFC000"/>
                </a:solidFill>
                <a:latin typeface="Times New Roman" pitchFamily="18" charset="0"/>
                <a:cs typeface="Times New Roman" pitchFamily="18" charset="0"/>
              </a:rPr>
              <a:t> (5 </a:t>
            </a:r>
            <a:r>
              <a:rPr lang="en-US" sz="2800" dirty="0" err="1" smtClean="0">
                <a:solidFill>
                  <a:srgbClr val="FFC000"/>
                </a:solidFill>
                <a:latin typeface="Times New Roman" pitchFamily="18" charset="0"/>
                <a:cs typeface="Times New Roman" pitchFamily="18" charset="0"/>
              </a:rPr>
              <a:t>phút</a:t>
            </a:r>
            <a:r>
              <a:rPr lang="en-US" sz="2800" dirty="0" smtClean="0">
                <a:solidFill>
                  <a:srgbClr val="FFC000"/>
                </a:solidFill>
                <a:latin typeface="Times New Roman" pitchFamily="18" charset="0"/>
                <a:cs typeface="Times New Roman" pitchFamily="18" charset="0"/>
              </a:rPr>
              <a:t>): Ý </a:t>
            </a:r>
            <a:r>
              <a:rPr lang="en-US" sz="2800" dirty="0" err="1" smtClean="0">
                <a:solidFill>
                  <a:srgbClr val="FFC000"/>
                </a:solidFill>
                <a:latin typeface="Times New Roman" pitchFamily="18" charset="0"/>
                <a:cs typeface="Times New Roman" pitchFamily="18" charset="0"/>
              </a:rPr>
              <a:t>nghĩa</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của</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việc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lập</a:t>
            </a:r>
            <a:r>
              <a:rPr lang="en-US" sz="2800" dirty="0" smtClean="0">
                <a:solidFill>
                  <a:srgbClr val="FFC000"/>
                </a:solidFill>
                <a:latin typeface="Times New Roman" pitchFamily="18" charset="0"/>
                <a:cs typeface="Times New Roman" pitchFamily="18" charset="0"/>
              </a:rPr>
              <a:t> KHHT</a:t>
            </a:r>
            <a:endParaRPr lang="en-US" sz="28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32102942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vi-VN" sz="3600" dirty="0" smtClean="0">
                <a:latin typeface="Times New Roman" pitchFamily="18" charset="0"/>
                <a:cs typeface="Times New Roman" pitchFamily="18" charset="0"/>
              </a:rPr>
              <a:t/>
            </a:r>
            <a:br>
              <a:rPr lang="vi-VN"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chung</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1066800"/>
            <a:ext cx="8839200" cy="5638800"/>
          </a:xfrm>
        </p:spPr>
        <p:txBody>
          <a:bodyPr>
            <a:normAutofit/>
          </a:bodyPr>
          <a:lstStyle/>
          <a:p>
            <a:pPr marL="0" indent="0" algn="ctr">
              <a:buNone/>
            </a:pPr>
            <a:r>
              <a:rPr lang="vi-VN" sz="2800" b="1" i="1" dirty="0" smtClean="0">
                <a:latin typeface="Times New Roman" pitchFamily="18" charset="0"/>
                <a:cs typeface="Times New Roman" pitchFamily="18" charset="0"/>
              </a:rPr>
              <a:t>Ý nghĩa việc lập KHHT</a:t>
            </a:r>
            <a:r>
              <a:rPr lang="vi-VN" sz="2800" dirty="0" smtClean="0">
                <a:latin typeface="Times New Roman" pitchFamily="18" charset="0"/>
                <a:cs typeface="Times New Roman" pitchFamily="18" charset="0"/>
              </a:rPr>
              <a:t> </a:t>
            </a:r>
          </a:p>
          <a:p>
            <a:pPr algn="just">
              <a:buFontTx/>
              <a:buChar char="-"/>
            </a:pPr>
            <a:r>
              <a:rPr lang="vi-VN" sz="2800" dirty="0" smtClean="0">
                <a:latin typeface="Times New Roman" pitchFamily="18" charset="0"/>
                <a:cs typeface="Times New Roman" pitchFamily="18" charset="0"/>
              </a:rPr>
              <a:t>Quản lí và sử dụng thời gian hiệu quả</a:t>
            </a:r>
            <a:r>
              <a:rPr lang="vi-VN" sz="2800" dirty="0">
                <a:latin typeface="Times New Roman" pitchFamily="18" charset="0"/>
                <a:cs typeface="Times New Roman" pitchFamily="18" charset="0"/>
              </a:rPr>
              <a:t>. Chủ động về thời gian</a:t>
            </a:r>
            <a:r>
              <a:rPr lang="vi-VN" sz="2800" dirty="0" smtClean="0">
                <a:latin typeface="Times New Roman" pitchFamily="18" charset="0"/>
                <a:cs typeface="Times New Roman" pitchFamily="18" charset="0"/>
              </a:rPr>
              <a:t>.</a:t>
            </a:r>
          </a:p>
          <a:p>
            <a:pPr lvl="0" algn="just">
              <a:buFontTx/>
              <a:buChar char="-"/>
            </a:pPr>
            <a:r>
              <a:rPr lang="vi-VN" sz="2800" dirty="0">
                <a:latin typeface="Times New Roman" pitchFamily="18" charset="0"/>
                <a:cs typeface="Times New Roman" pitchFamily="18" charset="0"/>
              </a:rPr>
              <a:t>Là con đường đúng đắn để đạt MT đề </a:t>
            </a:r>
            <a:r>
              <a:rPr lang="vi-VN" sz="2800" dirty="0" smtClean="0">
                <a:latin typeface="Times New Roman" pitchFamily="18" charset="0"/>
                <a:cs typeface="Times New Roman" pitchFamily="18" charset="0"/>
              </a:rPr>
              <a:t>ra (đã bố trí thời gian hợp lí cho mỗi hoạt động HT; xác </a:t>
            </a:r>
            <a:r>
              <a:rPr lang="vi-VN" sz="2800" dirty="0">
                <a:latin typeface="Times New Roman" pitchFamily="18" charset="0"/>
                <a:cs typeface="Times New Roman" pitchFamily="18" charset="0"/>
              </a:rPr>
              <a:t>định </a:t>
            </a:r>
            <a:r>
              <a:rPr lang="vi-VN" sz="2800" dirty="0" smtClean="0">
                <a:latin typeface="Times New Roman" pitchFamily="18" charset="0"/>
                <a:cs typeface="Times New Roman" pitchFamily="18" charset="0"/>
              </a:rPr>
              <a:t>được </a:t>
            </a:r>
            <a:r>
              <a:rPr lang="vi-VN" sz="2800" dirty="0">
                <a:latin typeface="Times New Roman" pitchFamily="18" charset="0"/>
                <a:cs typeface="Times New Roman" pitchFamily="18" charset="0"/>
              </a:rPr>
              <a:t>MT cụ thể trong từng giai đoạn và các biện pháp, phương tiện để đạt </a:t>
            </a:r>
            <a:r>
              <a:rPr lang="vi-VN" sz="2800" dirty="0" smtClean="0">
                <a:latin typeface="Times New Roman" pitchFamily="18" charset="0"/>
                <a:cs typeface="Times New Roman" pitchFamily="18" charset="0"/>
              </a:rPr>
              <a:t>được </a:t>
            </a:r>
            <a:r>
              <a:rPr lang="vi-VN" sz="2800" dirty="0">
                <a:latin typeface="Times New Roman" pitchFamily="18" charset="0"/>
                <a:cs typeface="Times New Roman" pitchFamily="18" charset="0"/>
              </a:rPr>
              <a:t>các MT </a:t>
            </a:r>
            <a:r>
              <a:rPr lang="vi-VN" sz="2800" dirty="0" smtClean="0">
                <a:latin typeface="Times New Roman" pitchFamily="18" charset="0"/>
                <a:cs typeface="Times New Roman" pitchFamily="18" charset="0"/>
              </a:rPr>
              <a:t>đó).</a:t>
            </a:r>
          </a:p>
          <a:p>
            <a:pPr algn="just">
              <a:buFontTx/>
              <a:buChar char="-"/>
            </a:pPr>
            <a:r>
              <a:rPr lang="vi-VN" sz="2800" dirty="0">
                <a:latin typeface="Times New Roman" pitchFamily="18" charset="0"/>
                <a:cs typeface="Times New Roman" pitchFamily="18" charset="0"/>
              </a:rPr>
              <a:t>Tạo đk thuận lợi cho việc kiểm tra giám sát hiệu quả công </a:t>
            </a:r>
            <a:r>
              <a:rPr lang="vi-VN" sz="2800" dirty="0" smtClean="0">
                <a:latin typeface="Times New Roman" pitchFamily="18" charset="0"/>
                <a:cs typeface="Times New Roman" pitchFamily="18" charset="0"/>
              </a:rPr>
              <a:t>việc.</a:t>
            </a:r>
          </a:p>
          <a:p>
            <a:pPr algn="just">
              <a:buFontTx/>
              <a:buChar char="-"/>
            </a:pPr>
            <a:r>
              <a:rPr lang="vi-VN" sz="2800" dirty="0" smtClean="0">
                <a:latin typeface="Times New Roman" pitchFamily="18" charset="0"/>
                <a:cs typeface="Times New Roman" pitchFamily="18" charset="0"/>
              </a:rPr>
              <a:t>Có tư duy sáng tạo, chủ động trong mọi tình huống.</a:t>
            </a:r>
          </a:p>
        </p:txBody>
      </p:sp>
    </p:spTree>
    <p:extLst>
      <p:ext uri="{BB962C8B-B14F-4D97-AF65-F5344CB8AC3E}">
        <p14:creationId xmlns:p14="http://schemas.microsoft.com/office/powerpoint/2010/main" val="286490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chung</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838200"/>
            <a:ext cx="8763000" cy="5791200"/>
          </a:xfrm>
        </p:spPr>
        <p:txBody>
          <a:bodyPr>
            <a:noAutofit/>
          </a:bodyPr>
          <a:lstStyle/>
          <a:p>
            <a:pPr marL="0" indent="0" algn="ctr">
              <a:buNone/>
            </a:pPr>
            <a:endParaRPr lang="en-US" sz="2800" b="1" i="1" dirty="0" smtClean="0">
              <a:latin typeface="Times New Roman" pitchFamily="18" charset="0"/>
              <a:cs typeface="Times New Roman" pitchFamily="18" charset="0"/>
            </a:endParaRPr>
          </a:p>
          <a:p>
            <a:pPr marL="0" indent="0" algn="ctr">
              <a:buNone/>
            </a:pPr>
            <a:r>
              <a:rPr lang="vi-VN" sz="2800" b="1" i="1" dirty="0" smtClean="0">
                <a:latin typeface="Times New Roman" pitchFamily="18" charset="0"/>
                <a:cs typeface="Times New Roman" pitchFamily="18" charset="0"/>
              </a:rPr>
              <a:t>Đặc điểm </a:t>
            </a:r>
            <a:r>
              <a:rPr lang="vi-VN" sz="2800" b="1" i="1" dirty="0">
                <a:latin typeface="Times New Roman" pitchFamily="18" charset="0"/>
                <a:cs typeface="Times New Roman" pitchFamily="18" charset="0"/>
              </a:rPr>
              <a:t>của </a:t>
            </a:r>
            <a:r>
              <a:rPr lang="vi-VN" sz="2800" b="1" i="1" dirty="0" smtClean="0">
                <a:latin typeface="Times New Roman" pitchFamily="18" charset="0"/>
                <a:cs typeface="Times New Roman" pitchFamily="18" charset="0"/>
              </a:rPr>
              <a:t>KHHT</a:t>
            </a:r>
            <a:endParaRPr lang="vi-VN" sz="2800" b="1" i="1" dirty="0">
              <a:latin typeface="Times New Roman" pitchFamily="18" charset="0"/>
              <a:cs typeface="Times New Roman" pitchFamily="18" charset="0"/>
            </a:endParaRPr>
          </a:p>
          <a:p>
            <a:pPr algn="just">
              <a:buFontTx/>
              <a:buChar char="-"/>
            </a:pPr>
            <a:endParaRPr lang="en-US" sz="2800" dirty="0" smtClean="0">
              <a:latin typeface="Times New Roman" pitchFamily="18" charset="0"/>
              <a:cs typeface="Times New Roman" pitchFamily="18" charset="0"/>
            </a:endParaRPr>
          </a:p>
          <a:p>
            <a:pPr algn="just">
              <a:buFontTx/>
              <a:buChar char="-"/>
            </a:pPr>
            <a:r>
              <a:rPr lang="vi-VN" sz="2800" dirty="0" smtClean="0">
                <a:latin typeface="Times New Roman" pitchFamily="18" charset="0"/>
                <a:cs typeface="Times New Roman" pitchFamily="18" charset="0"/>
              </a:rPr>
              <a:t>Tính </a:t>
            </a:r>
            <a:r>
              <a:rPr lang="vi-VN" sz="2800" dirty="0">
                <a:latin typeface="Times New Roman" pitchFamily="18" charset="0"/>
                <a:cs typeface="Times New Roman" pitchFamily="18" charset="0"/>
              </a:rPr>
              <a:t>khách quan và tính bắt </a:t>
            </a:r>
            <a:r>
              <a:rPr lang="vi-VN" sz="2800" dirty="0" smtClean="0">
                <a:latin typeface="Times New Roman" pitchFamily="18" charset="0"/>
                <a:cs typeface="Times New Roman" pitchFamily="18" charset="0"/>
              </a:rPr>
              <a:t>buộc</a:t>
            </a:r>
          </a:p>
          <a:p>
            <a:pPr marL="0" indent="0" algn="just">
              <a:buNone/>
            </a:pPr>
            <a:endParaRPr lang="vi-VN" sz="2800" dirty="0" smtClean="0">
              <a:latin typeface="Times New Roman" pitchFamily="18" charset="0"/>
              <a:cs typeface="Times New Roman" pitchFamily="18" charset="0"/>
            </a:endParaRPr>
          </a:p>
          <a:p>
            <a:pPr algn="just">
              <a:buFontTx/>
              <a:buChar char="-"/>
            </a:pPr>
            <a:r>
              <a:rPr lang="vi-VN" sz="2800" dirty="0" smtClean="0">
                <a:latin typeface="Times New Roman" pitchFamily="18" charset="0"/>
                <a:cs typeface="Times New Roman" pitchFamily="18" charset="0"/>
              </a:rPr>
              <a:t>Tính </a:t>
            </a:r>
            <a:r>
              <a:rPr lang="vi-VN" sz="2800" dirty="0">
                <a:latin typeface="Times New Roman" pitchFamily="18" charset="0"/>
                <a:cs typeface="Times New Roman" pitchFamily="18" charset="0"/>
              </a:rPr>
              <a:t>rõ ràng, tường minh (phải đc trình bày rõ ràng và logic, cho biết cụ thể làm gì, ở đâu, với ai, tiêu chuẩn đánh giá là gì</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a:p>
            <a:pPr marL="0" indent="0" algn="just">
              <a:buNone/>
            </a:pPr>
            <a:endParaRPr lang="vi-VN" sz="2800" dirty="0" smtClean="0">
              <a:latin typeface="Times New Roman" pitchFamily="18" charset="0"/>
              <a:cs typeface="Times New Roman" pitchFamily="18" charset="0"/>
            </a:endParaRPr>
          </a:p>
          <a:p>
            <a:pPr algn="just">
              <a:buFontTx/>
              <a:buChar char="-"/>
            </a:pPr>
            <a:r>
              <a:rPr lang="vi-VN" sz="2800" dirty="0" smtClean="0">
                <a:latin typeface="Times New Roman" pitchFamily="18" charset="0"/>
                <a:cs typeface="Times New Roman" pitchFamily="18" charset="0"/>
              </a:rPr>
              <a:t>Tính </a:t>
            </a:r>
            <a:r>
              <a:rPr lang="vi-VN" sz="2800" dirty="0">
                <a:latin typeface="Times New Roman" pitchFamily="18" charset="0"/>
                <a:cs typeface="Times New Roman" pitchFamily="18" charset="0"/>
              </a:rPr>
              <a:t>ổn định và linh </a:t>
            </a:r>
            <a:r>
              <a:rPr lang="vi-VN" sz="2800" dirty="0" smtClean="0">
                <a:latin typeface="Times New Roman" pitchFamily="18" charset="0"/>
                <a:cs typeface="Times New Roman" pitchFamily="18" charset="0"/>
              </a:rPr>
              <a:t>hoạt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2068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pPr lvl="0"/>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vi-VN" sz="4000" dirty="0" smtClean="0">
                <a:latin typeface="Times New Roman" pitchFamily="18" charset="0"/>
                <a:cs typeface="Times New Roman" pitchFamily="18" charset="0"/>
              </a:rPr>
              <a:t>2. </a:t>
            </a:r>
            <a:r>
              <a:rPr lang="en-US" sz="4000" dirty="0" err="1" smtClean="0">
                <a:latin typeface="Times New Roman" pitchFamily="18" charset="0"/>
                <a:cs typeface="Times New Roman" pitchFamily="18" charset="0"/>
              </a:rPr>
              <a:t>Lập</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kế</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hoạch</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tập</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990600"/>
            <a:ext cx="8763000" cy="5562600"/>
          </a:xfrm>
        </p:spPr>
        <p:txBody>
          <a:bodyPr>
            <a:normAutofit fontScale="92500" lnSpcReduction="10000"/>
          </a:bodyPr>
          <a:lstStyle/>
          <a:p>
            <a:pPr marL="0" indent="0" algn="ctr">
              <a:buNone/>
            </a:pPr>
            <a:r>
              <a:rPr lang="vi-VN" sz="2800" b="1" i="1" dirty="0" smtClean="0">
                <a:latin typeface="Times New Roman" pitchFamily="18" charset="0"/>
                <a:cs typeface="Times New Roman" pitchFamily="18" charset="0"/>
                <a:sym typeface="Wingdings" pitchFamily="2" charset="2"/>
              </a:rPr>
              <a:t>Tiếp </a:t>
            </a:r>
            <a:r>
              <a:rPr lang="vi-VN" sz="2800" b="1" i="1" dirty="0">
                <a:latin typeface="Times New Roman" pitchFamily="18" charset="0"/>
                <a:cs typeface="Times New Roman" pitchFamily="18" charset="0"/>
                <a:sym typeface="Wingdings" pitchFamily="2" charset="2"/>
              </a:rPr>
              <a:t>cận từ </a:t>
            </a:r>
            <a:r>
              <a:rPr lang="vi-VN" sz="2800" b="1" i="1" dirty="0" smtClean="0">
                <a:latin typeface="Times New Roman" pitchFamily="18" charset="0"/>
                <a:cs typeface="Times New Roman" pitchFamily="18" charset="0"/>
                <a:sym typeface="Wingdings" pitchFamily="2" charset="2"/>
              </a:rPr>
              <a:t>MTHT</a:t>
            </a:r>
            <a:endParaRPr lang="vi-VN" sz="2800" b="1" i="1" dirty="0">
              <a:latin typeface="Times New Roman" pitchFamily="18" charset="0"/>
              <a:cs typeface="Times New Roman" pitchFamily="18" charset="0"/>
            </a:endParaRPr>
          </a:p>
          <a:p>
            <a:pPr>
              <a:buFontTx/>
              <a:buChar char="-"/>
            </a:pPr>
            <a:r>
              <a:rPr lang="vi-VN" sz="2800" dirty="0">
                <a:latin typeface="Times New Roman" pitchFamily="18" charset="0"/>
                <a:cs typeface="Times New Roman" pitchFamily="18" charset="0"/>
              </a:rPr>
              <a:t>Xác định MT </a:t>
            </a:r>
            <a:r>
              <a:rPr lang="vi-VN" sz="2800" dirty="0" smtClean="0">
                <a:latin typeface="Times New Roman" pitchFamily="18" charset="0"/>
                <a:cs typeface="Times New Roman" pitchFamily="18" charset="0"/>
              </a:rPr>
              <a:t>HT</a:t>
            </a:r>
          </a:p>
          <a:p>
            <a:pPr marL="0" indent="0">
              <a:buNone/>
            </a:pPr>
            <a:endParaRPr lang="vi-VN" sz="2800" dirty="0">
              <a:latin typeface="Times New Roman" pitchFamily="18" charset="0"/>
              <a:cs typeface="Times New Roman" pitchFamily="18" charset="0"/>
            </a:endParaRPr>
          </a:p>
          <a:p>
            <a:pPr>
              <a:buFontTx/>
              <a:buChar char="-"/>
            </a:pPr>
            <a:r>
              <a:rPr lang="vi-VN" sz="2800" dirty="0">
                <a:latin typeface="Times New Roman" pitchFamily="18" charset="0"/>
                <a:cs typeface="Times New Roman" pitchFamily="18" charset="0"/>
              </a:rPr>
              <a:t>Xây dựng nội dung công việc phù hợp với các MTHT</a:t>
            </a:r>
          </a:p>
          <a:p>
            <a:pPr>
              <a:buFontTx/>
              <a:buChar char="-"/>
            </a:pPr>
            <a:endParaRPr lang="vi-VN" sz="2800" dirty="0" smtClean="0">
              <a:latin typeface="Times New Roman" pitchFamily="18" charset="0"/>
              <a:cs typeface="Times New Roman" pitchFamily="18" charset="0"/>
            </a:endParaRPr>
          </a:p>
          <a:p>
            <a:pPr>
              <a:buFontTx/>
              <a:buChar char="-"/>
            </a:pPr>
            <a:r>
              <a:rPr lang="vi-VN" sz="2800" dirty="0" smtClean="0">
                <a:latin typeface="Times New Roman" pitchFamily="18" charset="0"/>
                <a:cs typeface="Times New Roman" pitchFamily="18" charset="0"/>
              </a:rPr>
              <a:t>Lựa </a:t>
            </a:r>
            <a:r>
              <a:rPr lang="vi-VN" sz="2800" dirty="0">
                <a:latin typeface="Times New Roman" pitchFamily="18" charset="0"/>
                <a:cs typeface="Times New Roman" pitchFamily="18" charset="0"/>
              </a:rPr>
              <a:t>chọn phương thức tốt </a:t>
            </a:r>
            <a:r>
              <a:rPr lang="vi-VN" sz="2800" dirty="0" smtClean="0">
                <a:latin typeface="Times New Roman" pitchFamily="18" charset="0"/>
                <a:cs typeface="Times New Roman" pitchFamily="18" charset="0"/>
              </a:rPr>
              <a:t>nhất.</a:t>
            </a:r>
            <a:endParaRPr lang="vi-VN" sz="2800" dirty="0">
              <a:latin typeface="Times New Roman" pitchFamily="18" charset="0"/>
              <a:cs typeface="Times New Roman" pitchFamily="18" charset="0"/>
            </a:endParaRPr>
          </a:p>
          <a:p>
            <a:pPr>
              <a:buFontTx/>
              <a:buChar char="-"/>
            </a:pPr>
            <a:endParaRPr lang="vi-VN" sz="2800" dirty="0" smtClean="0">
              <a:latin typeface="Times New Roman" pitchFamily="18" charset="0"/>
              <a:cs typeface="Times New Roman" pitchFamily="18" charset="0"/>
            </a:endParaRPr>
          </a:p>
          <a:p>
            <a:pPr>
              <a:buFontTx/>
              <a:buChar char="-"/>
            </a:pPr>
            <a:r>
              <a:rPr lang="vi-VN" sz="2800" dirty="0" smtClean="0">
                <a:latin typeface="Times New Roman" pitchFamily="18" charset="0"/>
                <a:cs typeface="Times New Roman" pitchFamily="18" charset="0"/>
              </a:rPr>
              <a:t>Xác </a:t>
            </a:r>
            <a:r>
              <a:rPr lang="vi-VN" sz="2800" dirty="0">
                <a:latin typeface="Times New Roman" pitchFamily="18" charset="0"/>
                <a:cs typeface="Times New Roman" pitchFamily="18" charset="0"/>
              </a:rPr>
              <a:t>định và phân phối thời gian phù hợp nhất.</a:t>
            </a:r>
          </a:p>
          <a:p>
            <a:pPr>
              <a:buFontTx/>
              <a:buChar char="-"/>
            </a:pPr>
            <a:endParaRPr lang="vi-VN" sz="2800" dirty="0" smtClean="0">
              <a:latin typeface="Times New Roman" pitchFamily="18" charset="0"/>
              <a:cs typeface="Times New Roman" pitchFamily="18" charset="0"/>
            </a:endParaRPr>
          </a:p>
          <a:p>
            <a:pPr>
              <a:buFontTx/>
              <a:buChar char="-"/>
            </a:pPr>
            <a:r>
              <a:rPr lang="vi-VN" sz="2800" dirty="0" smtClean="0">
                <a:latin typeface="Times New Roman" pitchFamily="18" charset="0"/>
                <a:cs typeface="Times New Roman" pitchFamily="18" charset="0"/>
              </a:rPr>
              <a:t>Xác </a:t>
            </a:r>
            <a:r>
              <a:rPr lang="vi-VN" sz="2800" dirty="0">
                <a:latin typeface="Times New Roman" pitchFamily="18" charset="0"/>
                <a:cs typeface="Times New Roman" pitchFamily="18" charset="0"/>
              </a:rPr>
              <a:t>định địa điểm và các đk đảm bảo thực hiện.</a:t>
            </a:r>
          </a:p>
          <a:p>
            <a:pPr>
              <a:buFontTx/>
              <a:buChar char="-"/>
            </a:pPr>
            <a:endParaRPr lang="vi-VN" sz="2800" dirty="0" smtClean="0">
              <a:latin typeface="Times New Roman" pitchFamily="18" charset="0"/>
              <a:cs typeface="Times New Roman" pitchFamily="18" charset="0"/>
            </a:endParaRPr>
          </a:p>
          <a:p>
            <a:pPr>
              <a:buFontTx/>
              <a:buChar char="-"/>
            </a:pPr>
            <a:r>
              <a:rPr lang="vi-VN" sz="2800" dirty="0" smtClean="0">
                <a:latin typeface="Times New Roman" pitchFamily="18" charset="0"/>
                <a:cs typeface="Times New Roman" pitchFamily="18" charset="0"/>
              </a:rPr>
              <a:t>Viết </a:t>
            </a:r>
            <a:r>
              <a:rPr lang="vi-VN" sz="2800" dirty="0">
                <a:latin typeface="Times New Roman" pitchFamily="18" charset="0"/>
                <a:cs typeface="Times New Roman" pitchFamily="18" charset="0"/>
              </a:rPr>
              <a:t>thành 1 bản KH</a:t>
            </a:r>
          </a:p>
        </p:txBody>
      </p:sp>
    </p:spTree>
    <p:extLst>
      <p:ext uri="{BB962C8B-B14F-4D97-AF65-F5344CB8AC3E}">
        <p14:creationId xmlns:p14="http://schemas.microsoft.com/office/powerpoint/2010/main" val="6931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921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Lập</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kế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hoạch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tập</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vi-VN" sz="3600" dirty="0" smtClean="0"/>
          </a:p>
        </p:txBody>
      </p:sp>
      <p:sp>
        <p:nvSpPr>
          <p:cNvPr id="3" name="Content Placeholder 2"/>
          <p:cNvSpPr>
            <a:spLocks noGrp="1"/>
          </p:cNvSpPr>
          <p:nvPr>
            <p:ph idx="1"/>
          </p:nvPr>
        </p:nvSpPr>
        <p:spPr>
          <a:xfrm>
            <a:off x="152400" y="990600"/>
            <a:ext cx="8763000" cy="5715000"/>
          </a:xfrm>
        </p:spPr>
        <p:txBody>
          <a:bodyPr>
            <a:normAutofit/>
          </a:bodyPr>
          <a:lstStyle/>
          <a:p>
            <a:pPr marL="0" lvl="0" indent="0" algn="ctr" fontAlgn="base">
              <a:buNone/>
            </a:pPr>
            <a:endParaRPr lang="en-US" sz="2800" b="1" i="1" dirty="0" smtClean="0">
              <a:latin typeface="Times New Roman" pitchFamily="18" charset="0"/>
              <a:cs typeface="Times New Roman" pitchFamily="18" charset="0"/>
            </a:endParaRPr>
          </a:p>
          <a:p>
            <a:pPr marL="0" lvl="0" indent="0" algn="ctr" fontAlgn="base">
              <a:buNone/>
            </a:pPr>
            <a:r>
              <a:rPr lang="vi-VN" sz="2800" b="1" i="1" dirty="0" smtClean="0">
                <a:latin typeface="Times New Roman" pitchFamily="18" charset="0"/>
                <a:cs typeface="Times New Roman" pitchFamily="18" charset="0"/>
              </a:rPr>
              <a:t>Thiết </a:t>
            </a:r>
            <a:r>
              <a:rPr lang="vi-VN" sz="2800" b="1" i="1" dirty="0">
                <a:latin typeface="Times New Roman" pitchFamily="18" charset="0"/>
                <a:cs typeface="Times New Roman" pitchFamily="18" charset="0"/>
              </a:rPr>
              <a:t>lập </a:t>
            </a:r>
            <a:r>
              <a:rPr lang="vi-VN" sz="2800" b="1" i="1" dirty="0" smtClean="0">
                <a:latin typeface="Times New Roman" pitchFamily="18" charset="0"/>
                <a:cs typeface="Times New Roman" pitchFamily="18" charset="0"/>
              </a:rPr>
              <a:t>MT</a:t>
            </a:r>
            <a:r>
              <a:rPr lang="en-US" sz="2800" b="1" i="1" dirty="0" smtClean="0">
                <a:latin typeface="Times New Roman" pitchFamily="18" charset="0"/>
                <a:cs typeface="Times New Roman" pitchFamily="18" charset="0"/>
              </a:rPr>
              <a:t>HT</a:t>
            </a:r>
            <a:endParaRPr lang="en-US" sz="2800" b="1" i="1" dirty="0">
              <a:latin typeface="Times New Roman" pitchFamily="18" charset="0"/>
              <a:cs typeface="Times New Roman" pitchFamily="18" charset="0"/>
            </a:endParaRPr>
          </a:p>
          <a:p>
            <a:pPr marL="0" indent="0" algn="ctr" fontAlgn="base">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Tự</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thiết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lập</a:t>
            </a:r>
            <a:r>
              <a:rPr lang="en-US" sz="2400" i="1" dirty="0" smtClean="0">
                <a:latin typeface="Times New Roman" pitchFamily="18" charset="0"/>
                <a:cs typeface="Times New Roman" pitchFamily="18" charset="0"/>
              </a:rPr>
              <a:t> MT </a:t>
            </a:r>
            <a:r>
              <a:rPr lang="en-US" sz="2400" i="1" dirty="0" err="1" smtClean="0">
                <a:latin typeface="Times New Roman" pitchFamily="18" charset="0"/>
                <a:cs typeface="Times New Roman" pitchFamily="18" charset="0"/>
              </a:rPr>
              <a:t>cho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mình</a:t>
            </a:r>
            <a:r>
              <a:rPr lang="en-US" sz="2400" i="1" dirty="0" smtClean="0">
                <a:latin typeface="Times New Roman" pitchFamily="18" charset="0"/>
                <a:cs typeface="Times New Roman" pitchFamily="18" charset="0"/>
              </a:rPr>
              <a:t>)</a:t>
            </a:r>
          </a:p>
          <a:p>
            <a:pPr marL="0" indent="0" algn="just" fontAlgn="base">
              <a:buNone/>
            </a:pP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các MT</a:t>
            </a:r>
            <a:r>
              <a:rPr lang="en-US"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cần đạt </a:t>
            </a:r>
            <a:r>
              <a:rPr lang="en-US" sz="2800" dirty="0">
                <a:latin typeface="Times New Roman" pitchFamily="18" charset="0"/>
                <a:cs typeface="Times New Roman" pitchFamily="18" charset="0"/>
              </a:rPr>
              <a:t>(</a:t>
            </a:r>
            <a:r>
              <a:rPr lang="en-US" sz="2800" dirty="0" err="1" smtClean="0">
                <a:latin typeface="Times New Roman" pitchFamily="18" charset="0"/>
                <a:cs typeface="Times New Roman" pitchFamily="18" charset="0"/>
              </a:rPr>
              <a:t>dài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ngắn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 và </a:t>
            </a:r>
            <a:r>
              <a:rPr lang="vi-VN" sz="2800" dirty="0">
                <a:latin typeface="Times New Roman" pitchFamily="18" charset="0"/>
                <a:cs typeface="Times New Roman" pitchFamily="18" charset="0"/>
              </a:rPr>
              <a:t>thời </a:t>
            </a:r>
            <a:r>
              <a:rPr lang="vi-VN" sz="2800" dirty="0"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đạt</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indent="0" algn="just" fontAlgn="base">
              <a:buNone/>
            </a:pPr>
            <a:endParaRPr lang="en-US" sz="2800" dirty="0">
              <a:latin typeface="Times New Roman" pitchFamily="18" charset="0"/>
              <a:cs typeface="Times New Roman" pitchFamily="18" charset="0"/>
            </a:endParaRPr>
          </a:p>
          <a:p>
            <a:pPr marL="0" indent="0" algn="just" fontAlgn="base">
              <a:buNone/>
            </a:pPr>
            <a:r>
              <a:rPr lang="vi-VN" sz="2800" dirty="0">
                <a:latin typeface="Times New Roman" pitchFamily="18" charset="0"/>
                <a:cs typeface="Times New Roman" pitchFamily="18" charset="0"/>
              </a:rPr>
              <a:t>Cố gắng hoàn thành MT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trì </a:t>
            </a:r>
            <a:r>
              <a:rPr lang="vi-VN" sz="2800" dirty="0">
                <a:latin typeface="Times New Roman" pitchFamily="18" charset="0"/>
                <a:cs typeface="Times New Roman" pitchFamily="18" charset="0"/>
              </a:rPr>
              <a:t>hoãn</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indent="0" algn="just" fontAlgn="base">
              <a:buNone/>
            </a:pPr>
            <a:endParaRPr lang="en-US" sz="2800" dirty="0">
              <a:latin typeface="Times New Roman" pitchFamily="18" charset="0"/>
              <a:cs typeface="Times New Roman" pitchFamily="18" charset="0"/>
            </a:endParaRPr>
          </a:p>
          <a:p>
            <a:pPr marL="0" indent="0" algn="just" fontAlgn="base">
              <a:buNone/>
            </a:pPr>
            <a:r>
              <a:rPr lang="vi-VN" sz="2800" dirty="0">
                <a:latin typeface="Times New Roman" pitchFamily="18" charset="0"/>
                <a:cs typeface="Times New Roman" pitchFamily="18" charset="0"/>
              </a:rPr>
              <a:t>Tính đến khả năng có thể thất </a:t>
            </a:r>
            <a:r>
              <a:rPr lang="en-US" sz="2800" dirty="0" smtClean="0">
                <a:latin typeface="Times New Roman" pitchFamily="18" charset="0"/>
                <a:cs typeface="Times New Roman" pitchFamily="18" charset="0"/>
              </a:rPr>
              <a:t>b</a:t>
            </a:r>
            <a:r>
              <a:rPr lang="vi-VN" sz="2800" dirty="0" smtClean="0">
                <a:latin typeface="Times New Roman" pitchFamily="18" charset="0"/>
                <a:cs typeface="Times New Roman" pitchFamily="18" charset="0"/>
              </a:rPr>
              <a:t>ại </a:t>
            </a:r>
            <a:r>
              <a:rPr lang="vi-VN" sz="2800" dirty="0">
                <a:latin typeface="Times New Roman" pitchFamily="18" charset="0"/>
                <a:cs typeface="Times New Roman" pitchFamily="18" charset="0"/>
              </a:rPr>
              <a:t>và làm lại từ đầu.</a:t>
            </a:r>
            <a:endParaRPr lang="en-US" sz="2800" dirty="0">
              <a:latin typeface="Times New Roman" pitchFamily="18" charset="0"/>
              <a:cs typeface="Times New Roman" pitchFamily="18" charset="0"/>
            </a:endParaRPr>
          </a:p>
          <a:p>
            <a:endParaRPr lang="en-US" sz="2800" dirty="0"/>
          </a:p>
        </p:txBody>
      </p:sp>
    </p:spTree>
    <p:extLst>
      <p:ext uri="{BB962C8B-B14F-4D97-AF65-F5344CB8AC3E}">
        <p14:creationId xmlns:p14="http://schemas.microsoft.com/office/powerpoint/2010/main" val="378595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err="1">
                <a:latin typeface="Times New Roman" pitchFamily="18" charset="0"/>
                <a:cs typeface="Times New Roman" pitchFamily="18" charset="0"/>
              </a:rPr>
              <a:t>Lập</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hoạch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tập</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990600"/>
            <a:ext cx="8915400" cy="5638800"/>
          </a:xfrm>
        </p:spPr>
        <p:txBody>
          <a:bodyPr>
            <a:normAutofit fontScale="92500" lnSpcReduction="10000"/>
          </a:bodyPr>
          <a:lstStyle/>
          <a:p>
            <a:pPr marL="0" indent="0" algn="ctr" fontAlgn="base">
              <a:buNone/>
            </a:pPr>
            <a:r>
              <a:rPr lang="vi-VN" sz="2800" b="1" i="1" dirty="0">
                <a:latin typeface="Times New Roman" pitchFamily="18" charset="0"/>
                <a:cs typeface="Times New Roman" pitchFamily="18" charset="0"/>
              </a:rPr>
              <a:t>Các đặc tính của mục tiêu (</a:t>
            </a:r>
            <a:r>
              <a:rPr lang="vi-VN" sz="2800" b="1" i="1" dirty="0" smtClean="0">
                <a:latin typeface="Times New Roman" pitchFamily="18" charset="0"/>
                <a:cs typeface="Times New Roman" pitchFamily="18" charset="0"/>
              </a:rPr>
              <a:t>S</a:t>
            </a:r>
            <a:r>
              <a:rPr lang="en-US" sz="2800" b="1" i="1" dirty="0" smtClean="0">
                <a:latin typeface="Times New Roman" pitchFamily="18" charset="0"/>
                <a:cs typeface="Times New Roman" pitchFamily="18" charset="0"/>
              </a:rPr>
              <a:t>.</a:t>
            </a:r>
            <a:r>
              <a:rPr lang="vi-VN" sz="2800" b="1" i="1" dirty="0" smtClean="0">
                <a:latin typeface="Times New Roman" pitchFamily="18" charset="0"/>
                <a:cs typeface="Times New Roman" pitchFamily="18" charset="0"/>
              </a:rPr>
              <a:t>M</a:t>
            </a:r>
            <a:r>
              <a:rPr lang="en-US" sz="2800" b="1" i="1" dirty="0" smtClean="0">
                <a:latin typeface="Times New Roman" pitchFamily="18" charset="0"/>
                <a:cs typeface="Times New Roman" pitchFamily="18" charset="0"/>
              </a:rPr>
              <a:t>.</a:t>
            </a:r>
            <a:r>
              <a:rPr lang="vi-VN" sz="2800" b="1" i="1" dirty="0" smtClean="0">
                <a:latin typeface="Times New Roman" pitchFamily="18" charset="0"/>
                <a:cs typeface="Times New Roman" pitchFamily="18" charset="0"/>
              </a:rPr>
              <a:t>A</a:t>
            </a:r>
            <a:r>
              <a:rPr lang="en-US" sz="2800" b="1" i="1" dirty="0" smtClean="0">
                <a:latin typeface="Times New Roman" pitchFamily="18" charset="0"/>
                <a:cs typeface="Times New Roman" pitchFamily="18" charset="0"/>
              </a:rPr>
              <a:t>.</a:t>
            </a:r>
            <a:r>
              <a:rPr lang="vi-VN" sz="2800" b="1" i="1" dirty="0" smtClean="0">
                <a:latin typeface="Times New Roman" pitchFamily="18" charset="0"/>
                <a:cs typeface="Times New Roman" pitchFamily="18" charset="0"/>
              </a:rPr>
              <a:t>R</a:t>
            </a:r>
            <a:r>
              <a:rPr lang="en-US" sz="2800" b="1" i="1" dirty="0" smtClean="0">
                <a:latin typeface="Times New Roman" pitchFamily="18" charset="0"/>
                <a:cs typeface="Times New Roman" pitchFamily="18" charset="0"/>
              </a:rPr>
              <a:t>.</a:t>
            </a:r>
            <a:r>
              <a:rPr lang="vi-VN" sz="2800" b="1" i="1" dirty="0" smtClean="0">
                <a:latin typeface="Times New Roman" pitchFamily="18" charset="0"/>
                <a:cs typeface="Times New Roman" pitchFamily="18" charset="0"/>
              </a:rPr>
              <a:t>T</a:t>
            </a:r>
            <a:r>
              <a:rPr lang="vi-VN" sz="2800" b="1" i="1"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indent="0" algn="just" fontAlgn="base">
              <a:buNone/>
            </a:pPr>
            <a:endParaRPr lang="en-US" sz="2800" dirty="0" smtClean="0">
              <a:latin typeface="Times New Roman" pitchFamily="18" charset="0"/>
              <a:cs typeface="Times New Roman" pitchFamily="18" charset="0"/>
            </a:endParaRPr>
          </a:p>
          <a:p>
            <a:pPr marL="0" indent="0" algn="just" fontAlgn="base">
              <a:buNone/>
            </a:pPr>
            <a:r>
              <a:rPr lang="vi-VN" sz="2400" dirty="0" smtClean="0">
                <a:latin typeface="Times New Roman" pitchFamily="18" charset="0"/>
                <a:cs typeface="Times New Roman" pitchFamily="18" charset="0"/>
              </a:rPr>
              <a:t>Specific</a:t>
            </a:r>
            <a:r>
              <a:rPr lang="vi-VN" sz="2400" dirty="0">
                <a:latin typeface="Times New Roman" pitchFamily="18" charset="0"/>
                <a:cs typeface="Times New Roman" pitchFamily="18" charset="0"/>
              </a:rPr>
              <a:t>: cụ </a:t>
            </a:r>
            <a:r>
              <a:rPr lang="vi-VN" sz="2400" dirty="0"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muốn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Muốn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gì</a:t>
            </a:r>
            <a:r>
              <a:rPr lang="en-US" sz="2400" dirty="0" smtClean="0">
                <a:latin typeface="Times New Roman" pitchFamily="18" charset="0"/>
                <a:cs typeface="Times New Roman" pitchFamily="18" charset="0"/>
              </a:rPr>
              <a:t>?...)</a:t>
            </a:r>
          </a:p>
          <a:p>
            <a:pPr marL="0" indent="0" algn="just" fontAlgn="base">
              <a:buNone/>
            </a:pPr>
            <a:endParaRPr lang="en-US" sz="2400" dirty="0">
              <a:latin typeface="Times New Roman" pitchFamily="18" charset="0"/>
              <a:cs typeface="Times New Roman" pitchFamily="18" charset="0"/>
            </a:endParaRPr>
          </a:p>
          <a:p>
            <a:pPr marL="0" indent="0" algn="just" fontAlgn="base">
              <a:buNone/>
            </a:pPr>
            <a:r>
              <a:rPr lang="vi-VN" sz="2400" dirty="0">
                <a:latin typeface="Times New Roman" pitchFamily="18" charset="0"/>
                <a:cs typeface="Times New Roman" pitchFamily="18" charset="0"/>
              </a:rPr>
              <a:t>Measurable:</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có thể đo lường </a:t>
            </a:r>
            <a:r>
              <a:rPr lang="vi-VN" sz="2400" dirty="0"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gì</a:t>
            </a:r>
            <a:r>
              <a:rPr lang="en-US" sz="2400" dirty="0" smtClean="0">
                <a:latin typeface="Times New Roman" pitchFamily="18" charset="0"/>
                <a:cs typeface="Times New Roman" pitchFamily="18" charset="0"/>
              </a:rPr>
              <a:t>?...)</a:t>
            </a:r>
          </a:p>
          <a:p>
            <a:pPr marL="0" indent="0" algn="just" fontAlgn="base">
              <a:buNone/>
            </a:pPr>
            <a:endParaRPr lang="en-US" sz="2400" dirty="0">
              <a:latin typeface="Times New Roman" pitchFamily="18" charset="0"/>
              <a:cs typeface="Times New Roman" pitchFamily="18" charset="0"/>
            </a:endParaRPr>
          </a:p>
          <a:p>
            <a:pPr marL="0" indent="0" algn="just" fontAlgn="base">
              <a:buNone/>
            </a:pPr>
            <a:r>
              <a:rPr lang="en-US" sz="2400" dirty="0">
                <a:latin typeface="Times New Roman" pitchFamily="18" charset="0"/>
                <a:cs typeface="Times New Roman" pitchFamily="18" charset="0"/>
              </a:rPr>
              <a:t>Achievable</a:t>
            </a:r>
            <a:r>
              <a:rPr lang="vi-VN" sz="2400" b="1" dirty="0">
                <a:latin typeface="Times New Roman" pitchFamily="18" charset="0"/>
                <a:cs typeface="Times New Roman" pitchFamily="18" charset="0"/>
              </a:rPr>
              <a:t>: </a:t>
            </a:r>
            <a:r>
              <a:rPr lang="vi-VN" sz="2400" dirty="0">
                <a:latin typeface="Times New Roman" pitchFamily="18" charset="0"/>
                <a:cs typeface="Times New Roman" pitchFamily="18" charset="0"/>
              </a:rPr>
              <a:t>có thể thực hiện </a:t>
            </a:r>
            <a:r>
              <a:rPr lang="vi-VN" sz="2400" dirty="0"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vừa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sức</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(căn cứ vào điểm mạnh, yếu của bản thân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fontAlgn="base">
              <a:buNone/>
            </a:pPr>
            <a:endParaRPr lang="en-US" sz="2400" dirty="0">
              <a:latin typeface="Times New Roman" pitchFamily="18" charset="0"/>
              <a:cs typeface="Times New Roman" pitchFamily="18" charset="0"/>
            </a:endParaRPr>
          </a:p>
          <a:p>
            <a:pPr marL="0" indent="0" algn="just" fontAlgn="base">
              <a:buNone/>
            </a:pPr>
            <a:r>
              <a:rPr lang="vi-VN" sz="2400" dirty="0">
                <a:latin typeface="Times New Roman" pitchFamily="18" charset="0"/>
                <a:cs typeface="Times New Roman" pitchFamily="18" charset="0"/>
              </a:rPr>
              <a:t>Relevant:</a:t>
            </a:r>
            <a:r>
              <a:rPr lang="vi-VN" sz="2400" b="1" dirty="0">
                <a:latin typeface="Times New Roman" pitchFamily="18" charset="0"/>
                <a:cs typeface="Times New Roman" pitchFamily="18" charset="0"/>
              </a:rPr>
              <a:t> </a:t>
            </a:r>
            <a:r>
              <a:rPr lang="vi-VN" sz="2400" dirty="0">
                <a:latin typeface="Times New Roman" pitchFamily="18" charset="0"/>
                <a:cs typeface="Times New Roman" pitchFamily="18" charset="0"/>
              </a:rPr>
              <a:t>phù hợp (khi đó sẽ có động lực, VD: học SPS đặt MT học tốt PPGD, SLNV ĐV...là phù hợp</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fontAlgn="base">
              <a:buNone/>
            </a:pPr>
            <a:endParaRPr lang="en-US" sz="2400" dirty="0">
              <a:latin typeface="Times New Roman" pitchFamily="18" charset="0"/>
              <a:cs typeface="Times New Roman" pitchFamily="18" charset="0"/>
            </a:endParaRPr>
          </a:p>
          <a:p>
            <a:pPr marL="0" indent="0" algn="just" fontAlgn="base">
              <a:buNone/>
            </a:pPr>
            <a:r>
              <a:rPr lang="vi-VN" sz="2400" dirty="0">
                <a:latin typeface="Times New Roman" pitchFamily="18" charset="0"/>
                <a:cs typeface="Times New Roman" pitchFamily="18" charset="0"/>
              </a:rPr>
              <a:t>Timed:</a:t>
            </a:r>
            <a:r>
              <a:rPr lang="vi-VN" sz="2400" b="1" dirty="0">
                <a:latin typeface="Times New Roman" pitchFamily="18" charset="0"/>
                <a:cs typeface="Times New Roman" pitchFamily="18" charset="0"/>
              </a:rPr>
              <a:t>  </a:t>
            </a:r>
            <a:r>
              <a:rPr lang="vi-VN" sz="2400" dirty="0">
                <a:latin typeface="Times New Roman" pitchFamily="18" charset="0"/>
                <a:cs typeface="Times New Roman" pitchFamily="18" charset="0"/>
              </a:rPr>
              <a:t>Thời </a:t>
            </a:r>
            <a:r>
              <a:rPr lang="vi-VN" sz="2400" dirty="0"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lí</a:t>
            </a:r>
            <a:r>
              <a:rPr lang="en-US" sz="2400" dirty="0" smtClean="0">
                <a:latin typeface="Times New Roman" pitchFamily="18" charset="0"/>
                <a:cs typeface="Times New Roman" pitchFamily="18" charset="0"/>
              </a:rPr>
              <a:t> hay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42467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397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Lập</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kế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hoạch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tập</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838200"/>
            <a:ext cx="8763000" cy="5943600"/>
          </a:xfrm>
        </p:spPr>
        <p:txBody>
          <a:bodyPr>
            <a:normAutofit fontScale="92500" lnSpcReduction="10000"/>
          </a:bodyPr>
          <a:lstStyle/>
          <a:p>
            <a:pPr marL="0" indent="0" algn="ctr">
              <a:buNone/>
            </a:pPr>
            <a:r>
              <a:rPr lang="vi-VN" sz="2800" b="1" i="1" dirty="0">
                <a:latin typeface="Times New Roman" pitchFamily="18" charset="0"/>
                <a:cs typeface="Times New Roman" pitchFamily="18" charset="0"/>
              </a:rPr>
              <a:t>Xây dựng nội dung công việc phù hợp với các </a:t>
            </a:r>
            <a:r>
              <a:rPr lang="vi-VN" sz="2800" b="1" i="1" dirty="0" smtClean="0">
                <a:latin typeface="Times New Roman" pitchFamily="18" charset="0"/>
                <a:cs typeface="Times New Roman" pitchFamily="18" charset="0"/>
              </a:rPr>
              <a:t>MTHT</a:t>
            </a:r>
          </a:p>
          <a:p>
            <a:pPr marL="0" indent="0" algn="ctr">
              <a:buNone/>
            </a:pPr>
            <a:endParaRPr lang="vi-VN" sz="2800" b="1" i="1"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Tầm </a:t>
            </a:r>
            <a:r>
              <a:rPr lang="vi-VN" sz="3000" dirty="0">
                <a:latin typeface="Times New Roman" pitchFamily="18" charset="0"/>
                <a:cs typeface="Times New Roman" pitchFamily="18" charset="0"/>
              </a:rPr>
              <a:t>quan trọng ưu tiên của công việc </a:t>
            </a:r>
            <a:r>
              <a:rPr lang="vi-VN"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qđ</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thực </a:t>
            </a:r>
            <a:r>
              <a:rPr lang="vi-VN" sz="3000" dirty="0">
                <a:latin typeface="Times New Roman" pitchFamily="18" charset="0"/>
                <a:cs typeface="Times New Roman" pitchFamily="18" charset="0"/>
              </a:rPr>
              <a:t>hiện CV này ko thực hiện CV </a:t>
            </a:r>
            <a:r>
              <a:rPr lang="vi-VN" sz="3000" dirty="0" smtClean="0">
                <a:latin typeface="Times New Roman" pitchFamily="18" charset="0"/>
                <a:cs typeface="Times New Roman" pitchFamily="18" charset="0"/>
              </a:rPr>
              <a:t>kia</a:t>
            </a:r>
            <a:r>
              <a:rPr lang="en-US" sz="3000" dirty="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marL="0" indent="0" algn="just">
              <a:buNone/>
            </a:pPr>
            <a:endParaRPr lang="en-US" sz="3000" dirty="0" smtClean="0">
              <a:latin typeface="Times New Roman" pitchFamily="18" charset="0"/>
              <a:cs typeface="Times New Roman" pitchFamily="18" charset="0"/>
            </a:endParaRPr>
          </a:p>
          <a:p>
            <a:pPr marL="0" indent="0" algn="just">
              <a:buNone/>
            </a:pPr>
            <a:r>
              <a:rPr lang="vi-VN"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Nếu</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ko </a:t>
            </a:r>
            <a:r>
              <a:rPr lang="vi-VN" sz="3000" dirty="0">
                <a:latin typeface="Times New Roman" pitchFamily="18" charset="0"/>
                <a:cs typeface="Times New Roman" pitchFamily="18" charset="0"/>
              </a:rPr>
              <a:t>thực hiện CV đó thì ảnh hưởng ntn đến kết quả?</a:t>
            </a:r>
            <a:endParaRPr lang="en-US" sz="3000" dirty="0">
              <a:latin typeface="Times New Roman" pitchFamily="18" charset="0"/>
              <a:cs typeface="Times New Roman" pitchFamily="18" charset="0"/>
            </a:endParaRP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 </a:t>
            </a:r>
            <a:r>
              <a:rPr lang="vi-VN" sz="3000" dirty="0" smtClean="0">
                <a:latin typeface="Times New Roman" pitchFamily="18" charset="0"/>
                <a:cs typeface="Times New Roman" pitchFamily="18" charset="0"/>
              </a:rPr>
              <a:t>Những </a:t>
            </a:r>
            <a:r>
              <a:rPr lang="vi-VN" sz="3000" dirty="0">
                <a:latin typeface="Times New Roman" pitchFamily="18" charset="0"/>
                <a:cs typeface="Times New Roman" pitchFamily="18" charset="0"/>
              </a:rPr>
              <a:t>điều tốt đẹp/hậu quả có thể nhìn thấy đc?</a:t>
            </a: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 </a:t>
            </a:r>
            <a:r>
              <a:rPr lang="vi-VN" sz="3000" dirty="0" smtClean="0">
                <a:latin typeface="Times New Roman" pitchFamily="18" charset="0"/>
                <a:cs typeface="Times New Roman" pitchFamily="18" charset="0"/>
              </a:rPr>
              <a:t>Khi </a:t>
            </a:r>
            <a:r>
              <a:rPr lang="vi-VN" sz="3000" dirty="0">
                <a:latin typeface="Times New Roman" pitchFamily="18" charset="0"/>
                <a:cs typeface="Times New Roman" pitchFamily="18" charset="0"/>
              </a:rPr>
              <a:t>thực hiện xong thì đạt đến cột mốc nào của MT? </a:t>
            </a:r>
            <a:endParaRPr lang="en-US" sz="3000" dirty="0" smtClean="0">
              <a:latin typeface="Times New Roman" pitchFamily="18" charset="0"/>
              <a:cs typeface="Times New Roman" pitchFamily="18" charset="0"/>
            </a:endParaRP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 </a:t>
            </a:r>
            <a:r>
              <a:rPr lang="vi-VN" sz="3000" dirty="0" smtClean="0">
                <a:latin typeface="Times New Roman" pitchFamily="18" charset="0"/>
                <a:cs typeface="Times New Roman" pitchFamily="18" charset="0"/>
              </a:rPr>
              <a:t>Chi </a:t>
            </a:r>
            <a:r>
              <a:rPr lang="vi-VN" sz="3000" dirty="0">
                <a:latin typeface="Times New Roman" pitchFamily="18" charset="0"/>
                <a:cs typeface="Times New Roman" pitchFamily="18" charset="0"/>
              </a:rPr>
              <a:t>phí cho CV này: thời gian, kinh phí...? </a:t>
            </a:r>
            <a:endParaRPr lang="en-US" sz="3000" dirty="0"/>
          </a:p>
        </p:txBody>
      </p:sp>
    </p:spTree>
    <p:extLst>
      <p:ext uri="{BB962C8B-B14F-4D97-AF65-F5344CB8AC3E}">
        <p14:creationId xmlns:p14="http://schemas.microsoft.com/office/powerpoint/2010/main" val="24490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397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Lập</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kế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hoạch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tập</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838200"/>
            <a:ext cx="8763000" cy="5943600"/>
          </a:xfrm>
        </p:spPr>
        <p:txBody>
          <a:bodyPr>
            <a:normAutofit/>
          </a:bodyPr>
          <a:lstStyle/>
          <a:p>
            <a:pPr marL="0" indent="0" algn="ctr">
              <a:buNone/>
            </a:pPr>
            <a:endParaRPr lang="en-US" sz="2800" dirty="0" smtClean="0">
              <a:latin typeface="Times New Roman" pitchFamily="18" charset="0"/>
              <a:cs typeface="Times New Roman" pitchFamily="18" charset="0"/>
            </a:endParaRPr>
          </a:p>
          <a:p>
            <a:pPr marL="0" indent="0" algn="just">
              <a:buNone/>
            </a:pPr>
            <a:r>
              <a:rPr lang="en-US" sz="2800" dirty="0" err="1" smtClean="0">
                <a:solidFill>
                  <a:srgbClr val="FFC000"/>
                </a:solidFill>
                <a:latin typeface="Times New Roman" pitchFamily="18" charset="0"/>
                <a:cs typeface="Times New Roman" pitchFamily="18" charset="0"/>
              </a:rPr>
              <a:t>Hoạt</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động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Anh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chị</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hãy</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lập</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kế</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hoạch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học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tập</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cho</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bản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thân</a:t>
            </a:r>
            <a:r>
              <a:rPr lang="en-US" sz="2800" dirty="0" smtClean="0">
                <a:solidFill>
                  <a:srgbClr val="FFC000"/>
                </a:solidFill>
                <a:latin typeface="Times New Roman" pitchFamily="18" charset="0"/>
                <a:cs typeface="Times New Roman" pitchFamily="18" charset="0"/>
              </a:rPr>
              <a:t>.</a:t>
            </a:r>
            <a:endParaRPr lang="en-US" sz="28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6725389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600" dirty="0" err="1" smtClean="0">
                <a:latin typeface="Times New Roman" pitchFamily="18" charset="0"/>
                <a:cs typeface="Times New Roman" pitchFamily="18" charset="0"/>
              </a:rPr>
              <a:t>Lập</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kế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hoạch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tập</a:t>
            </a:r>
            <a:endParaRPr lang="en-US" sz="3600" dirty="0"/>
          </a:p>
        </p:txBody>
      </p:sp>
      <p:sp>
        <p:nvSpPr>
          <p:cNvPr id="3" name="Content Placeholder 2"/>
          <p:cNvSpPr>
            <a:spLocks noGrp="1"/>
          </p:cNvSpPr>
          <p:nvPr>
            <p:ph idx="1"/>
          </p:nvPr>
        </p:nvSpPr>
        <p:spPr>
          <a:xfrm>
            <a:off x="152400" y="914400"/>
            <a:ext cx="8839200" cy="5791200"/>
          </a:xfrm>
        </p:spPr>
        <p:txBody>
          <a:bodyPr>
            <a:normAutofit/>
          </a:bodyPr>
          <a:lstStyle/>
          <a:p>
            <a:pPr marL="0" indent="0" algn="ctr">
              <a:buNone/>
            </a:pPr>
            <a:r>
              <a:rPr lang="vi-VN" sz="3000" b="1" i="1" dirty="0" smtClean="0">
                <a:latin typeface="Times New Roman" pitchFamily="18" charset="0"/>
                <a:cs typeface="Times New Roman" pitchFamily="18" charset="0"/>
                <a:sym typeface="Wingdings" pitchFamily="2" charset="2"/>
              </a:rPr>
              <a:t>Tiếp </a:t>
            </a:r>
            <a:r>
              <a:rPr lang="vi-VN" sz="3000" b="1" i="1" dirty="0">
                <a:latin typeface="Times New Roman" pitchFamily="18" charset="0"/>
                <a:cs typeface="Times New Roman" pitchFamily="18" charset="0"/>
                <a:sym typeface="Wingdings" pitchFamily="2" charset="2"/>
              </a:rPr>
              <a:t>cận từ</a:t>
            </a:r>
            <a:r>
              <a:rPr lang="en-US" sz="3000" b="1" i="1" dirty="0">
                <a:latin typeface="Times New Roman" pitchFamily="18" charset="0"/>
                <a:cs typeface="Times New Roman" pitchFamily="18" charset="0"/>
                <a:sym typeface="Wingdings" pitchFamily="2" charset="2"/>
              </a:rPr>
              <a:t> </a:t>
            </a:r>
            <a:r>
              <a:rPr lang="en-US" sz="3000" b="1" i="1" dirty="0" err="1">
                <a:latin typeface="Times New Roman" pitchFamily="18" charset="0"/>
                <a:cs typeface="Times New Roman" pitchFamily="18" charset="0"/>
                <a:sym typeface="Wingdings" pitchFamily="2" charset="2"/>
              </a:rPr>
              <a:t>tính</a:t>
            </a:r>
            <a:r>
              <a:rPr lang="en-US" sz="3000" b="1" i="1" dirty="0">
                <a:latin typeface="Times New Roman" pitchFamily="18" charset="0"/>
                <a:cs typeface="Times New Roman" pitchFamily="18" charset="0"/>
                <a:sym typeface="Wingdings" pitchFamily="2" charset="2"/>
              </a:rPr>
              <a:t> </a:t>
            </a:r>
            <a:r>
              <a:rPr lang="en-US" sz="3000" b="1" i="1" dirty="0" err="1">
                <a:latin typeface="Times New Roman" pitchFamily="18" charset="0"/>
                <a:cs typeface="Times New Roman" pitchFamily="18" charset="0"/>
                <a:sym typeface="Wingdings" pitchFamily="2" charset="2"/>
              </a:rPr>
              <a:t>tích</a:t>
            </a:r>
            <a:r>
              <a:rPr lang="en-US" sz="3000" b="1" i="1" dirty="0">
                <a:latin typeface="Times New Roman" pitchFamily="18" charset="0"/>
                <a:cs typeface="Times New Roman" pitchFamily="18" charset="0"/>
                <a:sym typeface="Wingdings" pitchFamily="2" charset="2"/>
              </a:rPr>
              <a:t> </a:t>
            </a:r>
            <a:r>
              <a:rPr lang="en-US" sz="3000" b="1" i="1" dirty="0" err="1">
                <a:latin typeface="Times New Roman" pitchFamily="18" charset="0"/>
                <a:cs typeface="Times New Roman" pitchFamily="18" charset="0"/>
                <a:sym typeface="Wingdings" pitchFamily="2" charset="2"/>
              </a:rPr>
              <a:t>cực</a:t>
            </a:r>
            <a:r>
              <a:rPr lang="en-US" sz="3000" b="1" i="1" dirty="0">
                <a:latin typeface="Times New Roman" pitchFamily="18" charset="0"/>
                <a:cs typeface="Times New Roman" pitchFamily="18" charset="0"/>
                <a:sym typeface="Wingdings" pitchFamily="2" charset="2"/>
              </a:rPr>
              <a:t> </a:t>
            </a:r>
            <a:r>
              <a:rPr lang="en-US" sz="3000" b="1" i="1" dirty="0" err="1">
                <a:latin typeface="Times New Roman" pitchFamily="18" charset="0"/>
                <a:cs typeface="Times New Roman" pitchFamily="18" charset="0"/>
                <a:sym typeface="Wingdings" pitchFamily="2" charset="2"/>
              </a:rPr>
              <a:t>học</a:t>
            </a:r>
            <a:r>
              <a:rPr lang="en-US" sz="3000" b="1" i="1" dirty="0">
                <a:latin typeface="Times New Roman" pitchFamily="18" charset="0"/>
                <a:cs typeface="Times New Roman" pitchFamily="18" charset="0"/>
                <a:sym typeface="Wingdings" pitchFamily="2" charset="2"/>
              </a:rPr>
              <a:t> </a:t>
            </a:r>
            <a:r>
              <a:rPr lang="en-US" sz="3000" b="1" i="1" dirty="0" err="1" smtClean="0">
                <a:latin typeface="Times New Roman" pitchFamily="18" charset="0"/>
                <a:cs typeface="Times New Roman" pitchFamily="18" charset="0"/>
                <a:sym typeface="Wingdings" pitchFamily="2" charset="2"/>
              </a:rPr>
              <a:t>tập</a:t>
            </a:r>
            <a:r>
              <a:rPr lang="en-US" sz="3000" b="1" i="1" dirty="0" smtClean="0">
                <a:latin typeface="Times New Roman" pitchFamily="18" charset="0"/>
                <a:cs typeface="Times New Roman" pitchFamily="18" charset="0"/>
                <a:sym typeface="Wingdings" pitchFamily="2" charset="2"/>
              </a:rPr>
              <a:t>: </a:t>
            </a:r>
            <a:r>
              <a:rPr lang="en-US" sz="3000" b="1" i="1" dirty="0">
                <a:latin typeface="Times New Roman" pitchFamily="18" charset="0"/>
                <a:cs typeface="Times New Roman" pitchFamily="18" charset="0"/>
                <a:sym typeface="Wingdings" pitchFamily="2" charset="2"/>
              </a:rPr>
              <a:t>P</a:t>
            </a:r>
            <a:r>
              <a:rPr lang="vi-VN" sz="3000" b="1" i="1" dirty="0">
                <a:latin typeface="Times New Roman" pitchFamily="18" charset="0"/>
                <a:cs typeface="Times New Roman" pitchFamily="18" charset="0"/>
                <a:sym typeface="Wingdings" pitchFamily="2" charset="2"/>
              </a:rPr>
              <a:t>.</a:t>
            </a:r>
            <a:r>
              <a:rPr lang="en-US" sz="3000" b="1" i="1" dirty="0">
                <a:latin typeface="Times New Roman" pitchFamily="18" charset="0"/>
                <a:cs typeface="Times New Roman" pitchFamily="18" charset="0"/>
                <a:sym typeface="Wingdings" pitchFamily="2" charset="2"/>
              </a:rPr>
              <a:t>O</a:t>
            </a:r>
            <a:r>
              <a:rPr lang="vi-VN" sz="3000" b="1" i="1" dirty="0">
                <a:latin typeface="Times New Roman" pitchFamily="18" charset="0"/>
                <a:cs typeface="Times New Roman" pitchFamily="18" charset="0"/>
                <a:sym typeface="Wingdings" pitchFamily="2" charset="2"/>
              </a:rPr>
              <a:t>.</a:t>
            </a:r>
            <a:r>
              <a:rPr lang="en-US" sz="3000" b="1" i="1" dirty="0">
                <a:latin typeface="Times New Roman" pitchFamily="18" charset="0"/>
                <a:cs typeface="Times New Roman" pitchFamily="18" charset="0"/>
                <a:sym typeface="Wingdings" pitchFamily="2" charset="2"/>
              </a:rPr>
              <a:t>W</a:t>
            </a:r>
            <a:r>
              <a:rPr lang="vi-VN" sz="3000" b="1" i="1" dirty="0">
                <a:latin typeface="Times New Roman" pitchFamily="18" charset="0"/>
                <a:cs typeface="Times New Roman" pitchFamily="18" charset="0"/>
                <a:sym typeface="Wingdings" pitchFamily="2" charset="2"/>
              </a:rPr>
              <a:t>.</a:t>
            </a:r>
            <a:r>
              <a:rPr lang="en-US" sz="3000" b="1" i="1" dirty="0">
                <a:latin typeface="Times New Roman" pitchFamily="18" charset="0"/>
                <a:cs typeface="Times New Roman" pitchFamily="18" charset="0"/>
                <a:sym typeface="Wingdings" pitchFamily="2" charset="2"/>
              </a:rPr>
              <a:t>E</a:t>
            </a:r>
            <a:r>
              <a:rPr lang="vi-VN" sz="3000" b="1" i="1" dirty="0">
                <a:latin typeface="Times New Roman" pitchFamily="18" charset="0"/>
                <a:cs typeface="Times New Roman" pitchFamily="18" charset="0"/>
                <a:sym typeface="Wingdings" pitchFamily="2" charset="2"/>
              </a:rPr>
              <a:t>.</a:t>
            </a:r>
            <a:r>
              <a:rPr lang="en-US" sz="3000" b="1" i="1" dirty="0">
                <a:latin typeface="Times New Roman" pitchFamily="18" charset="0"/>
                <a:cs typeface="Times New Roman" pitchFamily="18" charset="0"/>
                <a:sym typeface="Wingdings" pitchFamily="2" charset="2"/>
              </a:rPr>
              <a:t>R</a:t>
            </a:r>
            <a:endParaRPr lang="en-US" sz="3000" b="1" dirty="0" smtClean="0">
              <a:latin typeface="Times New Roman" pitchFamily="18" charset="0"/>
              <a:cs typeface="Times New Roman" pitchFamily="18" charset="0"/>
              <a:sym typeface="Wingdings" pitchFamily="2" charset="2"/>
            </a:endParaRPr>
          </a:p>
          <a:p>
            <a:pPr marL="0" indent="0" algn="just">
              <a:buNone/>
            </a:pPr>
            <a:r>
              <a:rPr lang="en-US" sz="2800" b="1" dirty="0" smtClean="0">
                <a:latin typeface="Times New Roman" pitchFamily="18" charset="0"/>
                <a:cs typeface="Times New Roman" pitchFamily="18" charset="0"/>
                <a:sym typeface="Wingdings" pitchFamily="2" charset="2"/>
              </a:rPr>
              <a:t>P</a:t>
            </a:r>
            <a:r>
              <a:rPr lang="vi-VN" sz="2800" b="1" dirty="0" smtClean="0">
                <a:latin typeface="Times New Roman" pitchFamily="18" charset="0"/>
                <a:cs typeface="Times New Roman" pitchFamily="18" charset="0"/>
                <a:sym typeface="Wingdings" pitchFamily="2" charset="2"/>
              </a:rPr>
              <a:t> </a:t>
            </a:r>
            <a:r>
              <a:rPr lang="vi-VN" sz="2800" b="1" dirty="0">
                <a:latin typeface="Times New Roman" pitchFamily="18" charset="0"/>
                <a:cs typeface="Times New Roman" pitchFamily="18" charset="0"/>
                <a:sym typeface="Wingdings" pitchFamily="2" charset="2"/>
              </a:rPr>
              <a:t>(</a:t>
            </a:r>
            <a:r>
              <a:rPr lang="en-US" sz="2800" b="1" dirty="0" smtClean="0">
                <a:latin typeface="Times New Roman" pitchFamily="18" charset="0"/>
                <a:cs typeface="Times New Roman" pitchFamily="18" charset="0"/>
                <a:sym typeface="Wingdings" pitchFamily="2" charset="2"/>
              </a:rPr>
              <a:t>Prepare</a:t>
            </a:r>
            <a:r>
              <a:rPr lang="vi-VN" sz="2800" b="1" dirty="0" smtClean="0">
                <a:latin typeface="Times New Roman" pitchFamily="18" charset="0"/>
                <a:cs typeface="Times New Roman" pitchFamily="18" charset="0"/>
                <a:sym typeface="Wingdings" pitchFamily="2" charset="2"/>
              </a:rPr>
              <a:t> - </a:t>
            </a:r>
            <a:r>
              <a:rPr lang="vi-VN" sz="2800" dirty="0" smtClean="0">
                <a:latin typeface="Times New Roman" pitchFamily="18" charset="0"/>
                <a:cs typeface="Times New Roman" pitchFamily="18" charset="0"/>
                <a:sym typeface="Wingdings" pitchFamily="2" charset="2"/>
              </a:rPr>
              <a:t>chuẩn </a:t>
            </a:r>
            <a:r>
              <a:rPr lang="vi-VN" sz="2800" dirty="0">
                <a:latin typeface="Times New Roman" pitchFamily="18" charset="0"/>
                <a:cs typeface="Times New Roman" pitchFamily="18" charset="0"/>
                <a:sym typeface="Wingdings" pitchFamily="2" charset="2"/>
              </a:rPr>
              <a:t>bị, sửa </a:t>
            </a:r>
            <a:r>
              <a:rPr lang="vi-VN" sz="2800" dirty="0" smtClean="0">
                <a:latin typeface="Times New Roman" pitchFamily="18" charset="0"/>
                <a:cs typeface="Times New Roman" pitchFamily="18" charset="0"/>
                <a:sym typeface="Wingdings" pitchFamily="2" charset="2"/>
              </a:rPr>
              <a:t>soạn): </a:t>
            </a:r>
            <a:r>
              <a:rPr lang="vi-VN" sz="2800" b="1" dirty="0" smtClean="0">
                <a:latin typeface="Times New Roman" pitchFamily="18" charset="0"/>
                <a:cs typeface="Times New Roman" pitchFamily="18" charset="0"/>
                <a:sym typeface="Wingdings" pitchFamily="2" charset="2"/>
              </a:rPr>
              <a:t> </a:t>
            </a:r>
            <a:r>
              <a:rPr lang="vi-VN" sz="2800" dirty="0" smtClean="0">
                <a:latin typeface="Times New Roman" pitchFamily="18" charset="0"/>
                <a:cs typeface="Times New Roman" pitchFamily="18" charset="0"/>
                <a:sym typeface="Wingdings" pitchFamily="2" charset="2"/>
              </a:rPr>
              <a:t>Người học chuẩn bị 1 cách tích cực các đk cần thiết để bắt đầu quá trình học (nghiên cứu trước tài liệu; đặt trước 1 số </a:t>
            </a:r>
            <a:r>
              <a:rPr lang="vi-VN" sz="2800" dirty="0">
                <a:latin typeface="Times New Roman" pitchFamily="18" charset="0"/>
                <a:cs typeface="Times New Roman" pitchFamily="18" charset="0"/>
                <a:sym typeface="Wingdings" pitchFamily="2" charset="2"/>
              </a:rPr>
              <a:t>câu hỏi </a:t>
            </a:r>
            <a:r>
              <a:rPr lang="vi-VN" sz="2800" dirty="0" smtClean="0">
                <a:latin typeface="Times New Roman" pitchFamily="18" charset="0"/>
                <a:cs typeface="Times New Roman" pitchFamily="18" charset="0"/>
                <a:sym typeface="Wingdings" pitchFamily="2" charset="2"/>
              </a:rPr>
              <a:t>có liên quan đến ND học, tự tạo cho mình 1 khung tri thức để tiếp nhận ND học)</a:t>
            </a:r>
            <a:endParaRPr lang="en-US" sz="2800" dirty="0" smtClean="0">
              <a:latin typeface="Times New Roman" pitchFamily="18" charset="0"/>
              <a:cs typeface="Times New Roman" pitchFamily="18" charset="0"/>
              <a:sym typeface="Wingdings" pitchFamily="2" charset="2"/>
            </a:endParaRPr>
          </a:p>
          <a:p>
            <a:pPr marL="0" indent="0" algn="just">
              <a:buNone/>
            </a:pPr>
            <a:endParaRPr lang="vi-VN" sz="2800" dirty="0" smtClean="0">
              <a:latin typeface="Times New Roman" pitchFamily="18" charset="0"/>
              <a:cs typeface="Times New Roman" pitchFamily="18" charset="0"/>
              <a:sym typeface="Wingdings" pitchFamily="2" charset="2"/>
            </a:endParaRPr>
          </a:p>
          <a:p>
            <a:pPr marL="0" indent="0" algn="just">
              <a:buNone/>
            </a:pPr>
            <a:r>
              <a:rPr lang="vi-VN" sz="2800" b="1" dirty="0" smtClean="0">
                <a:latin typeface="Times New Roman" pitchFamily="18" charset="0"/>
                <a:cs typeface="Times New Roman" pitchFamily="18" charset="0"/>
                <a:sym typeface="Wingdings" pitchFamily="2" charset="2"/>
              </a:rPr>
              <a:t>O </a:t>
            </a:r>
            <a:r>
              <a:rPr lang="vi-VN" sz="2800" b="1" dirty="0">
                <a:latin typeface="Times New Roman" pitchFamily="18" charset="0"/>
                <a:cs typeface="Times New Roman" pitchFamily="18" charset="0"/>
                <a:sym typeface="Wingdings" pitchFamily="2" charset="2"/>
              </a:rPr>
              <a:t>(</a:t>
            </a:r>
            <a:r>
              <a:rPr lang="vi-VN" sz="2800" b="1" dirty="0" smtClean="0">
                <a:latin typeface="Times New Roman" pitchFamily="18" charset="0"/>
                <a:cs typeface="Times New Roman" pitchFamily="18" charset="0"/>
                <a:sym typeface="Wingdings" pitchFamily="2" charset="2"/>
              </a:rPr>
              <a:t>Organise </a:t>
            </a:r>
            <a:r>
              <a:rPr lang="vi-VN" sz="2800" dirty="0" smtClean="0">
                <a:latin typeface="Times New Roman" pitchFamily="18" charset="0"/>
                <a:cs typeface="Times New Roman" pitchFamily="18" charset="0"/>
                <a:sym typeface="Wingdings" pitchFamily="2" charset="2"/>
              </a:rPr>
              <a:t>– tổ chức): Người học biết tự tổ chức, sắp xếp quá trình học tập của mình một cách có MĐ, hệ thống.</a:t>
            </a:r>
            <a:endParaRPr lang="en-US" sz="2800" dirty="0" smtClean="0">
              <a:latin typeface="Times New Roman" pitchFamily="18" charset="0"/>
              <a:cs typeface="Times New Roman" pitchFamily="18" charset="0"/>
              <a:sym typeface="Wingdings" pitchFamily="2" charset="2"/>
            </a:endParaRPr>
          </a:p>
          <a:p>
            <a:pPr marL="0" indent="0" algn="just">
              <a:buNone/>
            </a:pPr>
            <a:endParaRPr lang="vi-VN" sz="2800" dirty="0" smtClean="0">
              <a:latin typeface="Times New Roman" pitchFamily="18" charset="0"/>
              <a:cs typeface="Times New Roman" pitchFamily="18" charset="0"/>
              <a:sym typeface="Wingdings" pitchFamily="2" charset="2"/>
            </a:endParaRPr>
          </a:p>
          <a:p>
            <a:pPr marL="0" indent="0" algn="just">
              <a:buNone/>
            </a:pPr>
            <a:r>
              <a:rPr lang="vi-VN" sz="2800" b="1" dirty="0">
                <a:latin typeface="Times New Roman" pitchFamily="18" charset="0"/>
                <a:cs typeface="Times New Roman" pitchFamily="18" charset="0"/>
                <a:sym typeface="Wingdings" pitchFamily="2" charset="2"/>
              </a:rPr>
              <a:t>W (</a:t>
            </a:r>
            <a:r>
              <a:rPr lang="vi-VN" sz="2800" b="1" dirty="0" smtClean="0">
                <a:latin typeface="Times New Roman" pitchFamily="18" charset="0"/>
                <a:cs typeface="Times New Roman" pitchFamily="18" charset="0"/>
                <a:sym typeface="Wingdings" pitchFamily="2" charset="2"/>
              </a:rPr>
              <a:t>Work</a:t>
            </a:r>
            <a:r>
              <a:rPr lang="en-US" sz="2800" b="1" dirty="0" smtClean="0">
                <a:latin typeface="Times New Roman" pitchFamily="18" charset="0"/>
                <a:cs typeface="Times New Roman" pitchFamily="18" charset="0"/>
                <a:sym typeface="Wingdings" pitchFamily="2" charset="2"/>
              </a:rPr>
              <a:t> -</a:t>
            </a:r>
            <a:r>
              <a:rPr lang="vi-VN" sz="2800" b="1" dirty="0" smtClean="0">
                <a:latin typeface="Times New Roman" pitchFamily="18" charset="0"/>
                <a:cs typeface="Times New Roman" pitchFamily="18" charset="0"/>
                <a:sym typeface="Wingdings" pitchFamily="2" charset="2"/>
              </a:rPr>
              <a:t> </a:t>
            </a:r>
            <a:r>
              <a:rPr lang="vi-VN" sz="2800" dirty="0" smtClean="0">
                <a:latin typeface="Times New Roman" pitchFamily="18" charset="0"/>
                <a:cs typeface="Times New Roman" pitchFamily="18" charset="0"/>
                <a:sym typeface="Wingdings" pitchFamily="2" charset="2"/>
              </a:rPr>
              <a:t>làm việc</a:t>
            </a:r>
            <a:r>
              <a:rPr lang="en-US" sz="2800" dirty="0" smtClean="0">
                <a:latin typeface="Times New Roman" pitchFamily="18" charset="0"/>
                <a:cs typeface="Times New Roman" pitchFamily="18" charset="0"/>
                <a:sym typeface="Wingdings" pitchFamily="2" charset="2"/>
              </a:rPr>
              <a:t>):</a:t>
            </a:r>
            <a:r>
              <a:rPr lang="vi-VN" sz="2800" dirty="0" smtClean="0">
                <a:latin typeface="Times New Roman" pitchFamily="18" charset="0"/>
                <a:cs typeface="Times New Roman" pitchFamily="18" charset="0"/>
                <a:sym typeface="Wingdings" pitchFamily="2" charset="2"/>
              </a:rPr>
              <a:t> 1 cách có ý thức và pp khi lên lớp, trong phòng thí nghiệm...</a:t>
            </a:r>
            <a:endParaRPr lang="en-US" sz="2800" dirty="0" smtClean="0">
              <a:latin typeface="Times New Roman" pitchFamily="18" charset="0"/>
              <a:cs typeface="Times New Roman" pitchFamily="18" charset="0"/>
              <a:sym typeface="Wingdings" pitchFamily="2" charset="2"/>
            </a:endParaRPr>
          </a:p>
          <a:p>
            <a:pPr marL="0" indent="0" algn="just">
              <a:buNone/>
            </a:pPr>
            <a:endParaRPr lang="vi-VN" sz="3000" dirty="0" smtClean="0">
              <a:latin typeface="Times New Roman" pitchFamily="18" charset="0"/>
              <a:cs typeface="Times New Roman" pitchFamily="18" charset="0"/>
              <a:sym typeface="Wingdings" pitchFamily="2" charset="2"/>
            </a:endParaRPr>
          </a:p>
          <a:p>
            <a:pPr marL="0" indent="0">
              <a:buNone/>
            </a:pPr>
            <a:endParaRPr lang="vi-VN" sz="2400" dirty="0" smtClean="0">
              <a:latin typeface="Times New Roman" pitchFamily="18" charset="0"/>
              <a:cs typeface="Times New Roman" pitchFamily="18" charset="0"/>
              <a:sym typeface="Wingdings" pitchFamily="2" charset="2"/>
            </a:endParaRPr>
          </a:p>
          <a:p>
            <a:pPr marL="0" indent="0">
              <a:buNone/>
            </a:pPr>
            <a:endParaRPr lang="vi-VN" sz="2400" dirty="0" smtClean="0">
              <a:latin typeface="Times New Roman" pitchFamily="18" charset="0"/>
              <a:cs typeface="Times New Roman" pitchFamily="18" charset="0"/>
              <a:sym typeface="Wingdings" pitchFamily="2" charset="2"/>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3886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9067800" cy="5791200"/>
          </a:xfrm>
        </p:spPr>
        <p:txBody>
          <a:bodyPr/>
          <a:lstStyle/>
          <a:p>
            <a:pPr marL="0" indent="0" algn="just">
              <a:buNone/>
            </a:pPr>
            <a:r>
              <a:rPr lang="en-US" dirty="0" smtClean="0"/>
              <a:t>  </a:t>
            </a:r>
            <a:endParaRPr lang="en-US" sz="2800" dirty="0" smtClean="0">
              <a:latin typeface="Times New Roman" pitchFamily="18" charset="0"/>
              <a:cs typeface="Times New Roman" pitchFamily="18" charset="0"/>
            </a:endParaRPr>
          </a:p>
          <a:p>
            <a:pPr marL="0" indent="0" algn="ctr">
              <a:buNone/>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ngoài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8413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err="1">
                <a:latin typeface="Times New Roman" pitchFamily="18" charset="0"/>
                <a:cs typeface="Times New Roman" pitchFamily="18" charset="0"/>
              </a:rPr>
              <a:t>Lập</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kế</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hoạch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tập</a:t>
            </a:r>
            <a:endParaRPr lang="en-US" sz="3600" dirty="0"/>
          </a:p>
        </p:txBody>
      </p:sp>
      <p:sp>
        <p:nvSpPr>
          <p:cNvPr id="3" name="Content Placeholder 2"/>
          <p:cNvSpPr>
            <a:spLocks noGrp="1"/>
          </p:cNvSpPr>
          <p:nvPr>
            <p:ph idx="1"/>
          </p:nvPr>
        </p:nvSpPr>
        <p:spPr>
          <a:xfrm>
            <a:off x="152400" y="1066800"/>
            <a:ext cx="8839200" cy="5562600"/>
          </a:xfrm>
        </p:spPr>
        <p:txBody>
          <a:bodyPr>
            <a:normAutofit fontScale="92500" lnSpcReduction="20000"/>
          </a:bodyPr>
          <a:lstStyle/>
          <a:p>
            <a:pPr marL="0" indent="0" algn="ctr">
              <a:buNone/>
            </a:pPr>
            <a:r>
              <a:rPr lang="vi-VN" sz="2800" b="1" i="1" dirty="0" smtClean="0">
                <a:latin typeface="Times New Roman" pitchFamily="18" charset="0"/>
                <a:cs typeface="Times New Roman" pitchFamily="18" charset="0"/>
                <a:sym typeface="Wingdings" pitchFamily="2" charset="2"/>
              </a:rPr>
              <a:t>Tiếp </a:t>
            </a:r>
            <a:r>
              <a:rPr lang="vi-VN" sz="2800" b="1" i="1" dirty="0">
                <a:latin typeface="Times New Roman" pitchFamily="18" charset="0"/>
                <a:cs typeface="Times New Roman" pitchFamily="18" charset="0"/>
                <a:sym typeface="Wingdings" pitchFamily="2" charset="2"/>
              </a:rPr>
              <a:t>cận từ</a:t>
            </a:r>
            <a:r>
              <a:rPr lang="en-US" sz="2800" b="1" i="1" dirty="0">
                <a:latin typeface="Times New Roman" pitchFamily="18" charset="0"/>
                <a:cs typeface="Times New Roman" pitchFamily="18" charset="0"/>
                <a:sym typeface="Wingdings" pitchFamily="2" charset="2"/>
              </a:rPr>
              <a:t> </a:t>
            </a:r>
            <a:r>
              <a:rPr lang="en-US" sz="2800" b="1" i="1" dirty="0" err="1">
                <a:latin typeface="Times New Roman" pitchFamily="18" charset="0"/>
                <a:cs typeface="Times New Roman" pitchFamily="18" charset="0"/>
                <a:sym typeface="Wingdings" pitchFamily="2" charset="2"/>
              </a:rPr>
              <a:t>tính</a:t>
            </a:r>
            <a:r>
              <a:rPr lang="en-US" sz="2800" b="1" i="1" dirty="0">
                <a:latin typeface="Times New Roman" pitchFamily="18" charset="0"/>
                <a:cs typeface="Times New Roman" pitchFamily="18" charset="0"/>
                <a:sym typeface="Wingdings" pitchFamily="2" charset="2"/>
              </a:rPr>
              <a:t> </a:t>
            </a:r>
            <a:r>
              <a:rPr lang="en-US" sz="2800" b="1" i="1" dirty="0" err="1">
                <a:latin typeface="Times New Roman" pitchFamily="18" charset="0"/>
                <a:cs typeface="Times New Roman" pitchFamily="18" charset="0"/>
                <a:sym typeface="Wingdings" pitchFamily="2" charset="2"/>
              </a:rPr>
              <a:t>tích</a:t>
            </a:r>
            <a:r>
              <a:rPr lang="en-US" sz="2800" b="1" i="1" dirty="0">
                <a:latin typeface="Times New Roman" pitchFamily="18" charset="0"/>
                <a:cs typeface="Times New Roman" pitchFamily="18" charset="0"/>
                <a:sym typeface="Wingdings" pitchFamily="2" charset="2"/>
              </a:rPr>
              <a:t> </a:t>
            </a:r>
            <a:r>
              <a:rPr lang="en-US" sz="2800" b="1" i="1" dirty="0" err="1">
                <a:latin typeface="Times New Roman" pitchFamily="18" charset="0"/>
                <a:cs typeface="Times New Roman" pitchFamily="18" charset="0"/>
                <a:sym typeface="Wingdings" pitchFamily="2" charset="2"/>
              </a:rPr>
              <a:t>cực</a:t>
            </a:r>
            <a:r>
              <a:rPr lang="en-US" sz="2800" b="1" i="1" dirty="0">
                <a:latin typeface="Times New Roman" pitchFamily="18" charset="0"/>
                <a:cs typeface="Times New Roman" pitchFamily="18" charset="0"/>
                <a:sym typeface="Wingdings" pitchFamily="2" charset="2"/>
              </a:rPr>
              <a:t> </a:t>
            </a:r>
            <a:r>
              <a:rPr lang="en-US" sz="2800" b="1" i="1" dirty="0" err="1">
                <a:latin typeface="Times New Roman" pitchFamily="18" charset="0"/>
                <a:cs typeface="Times New Roman" pitchFamily="18" charset="0"/>
                <a:sym typeface="Wingdings" pitchFamily="2" charset="2"/>
              </a:rPr>
              <a:t>học</a:t>
            </a:r>
            <a:r>
              <a:rPr lang="en-US" sz="2800" b="1" i="1" dirty="0">
                <a:latin typeface="Times New Roman" pitchFamily="18" charset="0"/>
                <a:cs typeface="Times New Roman" pitchFamily="18" charset="0"/>
                <a:sym typeface="Wingdings" pitchFamily="2" charset="2"/>
              </a:rPr>
              <a:t> </a:t>
            </a:r>
            <a:r>
              <a:rPr lang="en-US" sz="2800" b="1" i="1" dirty="0" err="1" smtClean="0">
                <a:latin typeface="Times New Roman" pitchFamily="18" charset="0"/>
                <a:cs typeface="Times New Roman" pitchFamily="18" charset="0"/>
                <a:sym typeface="Wingdings" pitchFamily="2" charset="2"/>
              </a:rPr>
              <a:t>tập</a:t>
            </a:r>
            <a:r>
              <a:rPr lang="en-US" sz="2800" b="1" i="1" dirty="0" smtClean="0">
                <a:latin typeface="Times New Roman" pitchFamily="18" charset="0"/>
                <a:cs typeface="Times New Roman" pitchFamily="18" charset="0"/>
                <a:sym typeface="Wingdings" pitchFamily="2" charset="2"/>
              </a:rPr>
              <a:t>: </a:t>
            </a:r>
            <a:r>
              <a:rPr lang="en-US" sz="2800" b="1" i="1" dirty="0">
                <a:latin typeface="Times New Roman" pitchFamily="18" charset="0"/>
                <a:cs typeface="Times New Roman" pitchFamily="18" charset="0"/>
                <a:sym typeface="Wingdings" pitchFamily="2" charset="2"/>
              </a:rPr>
              <a:t>P</a:t>
            </a:r>
            <a:r>
              <a:rPr lang="vi-VN" sz="2800" b="1" i="1" dirty="0">
                <a:latin typeface="Times New Roman" pitchFamily="18" charset="0"/>
                <a:cs typeface="Times New Roman" pitchFamily="18" charset="0"/>
                <a:sym typeface="Wingdings" pitchFamily="2" charset="2"/>
              </a:rPr>
              <a:t>.</a:t>
            </a:r>
            <a:r>
              <a:rPr lang="en-US" sz="2800" b="1" i="1" dirty="0">
                <a:latin typeface="Times New Roman" pitchFamily="18" charset="0"/>
                <a:cs typeface="Times New Roman" pitchFamily="18" charset="0"/>
                <a:sym typeface="Wingdings" pitchFamily="2" charset="2"/>
              </a:rPr>
              <a:t>O</a:t>
            </a:r>
            <a:r>
              <a:rPr lang="vi-VN" sz="2800" b="1" i="1" dirty="0">
                <a:latin typeface="Times New Roman" pitchFamily="18" charset="0"/>
                <a:cs typeface="Times New Roman" pitchFamily="18" charset="0"/>
                <a:sym typeface="Wingdings" pitchFamily="2" charset="2"/>
              </a:rPr>
              <a:t>.</a:t>
            </a:r>
            <a:r>
              <a:rPr lang="en-US" sz="2800" b="1" i="1" dirty="0">
                <a:latin typeface="Times New Roman" pitchFamily="18" charset="0"/>
                <a:cs typeface="Times New Roman" pitchFamily="18" charset="0"/>
                <a:sym typeface="Wingdings" pitchFamily="2" charset="2"/>
              </a:rPr>
              <a:t>W</a:t>
            </a:r>
            <a:r>
              <a:rPr lang="vi-VN" sz="2800" b="1" i="1" dirty="0">
                <a:latin typeface="Times New Roman" pitchFamily="18" charset="0"/>
                <a:cs typeface="Times New Roman" pitchFamily="18" charset="0"/>
                <a:sym typeface="Wingdings" pitchFamily="2" charset="2"/>
              </a:rPr>
              <a:t>.</a:t>
            </a:r>
            <a:r>
              <a:rPr lang="en-US" sz="2800" b="1" i="1" dirty="0">
                <a:latin typeface="Times New Roman" pitchFamily="18" charset="0"/>
                <a:cs typeface="Times New Roman" pitchFamily="18" charset="0"/>
                <a:sym typeface="Wingdings" pitchFamily="2" charset="2"/>
              </a:rPr>
              <a:t>E</a:t>
            </a:r>
            <a:r>
              <a:rPr lang="vi-VN" sz="2800" b="1" i="1" dirty="0">
                <a:latin typeface="Times New Roman" pitchFamily="18" charset="0"/>
                <a:cs typeface="Times New Roman" pitchFamily="18" charset="0"/>
                <a:sym typeface="Wingdings" pitchFamily="2" charset="2"/>
              </a:rPr>
              <a:t>.</a:t>
            </a:r>
            <a:r>
              <a:rPr lang="en-US" sz="2800" b="1" i="1" dirty="0">
                <a:latin typeface="Times New Roman" pitchFamily="18" charset="0"/>
                <a:cs typeface="Times New Roman" pitchFamily="18" charset="0"/>
                <a:sym typeface="Wingdings" pitchFamily="2" charset="2"/>
              </a:rPr>
              <a:t>R</a:t>
            </a:r>
            <a:endParaRPr lang="en-US" sz="3000" b="1" dirty="0">
              <a:latin typeface="Times New Roman" pitchFamily="18" charset="0"/>
              <a:cs typeface="Times New Roman" pitchFamily="18" charset="0"/>
              <a:sym typeface="Wingdings" pitchFamily="2" charset="2"/>
            </a:endParaRPr>
          </a:p>
          <a:p>
            <a:pPr marL="0" indent="0" algn="just">
              <a:buNone/>
            </a:pPr>
            <a:endParaRPr lang="en-US" sz="3000" b="1" dirty="0" smtClean="0">
              <a:latin typeface="Times New Roman" pitchFamily="18" charset="0"/>
              <a:cs typeface="Times New Roman" pitchFamily="18" charset="0"/>
              <a:sym typeface="Wingdings" pitchFamily="2" charset="2"/>
            </a:endParaRPr>
          </a:p>
          <a:p>
            <a:pPr marL="0" indent="0" algn="just">
              <a:buNone/>
            </a:pPr>
            <a:r>
              <a:rPr lang="vi-VN" sz="3000" b="1" dirty="0" smtClean="0">
                <a:latin typeface="Times New Roman" pitchFamily="18" charset="0"/>
                <a:cs typeface="Times New Roman" pitchFamily="18" charset="0"/>
                <a:sym typeface="Wingdings" pitchFamily="2" charset="2"/>
              </a:rPr>
              <a:t>E </a:t>
            </a:r>
            <a:r>
              <a:rPr lang="vi-VN" sz="3000" b="1" dirty="0">
                <a:latin typeface="Times New Roman" pitchFamily="18" charset="0"/>
                <a:cs typeface="Times New Roman" pitchFamily="18" charset="0"/>
                <a:sym typeface="Wingdings" pitchFamily="2" charset="2"/>
              </a:rPr>
              <a:t>(Evaluate </a:t>
            </a:r>
            <a:r>
              <a:rPr lang="vi-VN" sz="3000" dirty="0">
                <a:latin typeface="Times New Roman" pitchFamily="18" charset="0"/>
                <a:cs typeface="Times New Roman" pitchFamily="18" charset="0"/>
                <a:sym typeface="Wingdings" pitchFamily="2" charset="2"/>
              </a:rPr>
              <a:t>- đánh giá): Ng học </a:t>
            </a:r>
            <a:r>
              <a:rPr lang="vi-VN" sz="3000" dirty="0" smtClean="0">
                <a:latin typeface="Times New Roman" pitchFamily="18" charset="0"/>
                <a:cs typeface="Times New Roman" pitchFamily="18" charset="0"/>
                <a:sym typeface="Wingdings" pitchFamily="2" charset="2"/>
              </a:rPr>
              <a:t>biết </a:t>
            </a:r>
            <a:r>
              <a:rPr lang="vi-VN" sz="3000" dirty="0">
                <a:latin typeface="Times New Roman" pitchFamily="18" charset="0"/>
                <a:cs typeface="Times New Roman" pitchFamily="18" charset="0"/>
                <a:sym typeface="Wingdings" pitchFamily="2" charset="2"/>
              </a:rPr>
              <a:t>đánh giá chính bản thân và sản phẩm tạo ra trong quá trình học tập, biết mình đang ở vị trí nào từ đó có bp thích hợp để đạt MT. Đó là hình thức phân tích qua đó nâng cao trình độ và ý thức học tập.</a:t>
            </a:r>
          </a:p>
          <a:p>
            <a:pPr marL="0" indent="0" algn="just">
              <a:buNone/>
            </a:pPr>
            <a:endParaRPr lang="en-US" sz="3000" dirty="0">
              <a:latin typeface="Times New Roman" pitchFamily="18" charset="0"/>
              <a:cs typeface="Times New Roman" pitchFamily="18" charset="0"/>
              <a:sym typeface="Wingdings" pitchFamily="2" charset="2"/>
            </a:endParaRPr>
          </a:p>
          <a:p>
            <a:pPr marL="0" indent="0" algn="just">
              <a:buNone/>
            </a:pPr>
            <a:endParaRPr lang="vi-VN" sz="3000" dirty="0">
              <a:latin typeface="Times New Roman" pitchFamily="18" charset="0"/>
              <a:cs typeface="Times New Roman" pitchFamily="18" charset="0"/>
              <a:sym typeface="Wingdings" pitchFamily="2" charset="2"/>
            </a:endParaRPr>
          </a:p>
          <a:p>
            <a:pPr marL="0" indent="0" algn="just">
              <a:buNone/>
            </a:pPr>
            <a:r>
              <a:rPr lang="vi-VN" sz="3000" b="1" dirty="0">
                <a:latin typeface="Times New Roman" pitchFamily="18" charset="0"/>
                <a:cs typeface="Times New Roman" pitchFamily="18" charset="0"/>
                <a:sym typeface="Wingdings" pitchFamily="2" charset="2"/>
              </a:rPr>
              <a:t>R (Rethink </a:t>
            </a:r>
            <a:r>
              <a:rPr lang="vi-VN" sz="3000" dirty="0">
                <a:latin typeface="Times New Roman" pitchFamily="18" charset="0"/>
                <a:cs typeface="Times New Roman" pitchFamily="18" charset="0"/>
                <a:sym typeface="Wingdings" pitchFamily="2" charset="2"/>
              </a:rPr>
              <a:t>- suy nghĩ lại): người </a:t>
            </a:r>
            <a:r>
              <a:rPr lang="vi-VN" sz="3000" dirty="0" smtClean="0">
                <a:latin typeface="Times New Roman" pitchFamily="18" charset="0"/>
                <a:cs typeface="Times New Roman" pitchFamily="18" charset="0"/>
                <a:sym typeface="Wingdings" pitchFamily="2" charset="2"/>
              </a:rPr>
              <a:t>học</a:t>
            </a:r>
            <a:r>
              <a:rPr lang="en-US" sz="3000" dirty="0" smtClean="0">
                <a:latin typeface="Times New Roman" pitchFamily="18" charset="0"/>
                <a:cs typeface="Times New Roman" pitchFamily="18" charset="0"/>
                <a:sym typeface="Wingdings" pitchFamily="2" charset="2"/>
              </a:rPr>
              <a:t> </a:t>
            </a:r>
            <a:r>
              <a:rPr lang="vi-VN" sz="3000" dirty="0" smtClean="0">
                <a:latin typeface="Times New Roman" pitchFamily="18" charset="0"/>
                <a:cs typeface="Times New Roman" pitchFamily="18" charset="0"/>
                <a:sym typeface="Wingdings" pitchFamily="2" charset="2"/>
              </a:rPr>
              <a:t>phải </a:t>
            </a:r>
            <a:r>
              <a:rPr lang="vi-VN" sz="3000" dirty="0">
                <a:latin typeface="Times New Roman" pitchFamily="18" charset="0"/>
                <a:cs typeface="Times New Roman" pitchFamily="18" charset="0"/>
                <a:sym typeface="Wingdings" pitchFamily="2" charset="2"/>
              </a:rPr>
              <a:t>có tính sáng tạo cao, nhìn nhận vđ nhiều chiều, lật ngược vấn </a:t>
            </a:r>
            <a:r>
              <a:rPr lang="vi-VN" sz="3000" dirty="0" smtClean="0">
                <a:latin typeface="Times New Roman" pitchFamily="18" charset="0"/>
                <a:cs typeface="Times New Roman" pitchFamily="18" charset="0"/>
                <a:sym typeface="Wingdings" pitchFamily="2" charset="2"/>
              </a:rPr>
              <a:t>đề</a:t>
            </a:r>
            <a:r>
              <a:rPr lang="en-US" sz="3000" dirty="0" smtClean="0">
                <a:latin typeface="Times New Roman" pitchFamily="18" charset="0"/>
                <a:cs typeface="Times New Roman" pitchFamily="18" charset="0"/>
                <a:sym typeface="Wingdings" pitchFamily="2" charset="2"/>
              </a:rPr>
              <a:t>.</a:t>
            </a:r>
          </a:p>
          <a:p>
            <a:pPr marL="0" indent="0" algn="just">
              <a:buNone/>
            </a:pPr>
            <a:r>
              <a:rPr lang="vi-VN" sz="3000" dirty="0" smtClean="0">
                <a:latin typeface="Times New Roman" pitchFamily="18" charset="0"/>
                <a:cs typeface="Times New Roman" pitchFamily="18" charset="0"/>
                <a:sym typeface="Wingdings" pitchFamily="2" charset="2"/>
              </a:rPr>
              <a:t>R </a:t>
            </a:r>
            <a:r>
              <a:rPr lang="en-US" sz="3000" dirty="0" smtClean="0">
                <a:latin typeface="Times New Roman" pitchFamily="18" charset="0"/>
                <a:cs typeface="Times New Roman" pitchFamily="18" charset="0"/>
                <a:sym typeface="Wingdings" pitchFamily="2" charset="2"/>
              </a:rPr>
              <a:t>(</a:t>
            </a:r>
            <a:r>
              <a:rPr lang="en-US" sz="3000" dirty="0">
                <a:latin typeface="Times New Roman" pitchFamily="18" charset="0"/>
                <a:cs typeface="Times New Roman" pitchFamily="18" charset="0"/>
                <a:sym typeface="Wingdings" pitchFamily="2" charset="2"/>
              </a:rPr>
              <a:t>R</a:t>
            </a:r>
            <a:r>
              <a:rPr lang="vi-VN" sz="3000" dirty="0" smtClean="0">
                <a:latin typeface="Times New Roman" pitchFamily="18" charset="0"/>
                <a:cs typeface="Times New Roman" pitchFamily="18" charset="0"/>
                <a:sym typeface="Wingdings" pitchFamily="2" charset="2"/>
              </a:rPr>
              <a:t>ecreate </a:t>
            </a:r>
            <a:r>
              <a:rPr lang="en-US" sz="3000" dirty="0" smtClean="0">
                <a:latin typeface="Times New Roman" pitchFamily="18" charset="0"/>
                <a:cs typeface="Times New Roman" pitchFamily="18" charset="0"/>
                <a:sym typeface="Wingdings" pitchFamily="2" charset="2"/>
              </a:rPr>
              <a:t>- </a:t>
            </a:r>
            <a:r>
              <a:rPr lang="vi-VN" sz="3000" dirty="0" smtClean="0">
                <a:latin typeface="Times New Roman" pitchFamily="18" charset="0"/>
                <a:cs typeface="Times New Roman" pitchFamily="18" charset="0"/>
                <a:sym typeface="Wingdings" pitchFamily="2" charset="2"/>
              </a:rPr>
              <a:t>giải </a:t>
            </a:r>
            <a:r>
              <a:rPr lang="vi-VN" sz="3000" dirty="0">
                <a:latin typeface="Times New Roman" pitchFamily="18" charset="0"/>
                <a:cs typeface="Times New Roman" pitchFamily="18" charset="0"/>
                <a:sym typeface="Wingdings" pitchFamily="2" charset="2"/>
              </a:rPr>
              <a:t>lao, giải trí): ai ko biết nghỉ ngơi, thư giãn thì cũng ko có đc kết quả HT, NC cao. </a:t>
            </a:r>
          </a:p>
          <a:p>
            <a:pPr marL="0" indent="0" algn="just">
              <a:buNone/>
            </a:pPr>
            <a:r>
              <a:rPr lang="en-US" dirty="0">
                <a:latin typeface="Times New Roman" pitchFamily="18" charset="0"/>
                <a:cs typeface="Times New Roman" pitchFamily="18" charset="0"/>
                <a:sym typeface="Wingdings" pitchFamily="2" charset="2"/>
              </a:rPr>
              <a:t> </a:t>
            </a:r>
          </a:p>
          <a:p>
            <a:endParaRPr lang="en-US" dirty="0"/>
          </a:p>
        </p:txBody>
      </p:sp>
    </p:spTree>
    <p:extLst>
      <p:ext uri="{BB962C8B-B14F-4D97-AF65-F5344CB8AC3E}">
        <p14:creationId xmlns:p14="http://schemas.microsoft.com/office/powerpoint/2010/main" val="255518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err="1" smtClean="0">
                <a:latin typeface="Times New Roman" pitchFamily="18" charset="0"/>
                <a:cs typeface="Times New Roman" pitchFamily="18" charset="0"/>
              </a:rPr>
              <a:t>Cảm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thầy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22175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838200"/>
            <a:ext cx="8763000" cy="5791200"/>
          </a:xfrm>
        </p:spPr>
        <p:txBody>
          <a:bodyPr/>
          <a:lstStyle/>
          <a:p>
            <a:pPr marL="0" indent="0" algn="just">
              <a:buNone/>
            </a:pPr>
            <a:r>
              <a:rPr lang="en-US" dirty="0" smtClean="0"/>
              <a:t>  </a:t>
            </a:r>
            <a:r>
              <a:rPr lang="en-US" sz="2800" dirty="0" err="1" smtClean="0">
                <a:latin typeface="Times New Roman" pitchFamily="18" charset="0"/>
                <a:cs typeface="Times New Roman" pitchFamily="18" charset="0"/>
              </a:rPr>
              <a:t>Hoạt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(10 </a:t>
            </a:r>
            <a:r>
              <a:rPr lang="en-US" sz="2800" dirty="0" err="1" smtClean="0">
                <a:latin typeface="Times New Roman" pitchFamily="18" charset="0"/>
                <a:cs typeface="Times New Roman" pitchFamily="18" charset="0"/>
              </a:rPr>
              <a:t>phút</a:t>
            </a:r>
            <a:r>
              <a:rPr lang="en-US" sz="2800" dirty="0" smtClean="0">
                <a:latin typeface="Times New Roman" pitchFamily="18" charset="0"/>
                <a:cs typeface="Times New Roman" pitchFamily="18" charset="0"/>
              </a:rPr>
              <a:t>): </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đường</a:t>
            </a:r>
            <a:r>
              <a:rPr lang="en-US" sz="2800" dirty="0" smtClean="0">
                <a:latin typeface="Times New Roman" pitchFamily="18" charset="0"/>
                <a:cs typeface="Times New Roman" pitchFamily="18" charset="0"/>
              </a:rPr>
              <a:t> link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chat box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nhanh</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659520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990600"/>
            <a:ext cx="8839200" cy="5791200"/>
          </a:xfrm>
        </p:spPr>
        <p:txBody>
          <a:bodyPr>
            <a:normAutofit/>
          </a:bodyPr>
          <a:lstStyle/>
          <a:p>
            <a:pPr marL="0" indent="0" algn="ctr">
              <a:buNone/>
            </a:pPr>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yếu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ảnh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hưởng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tới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tự</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học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người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học</a:t>
            </a:r>
            <a:endParaRPr lang="en-US" sz="2800" b="1" dirty="0" smtClean="0">
              <a:latin typeface="Times New Roman" pitchFamily="18" charset="0"/>
              <a:cs typeface="Times New Roman" pitchFamily="18" charset="0"/>
            </a:endParaRPr>
          </a:p>
          <a:p>
            <a:pPr marL="0" indent="0" algn="ctr">
              <a:buNone/>
            </a:pPr>
            <a:endParaRPr lang="en-US" sz="2800" b="1" dirty="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dạy</a:t>
            </a: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25599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0"/>
            <a:ext cx="8590280" cy="1295400"/>
          </a:xfrm>
        </p:spPr>
        <p:txBody>
          <a:bodyPr>
            <a:normAutofit fontScale="90000"/>
          </a:bodyPr>
          <a:lstStyle/>
          <a:p>
            <a:r>
              <a:rPr lang="en-US" sz="3600" dirty="0" smtClean="0">
                <a:latin typeface="Times New Roman" pitchFamily="18" charset="0"/>
                <a:cs typeface="Times New Roman" pitchFamily="18" charset="0"/>
              </a:rPr>
              <a:t>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200" b="1" dirty="0" err="1" smtClean="0">
                <a:latin typeface="Times New Roman" pitchFamily="18" charset="0"/>
                <a:cs typeface="Times New Roman" pitchFamily="18" charset="0"/>
              </a:rPr>
              <a:t>Các</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yếu</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tố</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ảnh</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hưởng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tới</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hđ</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tự</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học</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US" sz="3200" i="1" dirty="0" smtClean="0">
              <a:latin typeface="Times New Roman" pitchFamily="18" charset="0"/>
              <a:cs typeface="Times New Roman" pitchFamily="18" charset="0"/>
            </a:endParaRPr>
          </a:p>
        </p:txBody>
      </p:sp>
      <p:sp>
        <p:nvSpPr>
          <p:cNvPr id="95236" name="Oval 4"/>
          <p:cNvSpPr>
            <a:spLocks noChangeArrowheads="1"/>
          </p:cNvSpPr>
          <p:nvPr/>
        </p:nvSpPr>
        <p:spPr bwMode="auto">
          <a:xfrm>
            <a:off x="2492673" y="2114383"/>
            <a:ext cx="3633788" cy="3705225"/>
          </a:xfrm>
          <a:prstGeom prst="ellipse">
            <a:avLst/>
          </a:prstGeom>
          <a:gradFill rotWithShape="1">
            <a:gsLst>
              <a:gs pos="0">
                <a:schemeClr val="folHlink"/>
              </a:gs>
              <a:gs pos="100000">
                <a:schemeClr val="folHlink">
                  <a:gamma/>
                  <a:tint val="27451"/>
                  <a:invGamma/>
                </a:schemeClr>
              </a:gs>
            </a:gsLst>
            <a:lin ang="5400000" scaled="1"/>
          </a:gradFill>
          <a:ln>
            <a:noFill/>
          </a:ln>
          <a:effectLst/>
          <a:extLst/>
        </p:spPr>
        <p:txBody>
          <a:bodyPr wrap="none" anchor="ctr"/>
          <a:lstStyle/>
          <a:p>
            <a:pPr>
              <a:defRPr/>
            </a:pPr>
            <a:endParaRPr lang="en-US">
              <a:cs typeface="+mn-cs"/>
            </a:endParaRPr>
          </a:p>
        </p:txBody>
      </p:sp>
      <p:grpSp>
        <p:nvGrpSpPr>
          <p:cNvPr id="10244" name="Group 5"/>
          <p:cNvGrpSpPr>
            <a:grpSpLocks/>
          </p:cNvGrpSpPr>
          <p:nvPr/>
        </p:nvGrpSpPr>
        <p:grpSpPr bwMode="auto">
          <a:xfrm>
            <a:off x="3344863" y="3073400"/>
            <a:ext cx="1852612" cy="1995488"/>
            <a:chOff x="2016" y="1920"/>
            <a:chExt cx="1680" cy="1680"/>
          </a:xfrm>
        </p:grpSpPr>
        <p:sp>
          <p:nvSpPr>
            <p:cNvPr id="10289" name="Oval 6"/>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w="9525">
              <a:solidFill>
                <a:schemeClr val="tx1"/>
              </a:solidFill>
              <a:round/>
              <a:headEnd/>
              <a:tailEnd/>
            </a:ln>
          </p:spPr>
          <p:txBody>
            <a:bodyPr wrap="none" anchor="ctr"/>
            <a:lstStyle/>
            <a:p>
              <a:endParaRPr lang="en-US"/>
            </a:p>
          </p:txBody>
        </p:sp>
        <p:sp>
          <p:nvSpPr>
            <p:cNvPr id="10290" name="Freeform 7"/>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40" name="Text Box 8"/>
          <p:cNvSpPr txBox="1">
            <a:spLocks noChangeArrowheads="1"/>
          </p:cNvSpPr>
          <p:nvPr/>
        </p:nvSpPr>
        <p:spPr bwMode="gray">
          <a:xfrm>
            <a:off x="3425864" y="3857625"/>
            <a:ext cx="1765228" cy="523220"/>
          </a:xfrm>
          <a:prstGeom prst="rect">
            <a:avLst/>
          </a:prstGeom>
          <a:noFill/>
          <a:ln>
            <a:noFill/>
          </a:ln>
          <a:effectLst/>
          <a:extLst/>
        </p:spPr>
        <p:txBody>
          <a:bodyPr wrap="none">
            <a:spAutoFit/>
          </a:bodyPr>
          <a:lstStyle/>
          <a:p>
            <a:pPr algn="ctr" eaLnBrk="0" hangingPunct="0">
              <a:defRPr/>
            </a:pPr>
            <a:r>
              <a:rPr lang="en-US" sz="2800" b="1" dirty="0" err="1" smtClean="0">
                <a:solidFill>
                  <a:srgbClr val="FFFF00"/>
                </a:solidFill>
                <a:effectLst>
                  <a:outerShdw blurRad="38100" dist="38100" dir="2700000" algn="tl">
                    <a:srgbClr val="C0C0C0"/>
                  </a:outerShdw>
                </a:effectLst>
                <a:latin typeface="Times New Roman" pitchFamily="18" charset="0"/>
                <a:cs typeface="Times New Roman" pitchFamily="18" charset="0"/>
              </a:rPr>
              <a:t>Người</a:t>
            </a:r>
            <a:r>
              <a:rPr lang="en-US" sz="2800" b="1" dirty="0" smtClean="0">
                <a:solidFill>
                  <a:srgbClr val="FFFF00"/>
                </a:solidFill>
                <a:effectLst>
                  <a:outerShdw blurRad="38100" dist="38100" dir="2700000" algn="tl">
                    <a:srgbClr val="C0C0C0"/>
                  </a:outerShdw>
                </a:effectLst>
                <a:latin typeface="Times New Roman" pitchFamily="18" charset="0"/>
                <a:cs typeface="Times New Roman" pitchFamily="18" charset="0"/>
              </a:rPr>
              <a:t> </a:t>
            </a:r>
            <a:r>
              <a:rPr lang="en-US" sz="2800" b="1" dirty="0" err="1" smtClean="0">
                <a:solidFill>
                  <a:srgbClr val="FFFF00"/>
                </a:solidFill>
                <a:effectLst>
                  <a:outerShdw blurRad="38100" dist="38100" dir="2700000" algn="tl">
                    <a:srgbClr val="C0C0C0"/>
                  </a:outerShdw>
                </a:effectLst>
                <a:latin typeface="Times New Roman" pitchFamily="18" charset="0"/>
                <a:cs typeface="Times New Roman" pitchFamily="18" charset="0"/>
              </a:rPr>
              <a:t>học</a:t>
            </a:r>
            <a:endParaRPr lang="en-US" sz="2800" b="1" dirty="0">
              <a:solidFill>
                <a:srgbClr val="FFFF00"/>
              </a:solidFill>
              <a:effectLst>
                <a:outerShdw blurRad="38100" dist="38100" dir="2700000" algn="tl">
                  <a:srgbClr val="C0C0C0"/>
                </a:outerShdw>
              </a:effectLst>
              <a:latin typeface="Times New Roman" pitchFamily="18" charset="0"/>
              <a:cs typeface="Times New Roman" pitchFamily="18" charset="0"/>
            </a:endParaRPr>
          </a:p>
        </p:txBody>
      </p:sp>
      <p:grpSp>
        <p:nvGrpSpPr>
          <p:cNvPr id="10246" name="Group 9"/>
          <p:cNvGrpSpPr>
            <a:grpSpLocks/>
          </p:cNvGrpSpPr>
          <p:nvPr/>
        </p:nvGrpSpPr>
        <p:grpSpPr bwMode="auto">
          <a:xfrm>
            <a:off x="4936065" y="2188507"/>
            <a:ext cx="617537" cy="615950"/>
            <a:chOff x="2640" y="1088"/>
            <a:chExt cx="432" cy="415"/>
          </a:xfrm>
        </p:grpSpPr>
        <p:grpSp>
          <p:nvGrpSpPr>
            <p:cNvPr id="10285" name="Group 10"/>
            <p:cNvGrpSpPr>
              <a:grpSpLocks/>
            </p:cNvGrpSpPr>
            <p:nvPr/>
          </p:nvGrpSpPr>
          <p:grpSpPr bwMode="auto">
            <a:xfrm>
              <a:off x="2640" y="1088"/>
              <a:ext cx="432" cy="415"/>
              <a:chOff x="2016" y="1920"/>
              <a:chExt cx="1680" cy="1680"/>
            </a:xfrm>
          </p:grpSpPr>
          <p:sp>
            <p:nvSpPr>
              <p:cNvPr id="95243" name="Oval 11"/>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p:spPr>
            <p:txBody>
              <a:bodyPr wrap="none" anchor="ctr"/>
              <a:lstStyle/>
              <a:p>
                <a:pPr>
                  <a:defRPr/>
                </a:pPr>
                <a:endParaRPr lang="en-US">
                  <a:cs typeface="+mn-cs"/>
                </a:endParaRPr>
              </a:p>
            </p:txBody>
          </p:sp>
          <p:sp>
            <p:nvSpPr>
              <p:cNvPr id="10288" name="Freeform 12"/>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45" name="Text Box 13"/>
            <p:cNvSpPr txBox="1">
              <a:spLocks noChangeArrowheads="1"/>
            </p:cNvSpPr>
            <p:nvPr/>
          </p:nvSpPr>
          <p:spPr bwMode="gray">
            <a:xfrm>
              <a:off x="2720" y="1152"/>
              <a:ext cx="291" cy="308"/>
            </a:xfrm>
            <a:prstGeom prst="rect">
              <a:avLst/>
            </a:prstGeom>
            <a:noFill/>
            <a:ln>
              <a:noFill/>
            </a:ln>
            <a:effectLst/>
            <a:extLst/>
          </p:spPr>
          <p:txBody>
            <a:bodyPr wrap="none">
              <a:spAutoFit/>
            </a:bodyPr>
            <a:lstStyle/>
            <a:p>
              <a:pPr algn="ctr" eaLnBrk="0" hangingPunct="0">
                <a:defRPr/>
              </a:pPr>
              <a:r>
                <a:rPr lang="en-US" sz="2400" b="1" dirty="0">
                  <a:solidFill>
                    <a:srgbClr val="FFFFFF"/>
                  </a:solidFill>
                  <a:effectLst>
                    <a:outerShdw blurRad="38100" dist="38100" dir="2700000" algn="tl">
                      <a:srgbClr val="C0C0C0"/>
                    </a:outerShdw>
                  </a:effectLst>
                  <a:latin typeface="Verdana" panose="020B0604030504040204" pitchFamily="34" charset="0"/>
                  <a:cs typeface="+mn-cs"/>
                </a:rPr>
                <a:t>B</a:t>
              </a:r>
            </a:p>
          </p:txBody>
        </p:sp>
      </p:grpSp>
      <p:grpSp>
        <p:nvGrpSpPr>
          <p:cNvPr id="10249" name="Group 22"/>
          <p:cNvGrpSpPr>
            <a:grpSpLocks/>
          </p:cNvGrpSpPr>
          <p:nvPr/>
        </p:nvGrpSpPr>
        <p:grpSpPr bwMode="auto">
          <a:xfrm>
            <a:off x="5489602" y="4455301"/>
            <a:ext cx="614362" cy="664146"/>
            <a:chOff x="3778" y="2487"/>
            <a:chExt cx="430" cy="447"/>
          </a:xfrm>
        </p:grpSpPr>
        <p:grpSp>
          <p:nvGrpSpPr>
            <p:cNvPr id="10275" name="Group 23"/>
            <p:cNvGrpSpPr>
              <a:grpSpLocks/>
            </p:cNvGrpSpPr>
            <p:nvPr/>
          </p:nvGrpSpPr>
          <p:grpSpPr bwMode="auto">
            <a:xfrm>
              <a:off x="3778" y="2487"/>
              <a:ext cx="430" cy="447"/>
              <a:chOff x="1391" y="3919"/>
              <a:chExt cx="1680" cy="1719"/>
            </a:xfrm>
          </p:grpSpPr>
          <p:sp>
            <p:nvSpPr>
              <p:cNvPr id="95256" name="Oval 24"/>
              <p:cNvSpPr>
                <a:spLocks noChangeArrowheads="1"/>
              </p:cNvSpPr>
              <p:nvPr/>
            </p:nvSpPr>
            <p:spPr bwMode="gray">
              <a:xfrm>
                <a:off x="1391" y="3958"/>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p:spPr>
            <p:txBody>
              <a:bodyPr wrap="none" anchor="ctr"/>
              <a:lstStyle/>
              <a:p>
                <a:pPr>
                  <a:defRPr/>
                </a:pPr>
                <a:endParaRPr lang="en-US">
                  <a:cs typeface="+mn-cs"/>
                </a:endParaRPr>
              </a:p>
            </p:txBody>
          </p:sp>
          <p:sp>
            <p:nvSpPr>
              <p:cNvPr id="10278" name="Freeform 25"/>
              <p:cNvSpPr>
                <a:spLocks/>
              </p:cNvSpPr>
              <p:nvPr/>
            </p:nvSpPr>
            <p:spPr bwMode="gray">
              <a:xfrm>
                <a:off x="1529" y="3919"/>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58" name="Text Box 26"/>
            <p:cNvSpPr txBox="1">
              <a:spLocks noChangeArrowheads="1"/>
            </p:cNvSpPr>
            <p:nvPr/>
          </p:nvSpPr>
          <p:spPr bwMode="gray">
            <a:xfrm>
              <a:off x="3840" y="2562"/>
              <a:ext cx="283" cy="308"/>
            </a:xfrm>
            <a:prstGeom prst="rect">
              <a:avLst/>
            </a:prstGeom>
            <a:noFill/>
            <a:ln>
              <a:noFill/>
            </a:ln>
            <a:effectLst/>
            <a:extLst/>
          </p:spPr>
          <p:txBody>
            <a:bodyPr wrap="none">
              <a:spAutoFit/>
            </a:bodyPr>
            <a:lstStyle/>
            <a:p>
              <a:pPr algn="ctr" eaLnBrk="0" hangingPunct="0">
                <a:defRPr/>
              </a:pPr>
              <a:r>
                <a:rPr lang="en-US" sz="2400" b="1" dirty="0">
                  <a:solidFill>
                    <a:srgbClr val="FFFFFF"/>
                  </a:solidFill>
                  <a:effectLst>
                    <a:outerShdw blurRad="38100" dist="38100" dir="2700000" algn="tl">
                      <a:srgbClr val="C0C0C0"/>
                    </a:outerShdw>
                  </a:effectLst>
                  <a:latin typeface="Verdana" panose="020B0604030504040204" pitchFamily="34" charset="0"/>
                  <a:cs typeface="+mn-cs"/>
                </a:rPr>
                <a:t>C</a:t>
              </a:r>
            </a:p>
          </p:txBody>
        </p:sp>
      </p:grpSp>
      <p:grpSp>
        <p:nvGrpSpPr>
          <p:cNvPr id="10250" name="Group 27"/>
          <p:cNvGrpSpPr>
            <a:grpSpLocks/>
          </p:cNvGrpSpPr>
          <p:nvPr/>
        </p:nvGrpSpPr>
        <p:grpSpPr bwMode="auto">
          <a:xfrm>
            <a:off x="2779544" y="5002104"/>
            <a:ext cx="587375" cy="610852"/>
            <a:chOff x="1856" y="3246"/>
            <a:chExt cx="412" cy="411"/>
          </a:xfrm>
        </p:grpSpPr>
        <p:grpSp>
          <p:nvGrpSpPr>
            <p:cNvPr id="10271" name="Group 28"/>
            <p:cNvGrpSpPr>
              <a:grpSpLocks/>
            </p:cNvGrpSpPr>
            <p:nvPr/>
          </p:nvGrpSpPr>
          <p:grpSpPr bwMode="auto">
            <a:xfrm>
              <a:off x="1856" y="3246"/>
              <a:ext cx="412" cy="411"/>
              <a:chOff x="-4899" y="1520"/>
              <a:chExt cx="1680" cy="1760"/>
            </a:xfrm>
          </p:grpSpPr>
          <p:sp>
            <p:nvSpPr>
              <p:cNvPr id="95261" name="Oval 29"/>
              <p:cNvSpPr>
                <a:spLocks noChangeArrowheads="1"/>
              </p:cNvSpPr>
              <p:nvPr/>
            </p:nvSpPr>
            <p:spPr bwMode="gray">
              <a:xfrm>
                <a:off x="-4899" y="160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p:spPr>
            <p:txBody>
              <a:bodyPr wrap="none" anchor="ctr"/>
              <a:lstStyle/>
              <a:p>
                <a:pPr>
                  <a:defRPr/>
                </a:pPr>
                <a:endParaRPr lang="en-US">
                  <a:cs typeface="+mn-cs"/>
                </a:endParaRPr>
              </a:p>
            </p:txBody>
          </p:sp>
          <p:sp>
            <p:nvSpPr>
              <p:cNvPr id="10274" name="Freeform 30"/>
              <p:cNvSpPr>
                <a:spLocks/>
              </p:cNvSpPr>
              <p:nvPr/>
            </p:nvSpPr>
            <p:spPr bwMode="gray">
              <a:xfrm>
                <a:off x="-4738" y="1520"/>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63" name="Text Box 31"/>
            <p:cNvSpPr txBox="1">
              <a:spLocks noChangeArrowheads="1"/>
            </p:cNvSpPr>
            <p:nvPr/>
          </p:nvSpPr>
          <p:spPr bwMode="gray">
            <a:xfrm>
              <a:off x="1924" y="3313"/>
              <a:ext cx="304" cy="308"/>
            </a:xfrm>
            <a:prstGeom prst="rect">
              <a:avLst/>
            </a:prstGeom>
            <a:noFill/>
            <a:ln>
              <a:noFill/>
            </a:ln>
            <a:effectLst/>
            <a:extLst/>
          </p:spPr>
          <p:txBody>
            <a:bodyPr wrap="none">
              <a:spAutoFit/>
            </a:bodyPr>
            <a:lstStyle/>
            <a:p>
              <a:pPr algn="ctr" eaLnBrk="0" hangingPunct="0">
                <a:defRPr/>
              </a:pPr>
              <a:r>
                <a:rPr lang="en-US" sz="2400" b="1" dirty="0">
                  <a:solidFill>
                    <a:srgbClr val="FFFFFF"/>
                  </a:solidFill>
                  <a:effectLst>
                    <a:outerShdw blurRad="38100" dist="38100" dir="2700000" algn="tl">
                      <a:srgbClr val="C0C0C0"/>
                    </a:outerShdw>
                  </a:effectLst>
                  <a:latin typeface="Verdana" panose="020B0604030504040204" pitchFamily="34" charset="0"/>
                  <a:cs typeface="+mn-cs"/>
                </a:rPr>
                <a:t>D</a:t>
              </a:r>
            </a:p>
          </p:txBody>
        </p:sp>
      </p:grpSp>
      <p:grpSp>
        <p:nvGrpSpPr>
          <p:cNvPr id="10251" name="Group 32"/>
          <p:cNvGrpSpPr>
            <a:grpSpLocks/>
          </p:cNvGrpSpPr>
          <p:nvPr/>
        </p:nvGrpSpPr>
        <p:grpSpPr bwMode="auto">
          <a:xfrm>
            <a:off x="2247900" y="3073400"/>
            <a:ext cx="617538" cy="641350"/>
            <a:chOff x="1488" y="1968"/>
            <a:chExt cx="432" cy="432"/>
          </a:xfrm>
        </p:grpSpPr>
        <p:grpSp>
          <p:nvGrpSpPr>
            <p:cNvPr id="10267" name="Group 33"/>
            <p:cNvGrpSpPr>
              <a:grpSpLocks/>
            </p:cNvGrpSpPr>
            <p:nvPr/>
          </p:nvGrpSpPr>
          <p:grpSpPr bwMode="auto">
            <a:xfrm>
              <a:off x="1488" y="1968"/>
              <a:ext cx="432" cy="432"/>
              <a:chOff x="2016" y="1920"/>
              <a:chExt cx="1680" cy="1680"/>
            </a:xfrm>
          </p:grpSpPr>
          <p:sp>
            <p:nvSpPr>
              <p:cNvPr id="95266" name="Oval 34"/>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p:spPr>
            <p:txBody>
              <a:bodyPr wrap="none" anchor="ctr"/>
              <a:lstStyle/>
              <a:p>
                <a:pPr>
                  <a:defRPr/>
                </a:pPr>
                <a:endParaRPr lang="en-US">
                  <a:cs typeface="+mn-cs"/>
                </a:endParaRPr>
              </a:p>
            </p:txBody>
          </p:sp>
          <p:sp>
            <p:nvSpPr>
              <p:cNvPr id="10270" name="Freeform 35"/>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68" name="Text Box 36"/>
            <p:cNvSpPr txBox="1">
              <a:spLocks noChangeArrowheads="1"/>
            </p:cNvSpPr>
            <p:nvPr/>
          </p:nvSpPr>
          <p:spPr bwMode="gray">
            <a:xfrm>
              <a:off x="1566" y="2016"/>
              <a:ext cx="294" cy="308"/>
            </a:xfrm>
            <a:prstGeom prst="rect">
              <a:avLst/>
            </a:prstGeom>
            <a:noFill/>
            <a:ln>
              <a:noFill/>
            </a:ln>
            <a:effectLst/>
            <a:extLst/>
          </p:spPr>
          <p:txBody>
            <a:bodyPr wrap="none">
              <a:spAutoFit/>
            </a:bodyPr>
            <a:lstStyle/>
            <a:p>
              <a:pPr algn="ctr" eaLnBrk="0" hangingPunct="0">
                <a:defRPr/>
              </a:pPr>
              <a:r>
                <a:rPr lang="en-US" sz="2400" b="1">
                  <a:solidFill>
                    <a:srgbClr val="FFFFFF"/>
                  </a:solidFill>
                  <a:effectLst>
                    <a:outerShdw blurRad="38100" dist="38100" dir="2700000" algn="tl">
                      <a:srgbClr val="C0C0C0"/>
                    </a:outerShdw>
                  </a:effectLst>
                  <a:latin typeface="Verdana" panose="020B0604030504040204" pitchFamily="34" charset="0"/>
                  <a:cs typeface="+mn-cs"/>
                </a:rPr>
                <a:t>A</a:t>
              </a:r>
            </a:p>
          </p:txBody>
        </p:sp>
      </p:grpSp>
      <p:sp>
        <p:nvSpPr>
          <p:cNvPr id="95269" name="Oval 37"/>
          <p:cNvSpPr>
            <a:spLocks noChangeArrowheads="1"/>
          </p:cNvSpPr>
          <p:nvPr/>
        </p:nvSpPr>
        <p:spPr bwMode="gray">
          <a:xfrm rot="18227093">
            <a:off x="3364364" y="4897926"/>
            <a:ext cx="122238" cy="125413"/>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0" name="Oval 38"/>
          <p:cNvSpPr>
            <a:spLocks noChangeArrowheads="1"/>
          </p:cNvSpPr>
          <p:nvPr/>
        </p:nvSpPr>
        <p:spPr bwMode="gray">
          <a:xfrm rot="18227093">
            <a:off x="3536266" y="4771595"/>
            <a:ext cx="120650" cy="123825"/>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nvGrpSpPr>
          <p:cNvPr id="10254" name="Group 39"/>
          <p:cNvGrpSpPr>
            <a:grpSpLocks/>
          </p:cNvGrpSpPr>
          <p:nvPr/>
        </p:nvGrpSpPr>
        <p:grpSpPr bwMode="auto">
          <a:xfrm>
            <a:off x="2933700" y="3502025"/>
            <a:ext cx="330200" cy="192088"/>
            <a:chOff x="2016" y="2304"/>
            <a:chExt cx="231" cy="130"/>
          </a:xfrm>
        </p:grpSpPr>
        <p:sp>
          <p:nvSpPr>
            <p:cNvPr id="95272" name="Oval 40"/>
            <p:cNvSpPr>
              <a:spLocks noChangeArrowheads="1"/>
            </p:cNvSpPr>
            <p:nvPr/>
          </p:nvSpPr>
          <p:spPr bwMode="gray">
            <a:xfrm rot="18227093">
              <a:off x="2017" y="2303"/>
              <a:ext cx="82" cy="88"/>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3" name="Oval 41"/>
            <p:cNvSpPr>
              <a:spLocks noChangeArrowheads="1"/>
            </p:cNvSpPr>
            <p:nvPr/>
          </p:nvSpPr>
          <p:spPr bwMode="gray">
            <a:xfrm rot="18227093">
              <a:off x="2160" y="2355"/>
              <a:ext cx="87"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grpSp>
        <p:nvGrpSpPr>
          <p:cNvPr id="10255" name="Group 42"/>
          <p:cNvGrpSpPr>
            <a:grpSpLocks/>
          </p:cNvGrpSpPr>
          <p:nvPr/>
        </p:nvGrpSpPr>
        <p:grpSpPr bwMode="auto">
          <a:xfrm>
            <a:off x="4985748" y="2880519"/>
            <a:ext cx="123825" cy="385762"/>
            <a:chOff x="2832" y="1612"/>
            <a:chExt cx="87" cy="260"/>
          </a:xfrm>
        </p:grpSpPr>
        <p:sp>
          <p:nvSpPr>
            <p:cNvPr id="95275" name="Oval 43"/>
            <p:cNvSpPr>
              <a:spLocks noChangeArrowheads="1"/>
            </p:cNvSpPr>
            <p:nvPr/>
          </p:nvSpPr>
          <p:spPr bwMode="gray">
            <a:xfrm rot="18227093">
              <a:off x="2830" y="1612"/>
              <a:ext cx="81"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6" name="Oval 44"/>
            <p:cNvSpPr>
              <a:spLocks noChangeArrowheads="1"/>
            </p:cNvSpPr>
            <p:nvPr/>
          </p:nvSpPr>
          <p:spPr bwMode="gray">
            <a:xfrm rot="18227093">
              <a:off x="2830"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sp>
        <p:nvSpPr>
          <p:cNvPr id="95277" name="Oval 45"/>
          <p:cNvSpPr>
            <a:spLocks noChangeArrowheads="1"/>
          </p:cNvSpPr>
          <p:nvPr/>
        </p:nvSpPr>
        <p:spPr bwMode="gray">
          <a:xfrm rot="18227093">
            <a:off x="5430961" y="4515071"/>
            <a:ext cx="122238" cy="125412"/>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8" name="Oval 46"/>
          <p:cNvSpPr>
            <a:spLocks noChangeArrowheads="1"/>
          </p:cNvSpPr>
          <p:nvPr/>
        </p:nvSpPr>
        <p:spPr bwMode="gray">
          <a:xfrm rot="18227093">
            <a:off x="5158406" y="4504520"/>
            <a:ext cx="122238" cy="123825"/>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14355" name="Text Box 47"/>
          <p:cNvSpPr txBox="1">
            <a:spLocks noChangeArrowheads="1"/>
          </p:cNvSpPr>
          <p:nvPr/>
        </p:nvSpPr>
        <p:spPr bwMode="auto">
          <a:xfrm>
            <a:off x="381000" y="2129700"/>
            <a:ext cx="17145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lực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tuệ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duy</a:t>
            </a:r>
            <a:endParaRPr lang="en-US" sz="2800" dirty="0">
              <a:latin typeface="Times New Roman" pitchFamily="18" charset="0"/>
              <a:cs typeface="Times New Roman" pitchFamily="18" charset="0"/>
            </a:endParaRPr>
          </a:p>
          <a:p>
            <a:pPr lvl="0" algn="just"/>
            <a:endParaRPr lang="en-US" sz="2000" dirty="0">
              <a:latin typeface="Times New Roman" pitchFamily="18" charset="0"/>
              <a:cs typeface="Times New Roman" pitchFamily="18" charset="0"/>
            </a:endParaRPr>
          </a:p>
        </p:txBody>
      </p:sp>
      <p:sp>
        <p:nvSpPr>
          <p:cNvPr id="14356" name="Text Box 48"/>
          <p:cNvSpPr txBox="1">
            <a:spLocks noChangeArrowheads="1"/>
          </p:cNvSpPr>
          <p:nvPr/>
        </p:nvSpPr>
        <p:spPr bwMode="auto">
          <a:xfrm>
            <a:off x="4419600" y="1899498"/>
            <a:ext cx="56800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2800" dirty="0" smtClean="0">
                <a:latin typeface="Times New Roman" pitchFamily="18" charset="0"/>
                <a:cs typeface="Times New Roman" pitchFamily="18" charset="0"/>
              </a:rPr>
              <a:t>Ý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TH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HT</a:t>
            </a:r>
          </a:p>
          <a:p>
            <a:pPr lvl="0" algn="ctr"/>
            <a:endParaRPr lang="en-US" sz="2000" dirty="0">
              <a:latin typeface="Times New Roman" pitchFamily="18" charset="0"/>
              <a:cs typeface="Times New Roman" pitchFamily="18" charset="0"/>
            </a:endParaRPr>
          </a:p>
        </p:txBody>
      </p:sp>
      <p:sp>
        <p:nvSpPr>
          <p:cNvPr id="14357" name="Text Box 49"/>
          <p:cNvSpPr txBox="1">
            <a:spLocks noChangeArrowheads="1"/>
          </p:cNvSpPr>
          <p:nvPr/>
        </p:nvSpPr>
        <p:spPr bwMode="auto">
          <a:xfrm>
            <a:off x="6271755" y="4688282"/>
            <a:ext cx="27432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algn="just"/>
            <a:r>
              <a:rPr lang="en-US" sz="2800" dirty="0" err="1" smtClean="0">
                <a:latin typeface="Times New Roman" pitchFamily="18" charset="0"/>
                <a:cs typeface="Times New Roman" pitchFamily="18" charset="0"/>
              </a:rPr>
              <a:t>Vốn</a:t>
            </a:r>
            <a:r>
              <a:rPr lang="en-US" sz="2800" dirty="0" smtClean="0">
                <a:latin typeface="Times New Roman" pitchFamily="18" charset="0"/>
                <a:cs typeface="Times New Roman" pitchFamily="18" charset="0"/>
              </a:rPr>
              <a:t> tri</a:t>
            </a:r>
          </a:p>
          <a:p>
            <a:pPr lvl="0" algn="just"/>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endParaRPr lang="en-US" sz="28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4359" name="Text Box 51"/>
          <p:cNvSpPr txBox="1">
            <a:spLocks noChangeArrowheads="1"/>
          </p:cNvSpPr>
          <p:nvPr/>
        </p:nvSpPr>
        <p:spPr bwMode="auto">
          <a:xfrm>
            <a:off x="820997" y="4833507"/>
            <a:ext cx="2071688"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algn="just"/>
            <a:r>
              <a:rPr lang="en-US" sz="20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pháp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endParaRPr lang="en-US" sz="28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cxnSp>
        <p:nvCxnSpPr>
          <p:cNvPr id="3" name="Straight Arrow Connector 2"/>
          <p:cNvCxnSpPr/>
          <p:nvPr/>
        </p:nvCxnSpPr>
        <p:spPr>
          <a:xfrm flipV="1">
            <a:off x="6629400" y="3084638"/>
            <a:ext cx="219869" cy="22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86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5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5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990600"/>
            <a:ext cx="8839200" cy="5791200"/>
          </a:xfrm>
        </p:spPr>
        <p:txBody>
          <a:bodyPr>
            <a:normAutofit/>
          </a:bodyPr>
          <a:lstStyle/>
          <a:p>
            <a:pPr marL="0" indent="0" algn="ctr">
              <a:buNone/>
            </a:pPr>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yếu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ảnh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hưởng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tới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tự</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học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người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học</a:t>
            </a:r>
            <a:endParaRPr lang="en-US" sz="2800" b="1" dirty="0" smtClean="0">
              <a:latin typeface="Times New Roman" pitchFamily="18" charset="0"/>
              <a:cs typeface="Times New Roman" pitchFamily="18" charset="0"/>
            </a:endParaRPr>
          </a:p>
          <a:p>
            <a:pPr marL="0" indent="0" algn="just">
              <a:buNone/>
            </a:pP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kích</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thích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hứng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thú</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dẫn</a:t>
            </a:r>
            <a:r>
              <a:rPr lang="en-US" sz="2800" dirty="0" smtClean="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p>
          <a:p>
            <a:pPr marL="0" indent="0" algn="just">
              <a:buNone/>
            </a:pPr>
            <a:r>
              <a:rPr lang="en-US" sz="2800" dirty="0" err="1" smtClean="0">
                <a:latin typeface="Times New Roman" pitchFamily="18" charset="0"/>
                <a:cs typeface="Times New Roman" pitchFamily="18" charset="0"/>
              </a:rPr>
              <a:t>Nội</a:t>
            </a:r>
            <a:r>
              <a:rPr lang="en-US" sz="2800" dirty="0" smtClean="0">
                <a:latin typeface="Times New Roman" pitchFamily="18" charset="0"/>
                <a:cs typeface="Times New Roman" pitchFamily="18" charset="0"/>
              </a:rPr>
              <a:t> dung </a:t>
            </a:r>
            <a:r>
              <a:rPr lang="en-US" sz="2800" dirty="0" err="1" smtClean="0">
                <a:latin typeface="Times New Roman" pitchFamily="18" charset="0"/>
                <a:cs typeface="Times New Roman" pitchFamily="18" charset="0"/>
              </a:rPr>
              <a:t>chương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a:t>
            </a:r>
          </a:p>
          <a:p>
            <a:pPr marL="0" indent="0" algn="just">
              <a:buNone/>
            </a:pPr>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endParaRPr lang="en-US" sz="2800" dirty="0" smtClean="0">
              <a:latin typeface="Times New Roman" pitchFamily="18" charset="0"/>
              <a:cs typeface="Times New Roman" pitchFamily="18" charset="0"/>
            </a:endParaRPr>
          </a:p>
          <a:p>
            <a:pPr marL="0" indent="0" algn="just">
              <a:buNone/>
            </a:pP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550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endParaRPr lang="en-US" sz="3600" dirty="0"/>
          </a:p>
        </p:txBody>
      </p:sp>
      <p:sp>
        <p:nvSpPr>
          <p:cNvPr id="3" name="Content Placeholder 2"/>
          <p:cNvSpPr>
            <a:spLocks noGrp="1"/>
          </p:cNvSpPr>
          <p:nvPr>
            <p:ph idx="1"/>
          </p:nvPr>
        </p:nvSpPr>
        <p:spPr>
          <a:xfrm>
            <a:off x="152400" y="1066800"/>
            <a:ext cx="8839200" cy="5562600"/>
          </a:xfrm>
        </p:spPr>
        <p:txBody>
          <a:bodyPr>
            <a:normAutofit lnSpcReduction="10000"/>
          </a:bodyPr>
          <a:lstStyle/>
          <a:p>
            <a:pPr marL="0" indent="0" algn="ctr">
              <a:buNone/>
            </a:pPr>
            <a:r>
              <a:rPr lang="en-US" sz="2800" b="1" i="1" dirty="0" err="1">
                <a:latin typeface="Times New Roman" pitchFamily="18" charset="0"/>
                <a:cs typeface="Times New Roman" pitchFamily="18" charset="0"/>
              </a:rPr>
              <a:t>Nâng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cao</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khả</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năng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tự</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học</a:t>
            </a:r>
            <a:r>
              <a:rPr lang="en-US" sz="2800" b="1" i="1" dirty="0">
                <a:latin typeface="Times New Roman" pitchFamily="18" charset="0"/>
                <a:cs typeface="Times New Roman" pitchFamily="18" charset="0"/>
              </a:rPr>
              <a:t> </a:t>
            </a:r>
            <a:endParaRPr lang="en-US" sz="2800" b="1" i="1" dirty="0" smtClean="0">
              <a:latin typeface="Times New Roman" pitchFamily="18" charset="0"/>
              <a:cs typeface="Times New Roman" pitchFamily="18" charset="0"/>
            </a:endParaRPr>
          </a:p>
          <a:p>
            <a:pPr marL="0" indent="0" algn="ctr">
              <a:buNone/>
            </a:pPr>
            <a:r>
              <a:rPr lang="en-US" sz="2800" b="1" i="1" dirty="0" err="1" smtClean="0">
                <a:latin typeface="Times New Roman" pitchFamily="18" charset="0"/>
                <a:cs typeface="Times New Roman" pitchFamily="18" charset="0"/>
              </a:rPr>
              <a:t>Người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học</a:t>
            </a:r>
            <a:endParaRPr lang="en-US" sz="2800" b="1" i="1"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đúng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Bản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thân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tìm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PP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S</a:t>
            </a:r>
            <a:r>
              <a:rPr lang="en-US" sz="2800" dirty="0" err="1" smtClean="0">
                <a:latin typeface="Times New Roman" pitchFamily="18" charset="0"/>
                <a:cs typeface="Times New Roman" pitchFamily="18" charset="0"/>
              </a:rPr>
              <a:t>uy</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nghĩ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dạn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phụ</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giảng</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Biết</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gắn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tiễn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đôi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hành</a:t>
            </a:r>
            <a:endParaRPr lang="en-US" sz="28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25539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 y="762000"/>
            <a:ext cx="8991600" cy="5364163"/>
          </a:xfrm>
        </p:spPr>
        <p:txBody>
          <a:bodyPr>
            <a:normAutofit lnSpcReduction="10000"/>
          </a:bodyPr>
          <a:lstStyle/>
          <a:p>
            <a:pPr marL="0" indent="0" algn="just">
              <a:buNone/>
            </a:pP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algn="just">
              <a:buFontTx/>
              <a:buChar char="-"/>
            </a:pPr>
            <a:r>
              <a:rPr lang="en-US" dirty="0" smtClean="0">
                <a:latin typeface="Times New Roman" pitchFamily="18" charset="0"/>
                <a:cs typeface="Times New Roman" pitchFamily="18" charset="0"/>
              </a:rPr>
              <a:t>NCCLTH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thầy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cô</a:t>
            </a:r>
            <a:r>
              <a:rPr lang="en-US" dirty="0" smtClean="0">
                <a:latin typeface="Times New Roman" pitchFamily="18" charset="0"/>
                <a:cs typeface="Times New Roman" pitchFamily="18" charset="0"/>
              </a:rPr>
              <a:t> hay SV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ta?)</a:t>
            </a:r>
          </a:p>
          <a:p>
            <a:pPr marL="0" indent="0" algn="just">
              <a:buNone/>
            </a:pPr>
            <a:endParaRPr lang="en-US" dirty="0" smtClean="0">
              <a:latin typeface="Times New Roman" pitchFamily="18" charset="0"/>
              <a:cs typeface="Times New Roman" pitchFamily="18" charset="0"/>
            </a:endParaRPr>
          </a:p>
          <a:p>
            <a:pPr algn="just">
              <a:buFontTx/>
              <a:buChar char="-"/>
            </a:pP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tâm</a:t>
            </a:r>
            <a:r>
              <a:rPr lang="en-US" dirty="0" smtClean="0">
                <a:latin typeface="Times New Roman" pitchFamily="18" charset="0"/>
                <a:cs typeface="Times New Roman" pitchFamily="18" charset="0"/>
              </a:rPr>
              <a:t> NCCLTH?</a:t>
            </a: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ĐH – CĐ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33400"/>
            <a:ext cx="1714500" cy="1714500"/>
          </a:xfrm>
          <a:prstGeom prst="rect">
            <a:avLst/>
          </a:prstGeom>
        </p:spPr>
      </p:pic>
    </p:spTree>
    <p:extLst>
      <p:ext uri="{BB962C8B-B14F-4D97-AF65-F5344CB8AC3E}">
        <p14:creationId xmlns:p14="http://schemas.microsoft.com/office/powerpoint/2010/main" val="2009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endParaRPr lang="en-US" sz="3600" dirty="0"/>
          </a:p>
        </p:txBody>
      </p:sp>
      <p:sp>
        <p:nvSpPr>
          <p:cNvPr id="3" name="Content Placeholder 2"/>
          <p:cNvSpPr>
            <a:spLocks noGrp="1"/>
          </p:cNvSpPr>
          <p:nvPr>
            <p:ph idx="1"/>
          </p:nvPr>
        </p:nvSpPr>
        <p:spPr>
          <a:xfrm>
            <a:off x="152400" y="1066800"/>
            <a:ext cx="8839200" cy="5715000"/>
          </a:xfrm>
        </p:spPr>
        <p:txBody>
          <a:bodyPr>
            <a:normAutofit fontScale="85000" lnSpcReduction="20000"/>
          </a:bodyPr>
          <a:lstStyle/>
          <a:p>
            <a:pPr marL="0" indent="0" algn="ctr">
              <a:buNone/>
            </a:pPr>
            <a:r>
              <a:rPr lang="en-US" sz="2800" b="1" i="1" dirty="0" err="1">
                <a:latin typeface="Times New Roman" pitchFamily="18" charset="0"/>
                <a:cs typeface="Times New Roman" pitchFamily="18" charset="0"/>
              </a:rPr>
              <a:t>Nâng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cao</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khả</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năng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tự</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học</a:t>
            </a:r>
            <a:endParaRPr lang="en-US" sz="2800" b="1" i="1" dirty="0" smtClean="0">
              <a:latin typeface="Times New Roman" pitchFamily="18" charset="0"/>
              <a:cs typeface="Times New Roman" pitchFamily="18" charset="0"/>
            </a:endParaRPr>
          </a:p>
          <a:p>
            <a:pPr marL="0" indent="0" algn="ctr">
              <a:buNone/>
            </a:pPr>
            <a:r>
              <a:rPr lang="en-US" sz="2800" b="1" i="1" dirty="0" err="1" smtClean="0">
                <a:latin typeface="Times New Roman" pitchFamily="18" charset="0"/>
                <a:cs typeface="Times New Roman" pitchFamily="18" charset="0"/>
              </a:rPr>
              <a:t>Người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dạy</a:t>
            </a:r>
            <a:endParaRPr lang="en-US" sz="2800" b="1" i="1" dirty="0" smtClean="0">
              <a:latin typeface="Times New Roman" pitchFamily="18" charset="0"/>
              <a:cs typeface="Times New Roman" pitchFamily="18" charset="0"/>
            </a:endParaRPr>
          </a:p>
          <a:p>
            <a:pPr lvl="0" algn="just">
              <a:buFontTx/>
              <a:buChar char="-"/>
            </a:pPr>
            <a:r>
              <a:rPr lang="en-US" sz="2800" dirty="0" err="1" smtClean="0">
                <a:latin typeface="Times New Roman" pitchFamily="18" charset="0"/>
                <a:cs typeface="Times New Roman" pitchFamily="18" charset="0"/>
              </a:rPr>
              <a:t>K.thích</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nhu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hứng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thú</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lvl="0" algn="just">
              <a:buFontTx/>
              <a:buChar char="-"/>
            </a:pPr>
            <a:endParaRPr lang="en-US" sz="2800" dirty="0" smtClean="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X.định</a:t>
            </a:r>
            <a:r>
              <a:rPr lang="en-US" sz="2800" dirty="0">
                <a:latin typeface="Times New Roman" pitchFamily="18" charset="0"/>
                <a:cs typeface="Times New Roman" pitchFamily="18" charset="0"/>
              </a:rPr>
              <a:t> MĐ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đúng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đắn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algn="just">
              <a:buFontTx/>
              <a:buChar char="-"/>
            </a:pPr>
            <a:endParaRPr lang="en-US" sz="2800" dirty="0" smtClean="0">
              <a:latin typeface="Times New Roman" pitchFamily="18" charset="0"/>
              <a:cs typeface="Times New Roman" pitchFamily="18" charset="0"/>
            </a:endParaRPr>
          </a:p>
          <a:p>
            <a:pPr lvl="0" algn="just">
              <a:buFontTx/>
              <a:buChar char="-"/>
            </a:pPr>
            <a:r>
              <a:rPr lang="en-US" sz="2800" dirty="0" err="1">
                <a:latin typeface="Times New Roman" pitchFamily="18" charset="0"/>
                <a:cs typeface="Times New Roman" pitchFamily="18" charset="0"/>
              </a:rPr>
              <a:t>C.nhật</a:t>
            </a:r>
            <a:r>
              <a:rPr lang="en-US" sz="2800" dirty="0">
                <a:latin typeface="Times New Roman" pitchFamily="18" charset="0"/>
                <a:cs typeface="Times New Roman" pitchFamily="18" charset="0"/>
              </a:rPr>
              <a:t> k.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đổi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PP </a:t>
            </a:r>
            <a:r>
              <a:rPr lang="en-US" sz="2800" dirty="0" err="1">
                <a:latin typeface="Times New Roman" pitchFamily="18" charset="0"/>
                <a:cs typeface="Times New Roman" pitchFamily="18" charset="0"/>
              </a:rPr>
              <a:t>g.dạy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t. </a:t>
            </a:r>
            <a:r>
              <a:rPr lang="en-US" sz="2800" dirty="0" err="1">
                <a:latin typeface="Times New Roman" pitchFamily="18" charset="0"/>
                <a:cs typeface="Times New Roman" pitchFamily="18" charset="0"/>
              </a:rPr>
              <a:t>cực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a:t>
            </a:r>
          </a:p>
          <a:p>
            <a:pPr lvl="0" algn="just">
              <a:buFontTx/>
              <a:buChar char="-"/>
            </a:pPr>
            <a:endParaRPr lang="en-US" sz="2800" dirty="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Hướng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dẫn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biết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kiến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cuộc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quyết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Tăng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cường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tổ</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Bồi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dưỡng</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PP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cứu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gn="just">
              <a:buFontTx/>
              <a:buChar char="-"/>
            </a:pPr>
            <a:endParaRPr lang="en-US" sz="2800" i="1" dirty="0" smtClean="0"/>
          </a:p>
          <a:p>
            <a:pPr lvl="0" algn="just">
              <a:buFontTx/>
              <a:buChar char="-"/>
            </a:pPr>
            <a:endParaRPr lang="en-US" sz="2800" dirty="0"/>
          </a:p>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5861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endParaRPr lang="en-US" sz="3600" dirty="0"/>
          </a:p>
        </p:txBody>
      </p:sp>
      <p:sp>
        <p:nvSpPr>
          <p:cNvPr id="3" name="Content Placeholder 2"/>
          <p:cNvSpPr>
            <a:spLocks noGrp="1"/>
          </p:cNvSpPr>
          <p:nvPr>
            <p:ph idx="1"/>
          </p:nvPr>
        </p:nvSpPr>
        <p:spPr>
          <a:xfrm>
            <a:off x="152400" y="1066800"/>
            <a:ext cx="8839200" cy="5562600"/>
          </a:xfrm>
        </p:spPr>
        <p:txBody>
          <a:bodyPr>
            <a:normAutofit/>
          </a:bodyPr>
          <a:lstStyle/>
          <a:p>
            <a:pPr marL="0" indent="0" algn="ctr">
              <a:buNone/>
            </a:pPr>
            <a:r>
              <a:rPr lang="en-US" sz="2800" b="1" i="1" dirty="0" err="1">
                <a:latin typeface="Times New Roman" pitchFamily="18" charset="0"/>
                <a:cs typeface="Times New Roman" pitchFamily="18" charset="0"/>
              </a:rPr>
              <a:t>Nâng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cao</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khả</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năng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tự</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học</a:t>
            </a:r>
            <a:r>
              <a:rPr lang="en-US" sz="2800" b="1" i="1" dirty="0">
                <a:latin typeface="Times New Roman" pitchFamily="18" charset="0"/>
                <a:cs typeface="Times New Roman" pitchFamily="18" charset="0"/>
              </a:rPr>
              <a:t> </a:t>
            </a:r>
            <a:r>
              <a:rPr lang="en-US" sz="2800" b="1" i="1" dirty="0" smtClean="0">
                <a:latin typeface="Times New Roman" pitchFamily="18" charset="0"/>
                <a:cs typeface="Times New Roman" pitchFamily="18" charset="0"/>
              </a:rPr>
              <a:t> </a:t>
            </a:r>
          </a:p>
          <a:p>
            <a:pPr marL="0" indent="0" algn="ctr">
              <a:buNone/>
            </a:pPr>
            <a:endParaRPr lang="en-US" sz="2800" b="1" i="1" dirty="0" smtClean="0">
              <a:latin typeface="Times New Roman" pitchFamily="18" charset="0"/>
              <a:cs typeface="Times New Roman" pitchFamily="18" charset="0"/>
            </a:endParaRPr>
          </a:p>
          <a:p>
            <a:pPr lvl="0" algn="just">
              <a:buFontTx/>
              <a:buChar char="-"/>
            </a:pP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a:t>
            </a:r>
          </a:p>
          <a:p>
            <a:pPr marL="0" lvl="0" indent="0" algn="just">
              <a:buNone/>
            </a:pPr>
            <a:endParaRPr lang="en-US" sz="2800" dirty="0" smtClean="0">
              <a:latin typeface="Times New Roman" pitchFamily="18" charset="0"/>
              <a:cs typeface="Times New Roman" pitchFamily="18" charset="0"/>
            </a:endParaRPr>
          </a:p>
          <a:p>
            <a:pPr algn="just">
              <a:buFontTx/>
              <a:buChar char="-"/>
            </a:pP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nghiêm</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túc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thắt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endParaRPr lang="en-US" sz="2800" dirty="0" smtClean="0">
              <a:latin typeface="Times New Roman" pitchFamily="18" charset="0"/>
              <a:cs typeface="Times New Roman" pitchFamily="18" charset="0"/>
            </a:endParaRPr>
          </a:p>
          <a:p>
            <a:pPr algn="just">
              <a:buFontTx/>
              <a:buChar char="-"/>
            </a:pPr>
            <a:endParaRPr lang="en-US" sz="2800" dirty="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đình</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lvl="0" indent="0" algn="just">
              <a:buNone/>
            </a:pPr>
            <a:endParaRPr lang="en-US" sz="2800" dirty="0" smtClean="0">
              <a:latin typeface="Times New Roman" pitchFamily="18" charset="0"/>
              <a:cs typeface="Times New Roman" pitchFamily="18" charset="0"/>
            </a:endParaRPr>
          </a:p>
          <a:p>
            <a:pPr lvl="0" algn="just">
              <a:buFontTx/>
              <a:buChar char="-"/>
            </a:pPr>
            <a:endParaRPr lang="en-US" sz="2800" dirty="0" smtClean="0">
              <a:latin typeface="Times New Roman" pitchFamily="18" charset="0"/>
              <a:cs typeface="Times New Roman" pitchFamily="18" charset="0"/>
            </a:endParaRPr>
          </a:p>
          <a:p>
            <a:pPr lvl="0" algn="just">
              <a:buFontTx/>
              <a:buChar char="-"/>
            </a:pPr>
            <a:endParaRPr lang="en-US" sz="2800" dirty="0"/>
          </a:p>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394905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endParaRPr lang="en-US" sz="3600" dirty="0"/>
          </a:p>
        </p:txBody>
      </p:sp>
      <p:sp>
        <p:nvSpPr>
          <p:cNvPr id="3" name="Content Placeholder 2"/>
          <p:cNvSpPr>
            <a:spLocks noGrp="1"/>
          </p:cNvSpPr>
          <p:nvPr>
            <p:ph idx="1"/>
          </p:nvPr>
        </p:nvSpPr>
        <p:spPr>
          <a:xfrm>
            <a:off x="152400" y="1066800"/>
            <a:ext cx="8839200" cy="5562600"/>
          </a:xfrm>
        </p:spPr>
        <p:txBody>
          <a:bodyPr>
            <a:normAutofit/>
          </a:bodyPr>
          <a:lstStyle/>
          <a:p>
            <a:pPr marL="0" indent="0" algn="ctr">
              <a:buNone/>
            </a:pPr>
            <a:r>
              <a:rPr lang="en-US" sz="2800" b="1" i="1" dirty="0" err="1">
                <a:latin typeface="Times New Roman" pitchFamily="18" charset="0"/>
                <a:cs typeface="Times New Roman" pitchFamily="18" charset="0"/>
              </a:rPr>
              <a:t>Nâng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cao</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khả</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năng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tự</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học</a:t>
            </a:r>
            <a:r>
              <a:rPr lang="en-US" sz="2800" b="1" i="1" dirty="0">
                <a:latin typeface="Times New Roman" pitchFamily="18" charset="0"/>
                <a:cs typeface="Times New Roman" pitchFamily="18" charset="0"/>
              </a:rPr>
              <a:t> </a:t>
            </a:r>
            <a:r>
              <a:rPr lang="en-US" sz="2800" b="1" i="1" dirty="0" smtClean="0">
                <a:latin typeface="Times New Roman" pitchFamily="18" charset="0"/>
                <a:cs typeface="Times New Roman" pitchFamily="18" charset="0"/>
              </a:rPr>
              <a:t> </a:t>
            </a:r>
          </a:p>
          <a:p>
            <a:pPr marL="0" indent="0" algn="ctr">
              <a:buNone/>
            </a:pPr>
            <a:endParaRPr lang="en-US" sz="2800" b="1" i="1" dirty="0" smtClean="0">
              <a:latin typeface="Times New Roman" pitchFamily="18" charset="0"/>
              <a:cs typeface="Times New Roman" pitchFamily="18" charset="0"/>
            </a:endParaRPr>
          </a:p>
          <a:p>
            <a:pPr marL="0" lvl="0" indent="0" algn="just">
              <a:buNone/>
            </a:pP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a:t>
            </a:r>
          </a:p>
          <a:p>
            <a:pPr marL="0" indent="0">
              <a:buNone/>
            </a:pPr>
            <a:r>
              <a:rPr lang="en-US" sz="2800" dirty="0" err="1" smtClean="0">
                <a:latin typeface="Times New Roman" pitchFamily="18" charset="0"/>
                <a:cs typeface="Times New Roman" pitchFamily="18" charset="0"/>
              </a:rPr>
              <a:t>Sai</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lầm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nêu</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pPr lvl="0"/>
            <a:r>
              <a:rPr lang="en-US" sz="2800" dirty="0" err="1">
                <a:latin typeface="Times New Roman" pitchFamily="18" charset="0"/>
                <a:cs typeface="Times New Roman" pitchFamily="18" charset="0"/>
              </a:rPr>
              <a:t>Nhầm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lẫn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lvl="0"/>
            <a:endParaRPr lang="en-US" sz="2800" dirty="0">
              <a:latin typeface="Times New Roman" pitchFamily="18" charset="0"/>
              <a:cs typeface="Times New Roman" pitchFamily="18" charset="0"/>
            </a:endParaRPr>
          </a:p>
          <a:p>
            <a:pPr lvl="0"/>
            <a:r>
              <a:rPr lang="en-US" sz="2800" dirty="0" err="1">
                <a:latin typeface="Times New Roman" pitchFamily="18" charset="0"/>
                <a:cs typeface="Times New Roman" pitchFamily="18" charset="0"/>
              </a:rPr>
              <a:t>Đồng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tích</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cực</a:t>
            </a:r>
            <a:endParaRPr lang="en-US" sz="2800" dirty="0" smtClean="0">
              <a:latin typeface="Times New Roman" pitchFamily="18" charset="0"/>
              <a:cs typeface="Times New Roman" pitchFamily="18" charset="0"/>
            </a:endParaRPr>
          </a:p>
          <a:p>
            <a:pPr marL="0" lvl="0" indent="0">
              <a:buNone/>
            </a:pPr>
            <a:endParaRPr lang="en-US" sz="2800" dirty="0">
              <a:latin typeface="Times New Roman" pitchFamily="18" charset="0"/>
              <a:cs typeface="Times New Roman" pitchFamily="18" charset="0"/>
            </a:endParaRPr>
          </a:p>
          <a:p>
            <a:r>
              <a:rPr lang="en-US" sz="2800" dirty="0" err="1">
                <a:latin typeface="Times New Roman" pitchFamily="18" charset="0"/>
                <a:cs typeface="Times New Roman" pitchFamily="18" charset="0"/>
              </a:rPr>
              <a:t>X</a:t>
            </a:r>
            <a:r>
              <a:rPr lang="en-US" sz="2800" dirty="0" err="1" smtClean="0">
                <a:latin typeface="Times New Roman" pitchFamily="18" charset="0"/>
                <a:cs typeface="Times New Roman" pitchFamily="18" charset="0"/>
              </a:rPr>
              <a:t>ây</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dựng</a:t>
            </a:r>
            <a:r>
              <a:rPr lang="en-US" sz="2800" dirty="0">
                <a:latin typeface="Times New Roman" pitchFamily="18" charset="0"/>
                <a:cs typeface="Times New Roman" pitchFamily="18" charset="0"/>
              </a:rPr>
              <a:t> qui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rèn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luyện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lvl="0" algn="just">
              <a:buFontTx/>
              <a:buChar char="-"/>
            </a:pPr>
            <a:endParaRPr lang="en-US" sz="2800" dirty="0"/>
          </a:p>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9572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endParaRPr lang="en-US" sz="3600" dirty="0"/>
          </a:p>
        </p:txBody>
      </p:sp>
      <p:sp>
        <p:nvSpPr>
          <p:cNvPr id="3" name="Content Placeholder 2"/>
          <p:cNvSpPr>
            <a:spLocks noGrp="1"/>
          </p:cNvSpPr>
          <p:nvPr>
            <p:ph idx="1"/>
          </p:nvPr>
        </p:nvSpPr>
        <p:spPr>
          <a:xfrm>
            <a:off x="152400" y="1066800"/>
            <a:ext cx="8839200" cy="5562600"/>
          </a:xfrm>
        </p:spPr>
        <p:txBody>
          <a:bodyPr>
            <a:normAutofit/>
          </a:bodyPr>
          <a:lstStyle/>
          <a:p>
            <a:pPr marL="0" indent="0" algn="ctr">
              <a:buNone/>
            </a:pPr>
            <a:r>
              <a:rPr lang="en-US" sz="2800" b="1" i="1" dirty="0" err="1">
                <a:latin typeface="Times New Roman" pitchFamily="18" charset="0"/>
                <a:cs typeface="Times New Roman" pitchFamily="18" charset="0"/>
              </a:rPr>
              <a:t>Nâng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cao</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khả</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năng</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tự</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học</a:t>
            </a:r>
            <a:r>
              <a:rPr lang="en-US" sz="2800" b="1" i="1" dirty="0">
                <a:latin typeface="Times New Roman" pitchFamily="18" charset="0"/>
                <a:cs typeface="Times New Roman" pitchFamily="18" charset="0"/>
              </a:rPr>
              <a:t> </a:t>
            </a:r>
            <a:r>
              <a:rPr lang="en-US" sz="2800" b="1" i="1" dirty="0" smtClean="0">
                <a:latin typeface="Times New Roman" pitchFamily="18" charset="0"/>
                <a:cs typeface="Times New Roman" pitchFamily="18" charset="0"/>
              </a:rPr>
              <a:t> </a:t>
            </a:r>
          </a:p>
          <a:p>
            <a:pPr marL="0" indent="0" algn="ctr">
              <a:buNone/>
            </a:pPr>
            <a:endParaRPr lang="en-US" sz="2800" b="1" i="1" dirty="0" smtClean="0">
              <a:latin typeface="Times New Roman" pitchFamily="18" charset="0"/>
              <a:cs typeface="Times New Roman" pitchFamily="18" charset="0"/>
            </a:endParaRPr>
          </a:p>
          <a:p>
            <a:pPr marL="0" lvl="0" indent="0" algn="just">
              <a:buNone/>
            </a:pP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a:t>
            </a:r>
          </a:p>
          <a:p>
            <a:pPr marL="0" indent="0" algn="just">
              <a:buNone/>
            </a:pPr>
            <a:r>
              <a:rPr lang="en-US" sz="2600" dirty="0" err="1">
                <a:latin typeface="Times New Roman" pitchFamily="18" charset="0"/>
                <a:cs typeface="Times New Roman" pitchFamily="18" charset="0"/>
              </a:rPr>
              <a:t>Nguyên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tắc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chất</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biệt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tự</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tập</a:t>
            </a:r>
            <a:r>
              <a:rPr lang="en-US" sz="2600" dirty="0" smtClean="0">
                <a:latin typeface="Times New Roman" pitchFamily="18" charset="0"/>
                <a:cs typeface="Times New Roman" pitchFamily="18" charset="0"/>
              </a:rPr>
              <a:t>:</a:t>
            </a:r>
          </a:p>
          <a:p>
            <a:pPr algn="just">
              <a:buFontTx/>
              <a:buChar char="-"/>
            </a:pPr>
            <a:r>
              <a:rPr lang="en-US" sz="2600" dirty="0" err="1" smtClean="0">
                <a:latin typeface="Times New Roman" pitchFamily="18" charset="0"/>
                <a:cs typeface="Times New Roman" pitchFamily="18" charset="0"/>
              </a:rPr>
              <a:t>Tính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chất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độc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lập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phụ</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thuộc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tiếp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thầy</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buFontTx/>
              <a:buChar char="-"/>
            </a:pPr>
            <a:r>
              <a:rPr lang="en-US" sz="2600" dirty="0" err="1" smtClean="0">
                <a:latin typeface="Times New Roman" pitchFamily="18" charset="0"/>
                <a:cs typeface="Times New Roman" pitchFamily="18" charset="0"/>
              </a:rPr>
              <a:t>Tính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tự</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nguyện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người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không</a:t>
            </a:r>
            <a:r>
              <a:rPr lang="en-US" sz="2600" dirty="0">
                <a:latin typeface="Times New Roman" pitchFamily="18" charset="0"/>
                <a:cs typeface="Times New Roman" pitchFamily="18" charset="0"/>
              </a:rPr>
              <a:t> do </a:t>
            </a:r>
            <a:r>
              <a:rPr lang="en-US" sz="2600" dirty="0" err="1">
                <a:latin typeface="Times New Roman" pitchFamily="18" charset="0"/>
                <a:cs typeface="Times New Roman" pitchFamily="18" charset="0"/>
              </a:rPr>
              <a:t>ai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gì</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ép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buộc</a:t>
            </a:r>
            <a:r>
              <a:rPr lang="en-US" sz="2600" dirty="0" smtClean="0">
                <a:latin typeface="Times New Roman" pitchFamily="18" charset="0"/>
                <a:cs typeface="Times New Roman" pitchFamily="18" charset="0"/>
              </a:rPr>
              <a:t>)</a:t>
            </a:r>
          </a:p>
          <a:p>
            <a:pPr marL="0" indent="0" algn="just">
              <a:buNone/>
            </a:pPr>
            <a:r>
              <a:rPr lang="en-US" sz="2600" dirty="0" err="1" smtClean="0">
                <a:latin typeface="Times New Roman" pitchFamily="18" charset="0"/>
                <a:cs typeface="Times New Roman" pitchFamily="18" charset="0"/>
              </a:rPr>
              <a:t>Vì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vậy</a:t>
            </a:r>
            <a:r>
              <a:rPr lang="en-US" sz="2600" dirty="0" smtClean="0">
                <a:latin typeface="Times New Roman" pitchFamily="18" charset="0"/>
                <a:cs typeface="Times New Roman" pitchFamily="18" charset="0"/>
              </a:rPr>
              <a:t>:</a:t>
            </a:r>
          </a:p>
          <a:p>
            <a:pPr marL="0" indent="0" algn="just">
              <a:buNone/>
            </a:pP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có</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tính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chất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độc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lập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phụ</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thuộc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tiếp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thầy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người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tiến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hành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hoàn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toàn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tự</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nguyện</a:t>
            </a:r>
            <a:r>
              <a:rPr lang="en-US" sz="2600" dirty="0">
                <a:latin typeface="Times New Roman" pitchFamily="18" charset="0"/>
                <a:cs typeface="Times New Roman" pitchFamily="18" charset="0"/>
              </a:rPr>
              <a:t> do </a:t>
            </a:r>
            <a:r>
              <a:rPr lang="en-US" sz="2600" dirty="0" err="1">
                <a:latin typeface="Times New Roman" pitchFamily="18" charset="0"/>
                <a:cs typeface="Times New Roman" pitchFamily="18" charset="0"/>
              </a:rPr>
              <a:t>nhu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cầu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lợi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ích</a:t>
            </a:r>
            <a:r>
              <a:rPr lang="en-US" sz="2600" dirty="0">
                <a:latin typeface="Times New Roman" pitchFamily="18" charset="0"/>
                <a:cs typeface="Times New Roman" pitchFamily="18" charset="0"/>
              </a:rPr>
              <a:t> hay </a:t>
            </a:r>
            <a:r>
              <a:rPr lang="en-US" sz="2600" dirty="0" err="1">
                <a:latin typeface="Times New Roman" pitchFamily="18" charset="0"/>
                <a:cs typeface="Times New Roman" pitchFamily="18" charset="0"/>
              </a:rPr>
              <a:t>hứng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thú</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chính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thúc</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đẩy</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 </a:t>
            </a:r>
          </a:p>
          <a:p>
            <a:pPr marL="0" indent="0" algn="just">
              <a:buNone/>
            </a:pPr>
            <a:endParaRPr lang="en-US" sz="2600" dirty="0">
              <a:latin typeface="Times New Roman" pitchFamily="18" charset="0"/>
              <a:cs typeface="Times New Roman" pitchFamily="18" charset="0"/>
            </a:endParaRPr>
          </a:p>
          <a:p>
            <a:pPr marL="0" lvl="0" indent="0" algn="just">
              <a:buNone/>
            </a:pPr>
            <a:endParaRPr lang="en-US" sz="2800" dirty="0" smtClean="0">
              <a:latin typeface="Times New Roman" pitchFamily="18" charset="0"/>
              <a:cs typeface="Times New Roman" pitchFamily="18" charset="0"/>
            </a:endParaRPr>
          </a:p>
          <a:p>
            <a:pPr lvl="0" algn="just">
              <a:buFontTx/>
              <a:buChar char="-"/>
            </a:pPr>
            <a:endParaRPr lang="en-US" sz="2800" dirty="0"/>
          </a:p>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5968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latin typeface="Times New Roman" pitchFamily="18" charset="0"/>
                <a:cs typeface="Times New Roman" pitchFamily="18" charset="0"/>
              </a:rPr>
              <a:t>Giáo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năng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học</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6200" y="1066800"/>
            <a:ext cx="8915400" cy="5638800"/>
          </a:xfrm>
        </p:spPr>
        <p:txBody>
          <a:bodyPr>
            <a:normAutofit/>
          </a:bodyPr>
          <a:lstStyle/>
          <a:p>
            <a:pPr marL="0" indent="0">
              <a:buNone/>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Dạy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muốn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nảy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kĩ</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kĩ</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năng</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kĩ</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tập</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Dạy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mạnh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thói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thì</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Dạy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bền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ý </a:t>
            </a:r>
            <a:r>
              <a:rPr lang="en-US" sz="2000" dirty="0" err="1">
                <a:latin typeface="Times New Roman" pitchFamily="18" charset="0"/>
                <a:cs typeface="Times New Roman" pitchFamily="18" charset="0"/>
              </a:rPr>
              <a:t>chí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5</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hội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cảm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càng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tốt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nâng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hơn</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242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latin typeface="Times New Roman" pitchFamily="18" charset="0"/>
                <a:cs typeface="Times New Roman" pitchFamily="18" charset="0"/>
              </a:rPr>
              <a:t>2.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p:txBody>
          <a:bodyPr/>
          <a:lstStyle/>
          <a:p>
            <a:pPr marL="0" indent="0" algn="just">
              <a:buNone/>
            </a:pPr>
            <a:r>
              <a:rPr lang="en-US" dirty="0" smtClean="0"/>
              <a:t> </a:t>
            </a:r>
            <a:endParaRPr lang="en-US" sz="2800" dirty="0">
              <a:solidFill>
                <a:srgbClr val="FFC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15400" cy="5410200"/>
          </a:xfrm>
          <a:prstGeom prst="rect">
            <a:avLst/>
          </a:prstGeom>
        </p:spPr>
      </p:pic>
    </p:spTree>
    <p:extLst>
      <p:ext uri="{BB962C8B-B14F-4D97-AF65-F5344CB8AC3E}">
        <p14:creationId xmlns:p14="http://schemas.microsoft.com/office/powerpoint/2010/main" val="478691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p:txBody>
          <a:bodyPr/>
          <a:lstStyle/>
          <a:p>
            <a:pPr marL="0" indent="0" algn="just">
              <a:buNone/>
            </a:pPr>
            <a:r>
              <a:rPr lang="en-US" dirty="0" smtClean="0"/>
              <a:t> </a:t>
            </a:r>
            <a:r>
              <a:rPr lang="en-US" sz="2800" dirty="0" err="1" smtClean="0">
                <a:solidFill>
                  <a:srgbClr val="FFC000"/>
                </a:solidFill>
                <a:latin typeface="Times New Roman" pitchFamily="18" charset="0"/>
                <a:cs typeface="Times New Roman" pitchFamily="18" charset="0"/>
              </a:rPr>
              <a:t>Hoạt</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động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nhóm</a:t>
            </a:r>
            <a:r>
              <a:rPr lang="en-US" sz="2800" dirty="0" smtClean="0">
                <a:solidFill>
                  <a:srgbClr val="FFC000"/>
                </a:solidFill>
                <a:latin typeface="Times New Roman" pitchFamily="18" charset="0"/>
                <a:cs typeface="Times New Roman" pitchFamily="18" charset="0"/>
              </a:rPr>
              <a:t> (10 </a:t>
            </a:r>
            <a:r>
              <a:rPr lang="en-US" sz="2800" dirty="0" err="1" smtClean="0">
                <a:solidFill>
                  <a:srgbClr val="FFC000"/>
                </a:solidFill>
                <a:latin typeface="Times New Roman" pitchFamily="18" charset="0"/>
                <a:cs typeface="Times New Roman" pitchFamily="18" charset="0"/>
              </a:rPr>
              <a:t>phút</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Khó</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khăn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của</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người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học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người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nghiên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cứu</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trong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nghiên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cứu</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tài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liệu</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hiện</a:t>
            </a:r>
            <a:r>
              <a:rPr lang="en-US" sz="2800" dirty="0" smtClean="0">
                <a:solidFill>
                  <a:srgbClr val="FFC000"/>
                </a:solidFill>
                <a:latin typeface="Times New Roman" pitchFamily="18" charset="0"/>
                <a:cs typeface="Times New Roman" pitchFamily="18" charset="0"/>
              </a:rPr>
              <a:t> nay.</a:t>
            </a:r>
          </a:p>
          <a:p>
            <a:pPr marL="0" indent="0" algn="just">
              <a:buNone/>
            </a:pPr>
            <a:endParaRPr lang="en-US" sz="28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564144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84238"/>
          </a:xfrm>
        </p:spPr>
        <p:txBody>
          <a:bodyPr>
            <a:normAutofit/>
          </a:bodyPr>
          <a:lstStyle/>
          <a:p>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76200" y="1143000"/>
            <a:ext cx="8915400" cy="5562600"/>
          </a:xfrm>
        </p:spPr>
        <p:txBody>
          <a:bodyPr>
            <a:normAutofit lnSpcReduction="10000"/>
          </a:bodyPr>
          <a:lstStyle/>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NCTL </a:t>
            </a:r>
            <a:r>
              <a:rPr lang="en-US" sz="2800" dirty="0" err="1" smtClean="0">
                <a:latin typeface="Times New Roman" pitchFamily="18" charset="0"/>
                <a:cs typeface="Times New Roman" pitchFamily="18" charset="0"/>
              </a:rPr>
              <a:t>chưa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đúng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mức</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r>
              <a:rPr lang="en-US" sz="3100" b="1" dirty="0" err="1" smtClean="0">
                <a:latin typeface="Times New Roman" pitchFamily="18" charset="0"/>
                <a:cs typeface="Times New Roman" pitchFamily="18" charset="0"/>
              </a:rPr>
              <a:t>Kinh</a:t>
            </a:r>
            <a:r>
              <a:rPr lang="en-US" sz="3100" b="1" dirty="0" smtClean="0">
                <a:latin typeface="Times New Roman" pitchFamily="18" charset="0"/>
                <a:cs typeface="Times New Roman" pitchFamily="18" charset="0"/>
              </a:rPr>
              <a:t> </a:t>
            </a:r>
            <a:r>
              <a:rPr lang="en-US" sz="3100" b="1" dirty="0" err="1">
                <a:latin typeface="Times New Roman" pitchFamily="18" charset="0"/>
                <a:cs typeface="Times New Roman" pitchFamily="18" charset="0"/>
              </a:rPr>
              <a:t>phí</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Các</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thư</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viện</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nghèo</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nàn</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hoặc</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chậm</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có</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sách</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mới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các</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tủ</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sách</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chuyên</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ngành</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hạn</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chế</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về</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số</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lượng</a:t>
            </a:r>
            <a:r>
              <a:rPr lang="en-US" sz="3100" dirty="0">
                <a:latin typeface="Times New Roman" pitchFamily="18" charset="0"/>
                <a:cs typeface="Times New Roman" pitchFamily="18" charset="0"/>
              </a:rPr>
              <a:t>, chi </a:t>
            </a:r>
            <a:r>
              <a:rPr lang="en-US" sz="3100" dirty="0" err="1">
                <a:latin typeface="Times New Roman" pitchFamily="18" charset="0"/>
                <a:cs typeface="Times New Roman" pitchFamily="18" charset="0"/>
              </a:rPr>
              <a:t>phí</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mua</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tài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liệu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trực</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tiếp</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quá</a:t>
            </a:r>
            <a:r>
              <a:rPr lang="en-US" sz="3100" dirty="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cao</a:t>
            </a:r>
            <a:r>
              <a:rPr lang="en-US" sz="3100" dirty="0" smtClean="0">
                <a:latin typeface="Times New Roman" pitchFamily="18" charset="0"/>
                <a:cs typeface="Times New Roman" pitchFamily="18" charset="0"/>
              </a:rPr>
              <a:t>…v.v</a:t>
            </a:r>
            <a:r>
              <a:rPr lang="en-US" sz="3100" dirty="0">
                <a:latin typeface="Times New Roman" pitchFamily="18" charset="0"/>
                <a:cs typeface="Times New Roman" pitchFamily="18" charset="0"/>
              </a:rPr>
              <a:t>. </a:t>
            </a:r>
            <a:endParaRPr lang="en-US" sz="3100" dirty="0" smtClean="0">
              <a:latin typeface="Times New Roman" pitchFamily="18" charset="0"/>
              <a:cs typeface="Times New Roman" pitchFamily="18" charset="0"/>
            </a:endParaRPr>
          </a:p>
          <a:p>
            <a:pPr marL="0" indent="0" algn="just">
              <a:buNone/>
            </a:pPr>
            <a:endParaRPr lang="en-US" sz="3100" dirty="0">
              <a:latin typeface="Times New Roman" pitchFamily="18" charset="0"/>
              <a:cs typeface="Times New Roman" pitchFamily="18" charset="0"/>
            </a:endParaRPr>
          </a:p>
          <a:p>
            <a:pPr algn="just"/>
            <a:r>
              <a:rPr lang="en-US" sz="3100" b="1" dirty="0" err="1" smtClean="0">
                <a:latin typeface="Times New Roman" pitchFamily="18" charset="0"/>
                <a:cs typeface="Times New Roman" pitchFamily="18" charset="0"/>
              </a:rPr>
              <a:t>Yêu</a:t>
            </a:r>
            <a:r>
              <a:rPr lang="en-US" sz="3100" b="1" dirty="0" smtClean="0">
                <a:latin typeface="Times New Roman" pitchFamily="18" charset="0"/>
                <a:cs typeface="Times New Roman" pitchFamily="18" charset="0"/>
              </a:rPr>
              <a:t> </a:t>
            </a:r>
            <a:r>
              <a:rPr lang="en-US" sz="3100" b="1" dirty="0" err="1">
                <a:latin typeface="Times New Roman" pitchFamily="18" charset="0"/>
                <a:cs typeface="Times New Roman" pitchFamily="18" charset="0"/>
              </a:rPr>
              <a:t>cầu</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khoa</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học</a:t>
            </a:r>
            <a:r>
              <a:rPr lang="en-US" sz="3100" b="1" dirty="0">
                <a:latin typeface="Times New Roman" pitchFamily="18" charset="0"/>
                <a:cs typeface="Times New Roman" pitchFamily="18" charset="0"/>
              </a:rPr>
              <a:t> </a:t>
            </a:r>
            <a:r>
              <a:rPr lang="en-US" sz="3100" dirty="0" err="1">
                <a:latin typeface="Times New Roman" pitchFamily="18" charset="0"/>
                <a:cs typeface="Times New Roman" pitchFamily="18" charset="0"/>
              </a:rPr>
              <a:t>đối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với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việc</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nghiên</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cứu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tài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liệu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bị</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thả</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lỏng</a:t>
            </a:r>
            <a:r>
              <a:rPr lang="en-US" sz="3100" dirty="0">
                <a:latin typeface="Times New Roman" pitchFamily="18" charset="0"/>
                <a:cs typeface="Times New Roman" pitchFamily="18" charset="0"/>
              </a:rPr>
              <a:t>. </a:t>
            </a:r>
            <a:endParaRPr lang="en-US" sz="3100" dirty="0" smtClean="0">
              <a:latin typeface="Times New Roman" pitchFamily="18" charset="0"/>
              <a:cs typeface="Times New Roman" pitchFamily="18" charset="0"/>
            </a:endParaRPr>
          </a:p>
          <a:p>
            <a:pPr marL="0" indent="0" algn="just">
              <a:buNone/>
            </a:pPr>
            <a:endParaRPr lang="en-US" sz="3100" dirty="0" smtClean="0">
              <a:latin typeface="Times New Roman" pitchFamily="18" charset="0"/>
              <a:cs typeface="Times New Roman" pitchFamily="18" charset="0"/>
            </a:endParaRPr>
          </a:p>
          <a:p>
            <a:pPr algn="just"/>
            <a:r>
              <a:rPr lang="en-US" sz="3100" b="1" dirty="0" err="1" smtClean="0">
                <a:latin typeface="Times New Roman" pitchFamily="18" charset="0"/>
                <a:cs typeface="Times New Roman" pitchFamily="18" charset="0"/>
              </a:rPr>
              <a:t>Sự</a:t>
            </a:r>
            <a:r>
              <a:rPr lang="en-US" sz="3100" b="1" dirty="0" smtClean="0">
                <a:latin typeface="Times New Roman" pitchFamily="18" charset="0"/>
                <a:cs typeface="Times New Roman" pitchFamily="18" charset="0"/>
              </a:rPr>
              <a:t> </a:t>
            </a:r>
            <a:r>
              <a:rPr lang="en-US" sz="3100" b="1" dirty="0" err="1">
                <a:latin typeface="Times New Roman" pitchFamily="18" charset="0"/>
                <a:cs typeface="Times New Roman" pitchFamily="18" charset="0"/>
              </a:rPr>
              <a:t>bùng</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nổ</a:t>
            </a:r>
            <a:r>
              <a:rPr lang="en-US" sz="3100" b="1" dirty="0">
                <a:latin typeface="Times New Roman" pitchFamily="18" charset="0"/>
                <a:cs typeface="Times New Roman" pitchFamily="18" charset="0"/>
              </a:rPr>
              <a:t> </a:t>
            </a:r>
            <a:r>
              <a:rPr lang="en-US" sz="3100" b="1" dirty="0" err="1">
                <a:latin typeface="Times New Roman" pitchFamily="18" charset="0"/>
                <a:cs typeface="Times New Roman" pitchFamily="18" charset="0"/>
              </a:rPr>
              <a:t>của</a:t>
            </a:r>
            <a:r>
              <a:rPr lang="en-US" sz="3100" b="1" dirty="0">
                <a:latin typeface="Times New Roman" pitchFamily="18" charset="0"/>
                <a:cs typeface="Times New Roman" pitchFamily="18" charset="0"/>
              </a:rPr>
              <a:t> </a:t>
            </a:r>
            <a:r>
              <a:rPr lang="en-US" sz="3100" b="1" dirty="0" smtClean="0">
                <a:latin typeface="Times New Roman" pitchFamily="18" charset="0"/>
                <a:cs typeface="Times New Roman" pitchFamily="18" charset="0"/>
              </a:rPr>
              <a:t>Internet</a:t>
            </a:r>
            <a:r>
              <a:rPr lang="en-US" sz="3100" dirty="0">
                <a:latin typeface="Times New Roman" pitchFamily="18" charset="0"/>
                <a:cs typeface="Times New Roman" pitchFamily="18" charset="0"/>
              </a:rPr>
              <a:t>.</a:t>
            </a:r>
          </a:p>
          <a:p>
            <a:pPr marL="0" indent="0" algn="just">
              <a:buNone/>
            </a:pPr>
            <a:endParaRPr lang="en-US" sz="28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5064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868362"/>
          </a:xfrm>
        </p:spPr>
        <p:txBody>
          <a:bodyPr>
            <a:normAutofit/>
          </a:bodyPr>
          <a:lstStyle/>
          <a:p>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năng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nghiên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cứu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liệu</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86174588"/>
              </p:ext>
            </p:extLst>
          </p:nvPr>
        </p:nvGraphicFramePr>
        <p:xfrm>
          <a:off x="76200" y="1066800"/>
          <a:ext cx="8915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507331" y="1676400"/>
            <a:ext cx="709863"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2.1</a:t>
            </a:r>
            <a:endParaRPr lang="en-US" sz="2400" dirty="0">
              <a:latin typeface="Times New Roman" pitchFamily="18" charset="0"/>
              <a:cs typeface="Times New Roman" pitchFamily="18" charset="0"/>
            </a:endParaRPr>
          </a:p>
        </p:txBody>
      </p:sp>
      <p:sp>
        <p:nvSpPr>
          <p:cNvPr id="4" name="TextBox 3"/>
          <p:cNvSpPr txBox="1"/>
          <p:nvPr/>
        </p:nvSpPr>
        <p:spPr>
          <a:xfrm>
            <a:off x="862263" y="2926617"/>
            <a:ext cx="762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2.2</a:t>
            </a:r>
            <a:endParaRPr lang="en-US" sz="2400" dirty="0">
              <a:latin typeface="Times New Roman" pitchFamily="18" charset="0"/>
              <a:cs typeface="Times New Roman" pitchFamily="18" charset="0"/>
            </a:endParaRPr>
          </a:p>
        </p:txBody>
      </p:sp>
      <p:sp>
        <p:nvSpPr>
          <p:cNvPr id="6" name="TextBox 5"/>
          <p:cNvSpPr txBox="1"/>
          <p:nvPr/>
        </p:nvSpPr>
        <p:spPr>
          <a:xfrm>
            <a:off x="990600" y="2895600"/>
            <a:ext cx="184731" cy="369332"/>
          </a:xfrm>
          <a:prstGeom prst="rect">
            <a:avLst/>
          </a:prstGeom>
          <a:noFill/>
        </p:spPr>
        <p:txBody>
          <a:bodyPr wrap="none" rtlCol="0">
            <a:spAutoFit/>
          </a:bodyPr>
          <a:lstStyle/>
          <a:p>
            <a:endParaRPr lang="en-US" dirty="0"/>
          </a:p>
        </p:txBody>
      </p:sp>
      <p:sp>
        <p:nvSpPr>
          <p:cNvPr id="7" name="TextBox 6"/>
          <p:cNvSpPr txBox="1"/>
          <p:nvPr/>
        </p:nvSpPr>
        <p:spPr>
          <a:xfrm>
            <a:off x="862262" y="4267200"/>
            <a:ext cx="890338"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2.3</a:t>
            </a:r>
            <a:endParaRPr lang="en-US" sz="2400" dirty="0">
              <a:latin typeface="Times New Roman" pitchFamily="18" charset="0"/>
              <a:cs typeface="Times New Roman" pitchFamily="18" charset="0"/>
            </a:endParaRPr>
          </a:p>
        </p:txBody>
      </p:sp>
      <p:sp>
        <p:nvSpPr>
          <p:cNvPr id="8" name="TextBox 7"/>
          <p:cNvSpPr txBox="1"/>
          <p:nvPr/>
        </p:nvSpPr>
        <p:spPr>
          <a:xfrm>
            <a:off x="368165" y="5562600"/>
            <a:ext cx="778165"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2.4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14357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endParaRPr lang="en-US" sz="2800" b="1" i="1" dirty="0"/>
          </a:p>
        </p:txBody>
      </p:sp>
      <p:graphicFrame>
        <p:nvGraphicFramePr>
          <p:cNvPr id="4" name="Diagram 3"/>
          <p:cNvGraphicFramePr/>
          <p:nvPr>
            <p:extLst>
              <p:ext uri="{D42A27DB-BD31-4B8C-83A1-F6EECF244321}">
                <p14:modId xmlns:p14="http://schemas.microsoft.com/office/powerpoint/2010/main" val="89457933"/>
              </p:ext>
            </p:extLst>
          </p:nvPr>
        </p:nvGraphicFramePr>
        <p:xfrm>
          <a:off x="152400" y="1219200"/>
          <a:ext cx="897636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00095301"/>
              </p:ext>
            </p:extLst>
          </p:nvPr>
        </p:nvGraphicFramePr>
        <p:xfrm>
          <a:off x="152400" y="3810000"/>
          <a:ext cx="8915400" cy="2921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16427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066800"/>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vi-VN" sz="3600" dirty="0" smtClean="0">
                <a:latin typeface="Times New Roman" pitchFamily="18" charset="0"/>
                <a:cs typeface="Times New Roman" pitchFamily="18" charset="0"/>
              </a:rPr>
              <a:t>Nâng cao chất lượng tự học</a:t>
            </a:r>
            <a:endParaRPr lang="en-US" sz="3600" dirty="0"/>
          </a:p>
        </p:txBody>
      </p:sp>
      <p:sp>
        <p:nvSpPr>
          <p:cNvPr id="3" name="Content Placeholder 2"/>
          <p:cNvSpPr>
            <a:spLocks noGrp="1"/>
          </p:cNvSpPr>
          <p:nvPr>
            <p:ph idx="1"/>
          </p:nvPr>
        </p:nvSpPr>
        <p:spPr>
          <a:xfrm>
            <a:off x="228600" y="990600"/>
            <a:ext cx="8686800" cy="5638800"/>
          </a:xfrm>
        </p:spPr>
        <p:txBody>
          <a:bodyPr/>
          <a:lstStyle/>
          <a:p>
            <a:pPr marL="0" indent="0" algn="just">
              <a:buNone/>
            </a:pPr>
            <a:endParaRPr lang="en-US" dirty="0" smtClean="0"/>
          </a:p>
          <a:p>
            <a:pPr marL="0" indent="0" algn="just">
              <a:buNone/>
            </a:pPr>
            <a:r>
              <a:rPr lang="en-US" dirty="0" smtClean="0"/>
              <a:t>“</a:t>
            </a:r>
            <a:r>
              <a:rPr lang="en-US" sz="2800" i="1" dirty="0" err="1" smtClean="0">
                <a:latin typeface="Times New Roman" pitchFamily="18" charset="0"/>
                <a:cs typeface="Times New Roman" pitchFamily="18" charset="0"/>
              </a:rPr>
              <a:t>Tốt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hơn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thầy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để</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trò</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phía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trước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nhận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xét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bước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của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đồng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thời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giảm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bớt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tốc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của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thầy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phù</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hợp</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với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sức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của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trò</a:t>
            </a:r>
            <a:r>
              <a:rPr lang="en-US" sz="2800" i="1" dirty="0" smtClean="0">
                <a:latin typeface="Times New Roman" pitchFamily="18" charset="0"/>
                <a:cs typeface="Times New Roman" pitchFamily="18" charset="0"/>
              </a:rPr>
              <a:t>” </a:t>
            </a:r>
          </a:p>
          <a:p>
            <a:pPr marL="0" indent="0" algn="just">
              <a:buNone/>
            </a:pP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                                                                (Montaigne)</a:t>
            </a:r>
          </a:p>
          <a:p>
            <a:pPr marL="0" indent="0" algn="just">
              <a:buNone/>
            </a:pPr>
            <a:endParaRPr lang="en-US" sz="2800" i="1" dirty="0" smtClean="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r>
              <a:rPr lang="en-US" sz="2800" i="1" dirty="0" err="1">
                <a:latin typeface="Times New Roman" pitchFamily="18" charset="0"/>
                <a:cs typeface="Times New Roman" pitchFamily="18" charset="0"/>
              </a:rPr>
              <a:t>Học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bao</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giờ</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lúc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nào</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cũng</a:t>
            </a:r>
            <a:r>
              <a:rPr lang="en-US" sz="2800" i="1" dirty="0" smtClean="0">
                <a:latin typeface="Times New Roman" pitchFamily="18" charset="0"/>
                <a:cs typeface="Times New Roman" pitchFamily="18" charset="0"/>
              </a:rPr>
              <a:t> </a:t>
            </a:r>
            <a:r>
              <a:rPr lang="en-US" sz="2800" i="1" dirty="0" err="1">
                <a:latin typeface="Times New Roman" pitchFamily="18" charset="0"/>
                <a:cs typeface="Times New Roman" pitchFamily="18" charset="0"/>
              </a:rPr>
              <a:t>chủ</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yếu</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là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tự</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học</a:t>
            </a:r>
            <a:r>
              <a:rPr lang="en-US" sz="2800" i="1" dirty="0" smtClean="0">
                <a:latin typeface="Times New Roman" pitchFamily="18" charset="0"/>
                <a:cs typeface="Times New Roman" pitchFamily="18" charset="0"/>
              </a:rPr>
              <a:t>”</a:t>
            </a:r>
          </a:p>
          <a:p>
            <a:pPr marL="0" indent="0" algn="just">
              <a:buNone/>
            </a:pPr>
            <a:r>
              <a:rPr lang="en-US" sz="2800" i="1" dirty="0" smtClean="0">
                <a:latin typeface="Times New Roman" pitchFamily="18" charset="0"/>
                <a:cs typeface="Times New Roman" pitchFamily="18" charset="0"/>
              </a:rPr>
              <a:t>                                                               (GS. </a:t>
            </a:r>
            <a:r>
              <a:rPr lang="en-US" sz="2800" i="1" dirty="0" err="1" smtClean="0">
                <a:latin typeface="Times New Roman" pitchFamily="18" charset="0"/>
                <a:cs typeface="Times New Roman" pitchFamily="18" charset="0"/>
              </a:rPr>
              <a:t>Trần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Phương</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29894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tài</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a:t>
            </a:r>
            <a:r>
              <a:rPr lang="vi-VN" sz="2800" dirty="0" smtClean="0">
                <a:latin typeface="Times New Roman" pitchFamily="18" charset="0"/>
                <a:cs typeface="Times New Roman" pitchFamily="18" charset="0"/>
              </a:rPr>
              <a:t>ầm </a:t>
            </a:r>
            <a:r>
              <a:rPr lang="vi-VN" sz="2800" dirty="0">
                <a:latin typeface="Times New Roman" pitchFamily="18" charset="0"/>
                <a:cs typeface="Times New Roman" pitchFamily="18" charset="0"/>
              </a:rPr>
              <a:t>tham khảo đủ rộng để bao quát phạm vi của chủ </a:t>
            </a:r>
            <a:r>
              <a:rPr lang="vi-VN" sz="2800" dirty="0"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a:t>
            </a:r>
          </a:p>
          <a:p>
            <a:pPr algn="just"/>
            <a:endParaRPr lang="vi-V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M</a:t>
            </a:r>
            <a:r>
              <a:rPr lang="vi-VN" sz="2800" dirty="0" smtClean="0">
                <a:latin typeface="Times New Roman" pitchFamily="18" charset="0"/>
                <a:cs typeface="Times New Roman" pitchFamily="18" charset="0"/>
              </a:rPr>
              <a:t>ức </a:t>
            </a:r>
            <a:r>
              <a:rPr lang="vi-VN" sz="2800" dirty="0">
                <a:latin typeface="Times New Roman" pitchFamily="18" charset="0"/>
                <a:cs typeface="Times New Roman" pitchFamily="18" charset="0"/>
              </a:rPr>
              <a:t>độ tham khảo đủ sâu, tương ứng với yêu cầu của cấp độ nghiên </a:t>
            </a:r>
            <a:r>
              <a:rPr lang="vi-VN" sz="2800" dirty="0" smtClean="0">
                <a:latin typeface="Times New Roman" pitchFamily="18" charset="0"/>
                <a:cs typeface="Times New Roman" pitchFamily="18" charset="0"/>
              </a:rPr>
              <a:t>cứu</a:t>
            </a:r>
            <a:r>
              <a:rPr lang="en-US" sz="2800" dirty="0" smtClean="0">
                <a:latin typeface="Times New Roman" pitchFamily="18" charset="0"/>
                <a:cs typeface="Times New Roman" pitchFamily="18" charset="0"/>
              </a:rPr>
              <a:t>.</a:t>
            </a:r>
          </a:p>
          <a:p>
            <a:pPr algn="just"/>
            <a:endParaRPr lang="vi-V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a:t>
            </a:r>
            <a:r>
              <a:rPr lang="vi-VN" sz="2800" dirty="0" smtClean="0">
                <a:latin typeface="Times New Roman" pitchFamily="18" charset="0"/>
                <a:cs typeface="Times New Roman" pitchFamily="18" charset="0"/>
              </a:rPr>
              <a:t>hông </a:t>
            </a:r>
            <a:r>
              <a:rPr lang="vi-VN" sz="2800" dirty="0">
                <a:latin typeface="Times New Roman" pitchFamily="18" charset="0"/>
                <a:cs typeface="Times New Roman" pitchFamily="18" charset="0"/>
              </a:rPr>
              <a:t>tin </a:t>
            </a:r>
            <a:r>
              <a:rPr lang="vi-VN" sz="2800" dirty="0" smtClean="0">
                <a:latin typeface="Times New Roman" pitchFamily="18" charset="0"/>
                <a:cs typeface="Times New Roman" pitchFamily="18" charset="0"/>
              </a:rPr>
              <a:t>cập nhật</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hông </a:t>
            </a:r>
            <a:r>
              <a:rPr lang="vi-VN" sz="2800" dirty="0">
                <a:latin typeface="Times New Roman" pitchFamily="18" charset="0"/>
                <a:cs typeface="Times New Roman" pitchFamily="18" charset="0"/>
              </a:rPr>
              <a:t>tin có chọn lọc sao cho phù hợp với một đề tài khoa học.</a:t>
            </a:r>
            <a:br>
              <a:rPr lang="vi-VN" sz="2800" dirty="0">
                <a:latin typeface="Times New Roman" pitchFamily="18" charset="0"/>
                <a:cs typeface="Times New Roman" pitchFamily="18" charset="0"/>
              </a:rPr>
            </a:br>
            <a:endParaRPr lang="vi-VN" sz="2800" dirty="0">
              <a:latin typeface="Times New Roman" pitchFamily="18" charset="0"/>
              <a:cs typeface="Times New Roman" pitchFamily="18" charset="0"/>
            </a:endParaRPr>
          </a:p>
          <a:p>
            <a:pPr marL="0" indent="0" algn="just">
              <a:buNone/>
            </a:pPr>
            <a:endParaRPr lang="en-US" sz="2800" i="1" dirty="0">
              <a:latin typeface="+mj-lt"/>
            </a:endParaRPr>
          </a:p>
        </p:txBody>
      </p:sp>
    </p:spTree>
    <p:extLst>
      <p:ext uri="{BB962C8B-B14F-4D97-AF65-F5344CB8AC3E}">
        <p14:creationId xmlns:p14="http://schemas.microsoft.com/office/powerpoint/2010/main" val="36645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tài</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ham </a:t>
            </a:r>
            <a:r>
              <a:rPr lang="vi-VN" sz="2800" dirty="0">
                <a:latin typeface="Times New Roman" pitchFamily="18" charset="0"/>
                <a:cs typeface="Times New Roman" pitchFamily="18" charset="0"/>
              </a:rPr>
              <a:t>khảo các từ điển </a:t>
            </a:r>
            <a:r>
              <a:rPr lang="vi-VN" sz="2800" dirty="0" smtClean="0">
                <a:latin typeface="Times New Roman" pitchFamily="18" charset="0"/>
                <a:cs typeface="Times New Roman" pitchFamily="18" charset="0"/>
              </a:rPr>
              <a:t>chuyên ngành</a:t>
            </a:r>
            <a:r>
              <a:rPr lang="en-US" sz="2800" dirty="0">
                <a:latin typeface="Times New Roman" pitchFamily="18" charset="0"/>
                <a:cs typeface="Times New Roman" pitchFamily="18" charset="0"/>
              </a:rPr>
              <a:t>,</a:t>
            </a:r>
            <a:r>
              <a:rPr lang="vi-VN" sz="2800" dirty="0">
                <a:latin typeface="Times New Roman" pitchFamily="18" charset="0"/>
                <a:cs typeface="Times New Roman" pitchFamily="18" charset="0"/>
              </a:rPr>
              <a:t> bách khoa thư để có cái nhìn chung cơ bản </a:t>
            </a:r>
            <a:r>
              <a:rPr lang="vi-VN" sz="2800" dirty="0"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VĐNC.</a:t>
            </a:r>
          </a:p>
          <a:p>
            <a:pPr algn="just"/>
            <a:endParaRPr lang="vi-VN"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a:t>
            </a:r>
            <a:r>
              <a:rPr lang="vi-VN" sz="2800" dirty="0" smtClean="0">
                <a:latin typeface="Times New Roman" pitchFamily="18" charset="0"/>
                <a:cs typeface="Times New Roman" pitchFamily="18" charset="0"/>
              </a:rPr>
              <a:t>ách </a:t>
            </a:r>
            <a:r>
              <a:rPr lang="en-US" sz="2800" dirty="0" err="1" smtClean="0">
                <a:latin typeface="Times New Roman" pitchFamily="18" charset="0"/>
                <a:cs typeface="Times New Roman" pitchFamily="18" charset="0"/>
              </a:rPr>
              <a:t>giáo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khảo</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chuyên </a:t>
            </a:r>
            <a:r>
              <a:rPr lang="vi-VN" sz="2800" dirty="0">
                <a:latin typeface="Times New Roman" pitchFamily="18" charset="0"/>
                <a:cs typeface="Times New Roman" pitchFamily="18" charset="0"/>
              </a:rPr>
              <a:t>khảo, </a:t>
            </a:r>
            <a:r>
              <a:rPr lang="vi-VN" sz="2800" dirty="0" smtClean="0">
                <a:latin typeface="Times New Roman" pitchFamily="18" charset="0"/>
                <a:cs typeface="Times New Roman" pitchFamily="18" charset="0"/>
              </a:rPr>
              <a:t>và </a:t>
            </a:r>
            <a:r>
              <a:rPr lang="vi-VN" sz="2800" dirty="0">
                <a:latin typeface="Times New Roman" pitchFamily="18" charset="0"/>
                <a:cs typeface="Times New Roman" pitchFamily="18" charset="0"/>
              </a:rPr>
              <a:t>các bài báo chuyên </a:t>
            </a:r>
            <a:r>
              <a:rPr lang="vi-VN" sz="2800" dirty="0" smtClean="0">
                <a:latin typeface="Times New Roman" pitchFamily="18" charset="0"/>
                <a:cs typeface="Times New Roman" pitchFamily="18" charset="0"/>
              </a:rPr>
              <a:t>ngành</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a:t>
            </a:r>
            <a:r>
              <a:rPr lang="vi-VN" sz="2800" dirty="0" smtClean="0">
                <a:latin typeface="Times New Roman" pitchFamily="18" charset="0"/>
                <a:cs typeface="Times New Roman" pitchFamily="18" charset="0"/>
              </a:rPr>
              <a:t>ó </a:t>
            </a:r>
            <a:r>
              <a:rPr lang="vi-VN" sz="2800" dirty="0">
                <a:latin typeface="Times New Roman" pitchFamily="18" charset="0"/>
                <a:cs typeface="Times New Roman" pitchFamily="18" charset="0"/>
              </a:rPr>
              <a:t>thể cần tham khảo </a:t>
            </a:r>
            <a:r>
              <a:rPr lang="vi-VN" sz="2800" dirty="0" smtClean="0">
                <a:latin typeface="Times New Roman" pitchFamily="18" charset="0"/>
                <a:cs typeface="Times New Roman" pitchFamily="18" charset="0"/>
              </a:rPr>
              <a:t>thêm: </a:t>
            </a:r>
            <a:r>
              <a:rPr lang="vi-VN" sz="2800" dirty="0">
                <a:latin typeface="Times New Roman" pitchFamily="18" charset="0"/>
                <a:cs typeface="Times New Roman" pitchFamily="18" charset="0"/>
              </a:rPr>
              <a:t>các văn bản nhà nước, </a:t>
            </a:r>
            <a:r>
              <a:rPr lang="vi-VN" sz="2800" dirty="0" smtClean="0">
                <a:latin typeface="Times New Roman" pitchFamily="18" charset="0"/>
                <a:cs typeface="Times New Roman" pitchFamily="18" charset="0"/>
              </a:rPr>
              <a:t>các </a:t>
            </a:r>
            <a:r>
              <a:rPr lang="vi-VN" sz="2800" dirty="0">
                <a:latin typeface="Times New Roman" pitchFamily="18" charset="0"/>
                <a:cs typeface="Times New Roman" pitchFamily="18" charset="0"/>
              </a:rPr>
              <a:t>bản đồ, hình </a:t>
            </a:r>
            <a:r>
              <a:rPr lang="vi-VN" sz="2800" dirty="0"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v.v.</a:t>
            </a:r>
            <a:endParaRPr lang="en-US" sz="2800" b="1" i="1" dirty="0">
              <a:latin typeface="Times New Roman" pitchFamily="18" charset="0"/>
              <a:cs typeface="Times New Roman" pitchFamily="18" charset="0"/>
            </a:endParaRPr>
          </a:p>
        </p:txBody>
      </p:sp>
    </p:spTree>
    <p:extLst>
      <p:ext uri="{BB962C8B-B14F-4D97-AF65-F5344CB8AC3E}">
        <p14:creationId xmlns:p14="http://schemas.microsoft.com/office/powerpoint/2010/main" val="288941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smtClean="0">
                <a:latin typeface="Times New Roman" pitchFamily="18" charset="0"/>
                <a:cs typeface="Times New Roman" pitchFamily="18" charset="0"/>
              </a:rPr>
              <a:t>      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tài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liệu</a:t>
            </a:r>
            <a:endParaRPr lang="en-US" sz="2800" b="1" i="1" dirty="0" smtClean="0">
              <a:latin typeface="Times New Roman" pitchFamily="18" charset="0"/>
              <a:cs typeface="Times New Roman" pitchFamily="18" charset="0"/>
            </a:endParaRPr>
          </a:p>
          <a:p>
            <a:pPr marL="0" lvl="0" indent="0" algn="just">
              <a:buNone/>
            </a:pPr>
            <a:r>
              <a:rPr lang="en-US" sz="2800" b="1" i="1" dirty="0">
                <a:latin typeface="Times New Roman" pitchFamily="18" charset="0"/>
                <a:cs typeface="Times New Roman" pitchFamily="18" charset="0"/>
              </a:rPr>
              <a:t> </a:t>
            </a:r>
            <a:endParaRPr lang="en-US" sz="2800" b="1" i="1" dirty="0" smtClean="0">
              <a:latin typeface="Times New Roman" pitchFamily="18" charset="0"/>
              <a:cs typeface="Times New Roman" pitchFamily="18" charset="0"/>
            </a:endParaRPr>
          </a:p>
          <a:p>
            <a:pPr marL="0" lvl="0" indent="0" algn="just">
              <a:buNone/>
            </a:pPr>
            <a:endParaRPr lang="en-US" sz="2800" b="1" i="1" dirty="0">
              <a:solidFill>
                <a:srgbClr val="FFC000"/>
              </a:solidFill>
              <a:latin typeface="Times New Roman" pitchFamily="18" charset="0"/>
              <a:cs typeface="Times New Roman" pitchFamily="18" charset="0"/>
            </a:endParaRPr>
          </a:p>
          <a:p>
            <a:pPr marL="0" lvl="0" indent="0" algn="just">
              <a:buNone/>
            </a:pPr>
            <a:endParaRPr lang="en-US" sz="2800" dirty="0" smtClean="0">
              <a:solidFill>
                <a:srgbClr val="FFC000"/>
              </a:solidFill>
              <a:latin typeface="Times New Roman" pitchFamily="18" charset="0"/>
              <a:cs typeface="Times New Roman" pitchFamily="18" charset="0"/>
            </a:endParaRPr>
          </a:p>
          <a:p>
            <a:pPr marL="0" lvl="0" indent="0" algn="just">
              <a:buNone/>
            </a:pPr>
            <a:r>
              <a:rPr lang="en-US" sz="2800" dirty="0" smtClean="0">
                <a:solidFill>
                  <a:srgbClr val="FFC000"/>
                </a:solidFill>
                <a:latin typeface="Times New Roman" pitchFamily="18" charset="0"/>
                <a:cs typeface="Times New Roman" pitchFamily="18" charset="0"/>
              </a:rPr>
              <a:t>  </a:t>
            </a:r>
          </a:p>
          <a:p>
            <a:pPr marL="0" lvl="0" indent="0" algn="just">
              <a:buNone/>
            </a:pPr>
            <a:r>
              <a:rPr lang="en-US" sz="2800" dirty="0" smtClean="0">
                <a:solidFill>
                  <a:srgbClr val="FFC000"/>
                </a:solidFill>
                <a:latin typeface="Times New Roman" pitchFamily="18" charset="0"/>
                <a:cs typeface="Times New Roman" pitchFamily="18" charset="0"/>
              </a:rPr>
              <a:t>  </a:t>
            </a:r>
          </a:p>
          <a:p>
            <a:pPr marL="0" lvl="0" indent="0" algn="just">
              <a:buNone/>
            </a:pPr>
            <a:endParaRPr lang="en-US" sz="2800" dirty="0">
              <a:solidFill>
                <a:srgbClr val="FFC000"/>
              </a:solidFill>
              <a:latin typeface="Times New Roman" pitchFamily="18" charset="0"/>
              <a:cs typeface="Times New Roman"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447800"/>
            <a:ext cx="1600200" cy="2031488"/>
          </a:xfrm>
          <a:prstGeom prst="rect">
            <a:avLst/>
          </a:prstGeom>
        </p:spPr>
      </p:pic>
      <p:sp>
        <p:nvSpPr>
          <p:cNvPr id="6" name="TextBox 5"/>
          <p:cNvSpPr txBox="1"/>
          <p:nvPr/>
        </p:nvSpPr>
        <p:spPr>
          <a:xfrm>
            <a:off x="2514600" y="1748828"/>
            <a:ext cx="5638800" cy="2246769"/>
          </a:xfrm>
          <a:prstGeom prst="rect">
            <a:avLst/>
          </a:prstGeom>
          <a:noFill/>
        </p:spPr>
        <p:txBody>
          <a:bodyPr wrap="square" rtlCol="0">
            <a:spAutoFit/>
          </a:bodyPr>
          <a:lstStyle/>
          <a:p>
            <a:pPr algn="just"/>
            <a:r>
              <a:rPr lang="en-US" sz="2800" dirty="0" err="1" smtClean="0">
                <a:solidFill>
                  <a:srgbClr val="FFC000"/>
                </a:solidFill>
                <a:latin typeface="Times New Roman" pitchFamily="18" charset="0"/>
                <a:cs typeface="Times New Roman" pitchFamily="18" charset="0"/>
              </a:rPr>
              <a:t>Hoạt</a:t>
            </a:r>
            <a:r>
              <a:rPr lang="en-US" sz="2800" dirty="0" smtClean="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động</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nhóm</a:t>
            </a:r>
            <a:r>
              <a:rPr lang="en-US" sz="2800" dirty="0">
                <a:solidFill>
                  <a:srgbClr val="FFC000"/>
                </a:solidFill>
                <a:latin typeface="Times New Roman" pitchFamily="18" charset="0"/>
                <a:cs typeface="Times New Roman" pitchFamily="18" charset="0"/>
              </a:rPr>
              <a:t> (10 </a:t>
            </a:r>
            <a:r>
              <a:rPr lang="en-US" sz="2800" dirty="0" err="1">
                <a:solidFill>
                  <a:srgbClr val="FFC000"/>
                </a:solidFill>
                <a:latin typeface="Times New Roman" pitchFamily="18" charset="0"/>
                <a:cs typeface="Times New Roman" pitchFamily="18" charset="0"/>
              </a:rPr>
              <a:t>phút</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Các</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nguồn</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tài</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nguyên</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và</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công</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cụ</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tìm</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kiếm</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anh</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chị</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thường</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dùng</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khi</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thu</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thập</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tài</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liệu</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trong</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nghiên</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cứu</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và</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học</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tập</a:t>
            </a:r>
            <a:r>
              <a:rPr lang="en-US" sz="2800" dirty="0">
                <a:solidFill>
                  <a:srgbClr val="FFC000"/>
                </a:solidFill>
                <a:latin typeface="Times New Roman" pitchFamily="18" charset="0"/>
                <a:cs typeface="Times New Roman" pitchFamily="18" charset="0"/>
              </a:rPr>
              <a:t> </a:t>
            </a:r>
            <a:r>
              <a:rPr lang="en-US" sz="2800" dirty="0" err="1">
                <a:solidFill>
                  <a:srgbClr val="FFC000"/>
                </a:solidFill>
                <a:latin typeface="Times New Roman" pitchFamily="18" charset="0"/>
                <a:cs typeface="Times New Roman" pitchFamily="18" charset="0"/>
              </a:rPr>
              <a:t>hiện</a:t>
            </a:r>
            <a:r>
              <a:rPr lang="en-US" sz="2800" dirty="0">
                <a:solidFill>
                  <a:srgbClr val="FFC000"/>
                </a:solidFill>
                <a:latin typeface="Times New Roman" pitchFamily="18" charset="0"/>
                <a:cs typeface="Times New Roman" pitchFamily="18" charset="0"/>
              </a:rPr>
              <a:t> nay?</a:t>
            </a:r>
            <a:endParaRPr lang="en-US" sz="2800" dirty="0"/>
          </a:p>
        </p:txBody>
      </p:sp>
    </p:spTree>
    <p:extLst>
      <p:ext uri="{BB962C8B-B14F-4D97-AF65-F5344CB8AC3E}">
        <p14:creationId xmlns:p14="http://schemas.microsoft.com/office/powerpoint/2010/main" val="909013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fontScale="92500" lnSpcReduction="10000"/>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nguồn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endParaRPr lang="en-US" sz="2800" dirty="0" smtClean="0">
              <a:latin typeface="Times New Roman" pitchFamily="18" charset="0"/>
              <a:cs typeface="Times New Roman" pitchFamily="18" charset="0"/>
            </a:endParaRPr>
          </a:p>
          <a:p>
            <a:pPr algn="just">
              <a:buFontTx/>
              <a:buChar char="-"/>
            </a:pPr>
            <a:r>
              <a:rPr lang="en-US" sz="2800" b="1" dirty="0" err="1" smtClean="0">
                <a:latin typeface="Times New Roman" pitchFamily="18" charset="0"/>
                <a:cs typeface="Times New Roman" pitchFamily="18" charset="0"/>
              </a:rPr>
              <a:t>Thư</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viện</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ĐH…)</a:t>
            </a:r>
          </a:p>
          <a:p>
            <a:r>
              <a:rPr lang="vi-VN" sz="2800" dirty="0">
                <a:latin typeface="Times New Roman" pitchFamily="18" charset="0"/>
                <a:cs typeface="Times New Roman" pitchFamily="18" charset="0"/>
              </a:rPr>
              <a:t>Thư viện Quốc gia Việt Nam:</a:t>
            </a:r>
            <a:r>
              <a:rPr lang="vi-VN" sz="2800" dirty="0">
                <a:solidFill>
                  <a:schemeClr val="bg1"/>
                </a:solidFill>
                <a:latin typeface="Times New Roman" pitchFamily="18" charset="0"/>
                <a:cs typeface="Times New Roman" pitchFamily="18" charset="0"/>
              </a:rPr>
              <a:t> </a:t>
            </a:r>
            <a:r>
              <a:rPr lang="vi-VN" sz="2800" dirty="0">
                <a:solidFill>
                  <a:schemeClr val="bg1"/>
                </a:solidFill>
                <a:latin typeface="Times New Roman" pitchFamily="18" charset="0"/>
                <a:cs typeface="Times New Roman" pitchFamily="18" charset="0"/>
                <a:hlinkClick r:id="rId3"/>
              </a:rPr>
              <a:t>http://www.nlv.gov.vn/</a:t>
            </a:r>
            <a:endParaRPr lang="vi-VN" sz="2800" dirty="0">
              <a:solidFill>
                <a:schemeClr val="bg1"/>
              </a:solidFill>
              <a:latin typeface="Times New Roman" pitchFamily="18" charset="0"/>
              <a:cs typeface="Times New Roman" pitchFamily="18" charset="0"/>
            </a:endParaRPr>
          </a:p>
          <a:p>
            <a:r>
              <a:rPr lang="vi-VN" sz="2800" dirty="0">
                <a:latin typeface="Times New Roman" pitchFamily="18" charset="0"/>
                <a:cs typeface="Times New Roman" pitchFamily="18" charset="0"/>
              </a:rPr>
              <a:t>Thư viện Quốc hội Hoa Kì: </a:t>
            </a:r>
            <a:r>
              <a:rPr lang="vi-VN" sz="2800" dirty="0">
                <a:latin typeface="Times New Roman" pitchFamily="18" charset="0"/>
                <a:cs typeface="Times New Roman" pitchFamily="18" charset="0"/>
                <a:hlinkClick r:id="rId4"/>
              </a:rPr>
              <a:t>http://catalog.loc.gov/</a:t>
            </a:r>
            <a:endParaRPr lang="vi-VN" sz="2800" dirty="0">
              <a:latin typeface="Times New Roman" pitchFamily="18" charset="0"/>
              <a:cs typeface="Times New Roman" pitchFamily="18" charset="0"/>
            </a:endParaRPr>
          </a:p>
          <a:p>
            <a:r>
              <a:rPr lang="vi-VN" sz="2800" dirty="0">
                <a:latin typeface="Times New Roman" pitchFamily="18" charset="0"/>
                <a:cs typeface="Times New Roman" pitchFamily="18" charset="0"/>
              </a:rPr>
              <a:t>Thư viện Anh quốc: </a:t>
            </a:r>
            <a:r>
              <a:rPr lang="vi-VN" sz="2800" dirty="0">
                <a:latin typeface="Times New Roman" pitchFamily="18" charset="0"/>
                <a:cs typeface="Times New Roman" pitchFamily="18" charset="0"/>
                <a:hlinkClick r:id="rId5"/>
              </a:rPr>
              <a:t>http://www.bl.uk/</a:t>
            </a:r>
            <a:endParaRPr lang="vi-VN" sz="2800" dirty="0">
              <a:latin typeface="Times New Roman" pitchFamily="18" charset="0"/>
              <a:cs typeface="Times New Roman" pitchFamily="18" charset="0"/>
            </a:endParaRPr>
          </a:p>
          <a:p>
            <a:r>
              <a:rPr lang="vi-VN" sz="2800" dirty="0">
                <a:latin typeface="Times New Roman" pitchFamily="18" charset="0"/>
                <a:cs typeface="Times New Roman" pitchFamily="18" charset="0"/>
              </a:rPr>
              <a:t>Thư viện Quốc gia Pháp: </a:t>
            </a:r>
            <a:r>
              <a:rPr lang="vi-VN" sz="2800" dirty="0">
                <a:latin typeface="Times New Roman" pitchFamily="18" charset="0"/>
                <a:cs typeface="Times New Roman" pitchFamily="18" charset="0"/>
                <a:hlinkClick r:id="rId6"/>
              </a:rPr>
              <a:t>http://www.bnf.fr</a:t>
            </a:r>
            <a:r>
              <a:rPr lang="vi-VN" sz="2800" dirty="0" smtClean="0">
                <a:latin typeface="Times New Roman" pitchFamily="18" charset="0"/>
                <a:cs typeface="Times New Roman" pitchFamily="18" charset="0"/>
                <a:hlinkClick r:id="rId6"/>
              </a:rPr>
              <a:t>/</a:t>
            </a:r>
            <a:endParaRPr lang="en-US" sz="2800" dirty="0" smtClean="0">
              <a:latin typeface="Times New Roman" pitchFamily="18" charset="0"/>
              <a:cs typeface="Times New Roman" pitchFamily="18" charset="0"/>
            </a:endParaRPr>
          </a:p>
          <a:p>
            <a:pPr>
              <a:buFontTx/>
              <a:buChar char="-"/>
            </a:pPr>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trung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tâm</a:t>
            </a:r>
            <a:r>
              <a:rPr lang="en-US" sz="2800" b="1" dirty="0" smtClean="0">
                <a:latin typeface="Times New Roman" pitchFamily="18" charset="0"/>
                <a:cs typeface="Times New Roman" pitchFamily="18" charset="0"/>
              </a:rPr>
              <a:t> TL:</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của </a:t>
            </a:r>
            <a:r>
              <a:rPr lang="vi-VN" sz="2800" dirty="0">
                <a:latin typeface="Times New Roman" pitchFamily="18" charset="0"/>
                <a:cs typeface="Times New Roman" pitchFamily="18" charset="0"/>
              </a:rPr>
              <a:t>các đơn </a:t>
            </a:r>
            <a:r>
              <a:rPr lang="vi-VN" sz="2800" dirty="0" smtClean="0">
                <a:latin typeface="Times New Roman" pitchFamily="18" charset="0"/>
                <a:cs typeface="Times New Roman" pitchFamily="18" charset="0"/>
              </a:rPr>
              <a:t>vị</a:t>
            </a:r>
            <a:r>
              <a:rPr lang="en-US" sz="2800" dirty="0" smtClean="0">
                <a:latin typeface="Times New Roman" pitchFamily="18" charset="0"/>
                <a:cs typeface="Times New Roman" pitchFamily="18" charset="0"/>
              </a:rPr>
              <a:t> NC</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các tổ chức chuyên </a:t>
            </a:r>
            <a:r>
              <a:rPr lang="vi-VN" sz="2800" dirty="0" smtClean="0">
                <a:latin typeface="Times New Roman" pitchFamily="18" charset="0"/>
                <a:cs typeface="Times New Roman" pitchFamily="18" charset="0"/>
              </a:rPr>
              <a:t>môn...) các </a:t>
            </a:r>
            <a:r>
              <a:rPr lang="vi-VN" sz="2800" dirty="0">
                <a:latin typeface="Times New Roman" pitchFamily="18" charset="0"/>
                <a:cs typeface="Times New Roman" pitchFamily="18" charset="0"/>
              </a:rPr>
              <a:t>tài liệu lưu trữ có tính đặc thù chuyên môn </a:t>
            </a:r>
            <a:r>
              <a:rPr lang="vi-VN" sz="2800" dirty="0"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a:t>
            </a:r>
          </a:p>
          <a:p>
            <a:pPr marL="0" indent="0">
              <a:buNone/>
            </a:pPr>
            <a:r>
              <a:rPr lang="en-US" sz="3000" b="1" dirty="0" smtClean="0">
                <a:latin typeface="Times New Roman" pitchFamily="18" charset="0"/>
                <a:cs typeface="Times New Roman" pitchFamily="18" charset="0"/>
              </a:rPr>
              <a:t>- </a:t>
            </a:r>
            <a:r>
              <a:rPr lang="vi-VN" sz="3000" b="1" dirty="0" smtClean="0">
                <a:latin typeface="Times New Roman" pitchFamily="18" charset="0"/>
                <a:cs typeface="Times New Roman" pitchFamily="18" charset="0"/>
              </a:rPr>
              <a:t>Các </a:t>
            </a:r>
            <a:r>
              <a:rPr lang="vi-VN" sz="3000" b="1" dirty="0">
                <a:latin typeface="Times New Roman" pitchFamily="18" charset="0"/>
                <a:cs typeface="Times New Roman" pitchFamily="18" charset="0"/>
              </a:rPr>
              <a:t>tủ sách chuyên ngành</a:t>
            </a:r>
          </a:p>
          <a:p>
            <a:pPr marL="0" indent="0" algn="just">
              <a:buNone/>
            </a:pPr>
            <a:r>
              <a:rPr lang="en-US" sz="3000" dirty="0" smtClean="0">
                <a:latin typeface="Times New Roman" pitchFamily="18" charset="0"/>
                <a:cs typeface="Times New Roman" pitchFamily="18" charset="0"/>
              </a:rPr>
              <a:t>Ở</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các bộ môn hoặc khoa ở trường đại học, các phòng thí nghiệm, v.v. Các tài liệu cũng có tính đặc thù cao.</a:t>
            </a:r>
          </a:p>
          <a:p>
            <a:pPr>
              <a:buFontTx/>
              <a:buChar char="-"/>
            </a:pPr>
            <a:endParaRPr lang="vi-VN" sz="2800"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646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fontScale="70000" lnSpcReduction="20000"/>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3300" i="1" dirty="0" err="1">
                <a:latin typeface="Times New Roman" pitchFamily="18" charset="0"/>
                <a:cs typeface="Times New Roman" pitchFamily="18" charset="0"/>
              </a:rPr>
              <a:t>Lựa</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chọn</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nguồn</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tài</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nguyên</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và</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công</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cụ</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tìm</a:t>
            </a:r>
            <a:r>
              <a:rPr lang="en-US" sz="3300" i="1" dirty="0">
                <a:latin typeface="Times New Roman" pitchFamily="18" charset="0"/>
                <a:cs typeface="Times New Roman" pitchFamily="18" charset="0"/>
              </a:rPr>
              <a:t> </a:t>
            </a:r>
            <a:r>
              <a:rPr lang="en-US" sz="3300" i="1" dirty="0" err="1">
                <a:latin typeface="Times New Roman" pitchFamily="18" charset="0"/>
                <a:cs typeface="Times New Roman" pitchFamily="18" charset="0"/>
              </a:rPr>
              <a:t>kiếm</a:t>
            </a:r>
            <a:endParaRPr lang="en-US" sz="33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vi-VN" sz="3600" b="1" dirty="0">
                <a:latin typeface="Times New Roman" pitchFamily="18" charset="0"/>
                <a:cs typeface="Times New Roman" pitchFamily="18" charset="0"/>
              </a:rPr>
              <a:t>Các cơ sở dữ </a:t>
            </a:r>
            <a:r>
              <a:rPr lang="vi-VN" sz="3600" b="1" dirty="0" smtClean="0">
                <a:latin typeface="Times New Roman" pitchFamily="18" charset="0"/>
                <a:cs typeface="Times New Roman" pitchFamily="18" charset="0"/>
              </a:rPr>
              <a:t>liệu</a:t>
            </a:r>
            <a:endParaRPr lang="en-US" sz="3600" b="1" dirty="0" smtClean="0">
              <a:latin typeface="Times New Roman" pitchFamily="18" charset="0"/>
              <a:cs typeface="Times New Roman" pitchFamily="18" charset="0"/>
            </a:endParaRPr>
          </a:p>
          <a:p>
            <a:pPr marL="0" indent="0" algn="just">
              <a:buNone/>
            </a:pPr>
            <a:r>
              <a:rPr lang="vi-VN"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T</a:t>
            </a:r>
            <a:r>
              <a:rPr lang="vi-VN" sz="3000" dirty="0" smtClean="0">
                <a:latin typeface="Times New Roman" pitchFamily="18" charset="0"/>
                <a:cs typeface="Times New Roman" pitchFamily="18" charset="0"/>
              </a:rPr>
              <a:t>ập </a:t>
            </a:r>
            <a:r>
              <a:rPr lang="vi-VN" sz="3000" dirty="0">
                <a:latin typeface="Times New Roman" pitchFamily="18" charset="0"/>
                <a:cs typeface="Times New Roman" pitchFamily="18" charset="0"/>
              </a:rPr>
              <a:t>hợp thông tin tóm tắt từ rất nhiều các tạp chí chuyên ngành khác nhau, sắp xếp và tổ chức sao cho việc tìm kiếm thông tin (chủ yếu là các bài báo đăng trên các tạp chí chuyên ngành) được dễ dàng hơn. </a:t>
            </a:r>
            <a:endParaRPr lang="en-US" sz="3000" dirty="0" smtClean="0">
              <a:latin typeface="Times New Roman" pitchFamily="18" charset="0"/>
              <a:cs typeface="Times New Roman" pitchFamily="18" charset="0"/>
            </a:endParaRPr>
          </a:p>
          <a:p>
            <a:pPr marL="0" indent="0" algn="just">
              <a:buNone/>
            </a:pPr>
            <a:endParaRPr lang="en-US" sz="3000" dirty="0" smtClean="0">
              <a:latin typeface="Times New Roman" pitchFamily="18" charset="0"/>
              <a:cs typeface="Times New Roman" pitchFamily="18" charset="0"/>
            </a:endParaRPr>
          </a:p>
          <a:p>
            <a:pPr algn="just">
              <a:buFontTx/>
              <a:buChar char="-"/>
            </a:pP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kiểu </a:t>
            </a:r>
            <a:r>
              <a:rPr lang="vi-VN" sz="3000" dirty="0">
                <a:latin typeface="Times New Roman" pitchFamily="18" charset="0"/>
                <a:cs typeface="Times New Roman" pitchFamily="18" charset="0"/>
              </a:rPr>
              <a:t>cơ sở dữ liệu: </a:t>
            </a:r>
            <a:endParaRPr lang="en-US" sz="3000" dirty="0" smtClean="0">
              <a:latin typeface="Times New Roman" pitchFamily="18" charset="0"/>
              <a:cs typeface="Times New Roman" pitchFamily="18" charset="0"/>
            </a:endParaRPr>
          </a:p>
          <a:p>
            <a:pPr algn="just">
              <a:buFontTx/>
              <a:buChar char="-"/>
            </a:pPr>
            <a:endParaRPr lang="en-US" sz="3000"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T</a:t>
            </a:r>
            <a:r>
              <a:rPr lang="vi-VN" sz="3000" dirty="0" smtClean="0">
                <a:latin typeface="Times New Roman" pitchFamily="18" charset="0"/>
                <a:cs typeface="Times New Roman" pitchFamily="18" charset="0"/>
              </a:rPr>
              <a:t>ra </a:t>
            </a:r>
            <a:r>
              <a:rPr lang="vi-VN" sz="3000" dirty="0">
                <a:latin typeface="Times New Roman" pitchFamily="18" charset="0"/>
                <a:cs typeface="Times New Roman" pitchFamily="18" charset="0"/>
              </a:rPr>
              <a:t>cứu tóm tắt hoàn toàn miễn phí, không có toàn </a:t>
            </a:r>
            <a:r>
              <a:rPr lang="vi-VN" sz="3000" dirty="0" smtClean="0">
                <a:latin typeface="Times New Roman" pitchFamily="18" charset="0"/>
                <a:cs typeface="Times New Roman" pitchFamily="18" charset="0"/>
              </a:rPr>
              <a:t>văn</a:t>
            </a:r>
            <a:r>
              <a:rPr lang="en-US" sz="3000" dirty="0" smtClean="0">
                <a:latin typeface="Times New Roman" pitchFamily="18" charset="0"/>
                <a:cs typeface="Times New Roman" pitchFamily="18" charset="0"/>
              </a:rPr>
              <a:t>.</a:t>
            </a: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T</a:t>
            </a:r>
            <a:r>
              <a:rPr lang="vi-VN" sz="3000" dirty="0" smtClean="0">
                <a:latin typeface="Times New Roman" pitchFamily="18" charset="0"/>
                <a:cs typeface="Times New Roman" pitchFamily="18" charset="0"/>
              </a:rPr>
              <a:t>ra </a:t>
            </a:r>
            <a:r>
              <a:rPr lang="vi-VN" sz="3000" dirty="0">
                <a:latin typeface="Times New Roman" pitchFamily="18" charset="0"/>
                <a:cs typeface="Times New Roman" pitchFamily="18" charset="0"/>
              </a:rPr>
              <a:t>cứu tóm tắt miễn phí, truy cập toàn văn thu </a:t>
            </a:r>
            <a:r>
              <a:rPr lang="vi-VN" sz="3000" dirty="0" smtClean="0">
                <a:latin typeface="Times New Roman" pitchFamily="18" charset="0"/>
                <a:cs typeface="Times New Roman" pitchFamily="18" charset="0"/>
              </a:rPr>
              <a:t>phí</a:t>
            </a:r>
            <a:r>
              <a:rPr lang="en-US" sz="3000" dirty="0" smtClean="0">
                <a:latin typeface="Times New Roman" pitchFamily="18" charset="0"/>
                <a:cs typeface="Times New Roman" pitchFamily="18" charset="0"/>
              </a:rPr>
              <a:t>.</a:t>
            </a: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T</a:t>
            </a:r>
            <a:r>
              <a:rPr lang="vi-VN" sz="3000" dirty="0" smtClean="0">
                <a:latin typeface="Times New Roman" pitchFamily="18" charset="0"/>
                <a:cs typeface="Times New Roman" pitchFamily="18" charset="0"/>
              </a:rPr>
              <a:t>ra </a:t>
            </a:r>
            <a:r>
              <a:rPr lang="vi-VN" sz="3000" dirty="0">
                <a:latin typeface="Times New Roman" pitchFamily="18" charset="0"/>
                <a:cs typeface="Times New Roman" pitchFamily="18" charset="0"/>
              </a:rPr>
              <a:t>cứu và truy cập đều thu </a:t>
            </a:r>
            <a:r>
              <a:rPr lang="vi-VN" sz="3000" dirty="0" smtClean="0">
                <a:latin typeface="Times New Roman" pitchFamily="18" charset="0"/>
                <a:cs typeface="Times New Roman" pitchFamily="18" charset="0"/>
              </a:rPr>
              <a:t>phí</a:t>
            </a:r>
            <a:r>
              <a:rPr lang="en-US" sz="3000" dirty="0" smtClean="0">
                <a:latin typeface="Times New Roman" pitchFamily="18" charset="0"/>
                <a:cs typeface="Times New Roman" pitchFamily="18" charset="0"/>
              </a:rPr>
              <a:t>.</a:t>
            </a:r>
          </a:p>
          <a:p>
            <a:pPr marL="0" indent="0" algn="just">
              <a:buNone/>
            </a:pPr>
            <a:endParaRPr lang="en-US" sz="3000"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T</a:t>
            </a:r>
            <a:r>
              <a:rPr lang="vi-VN" sz="3000" dirty="0" smtClean="0">
                <a:latin typeface="Times New Roman" pitchFamily="18" charset="0"/>
                <a:cs typeface="Times New Roman" pitchFamily="18" charset="0"/>
              </a:rPr>
              <a:t>ra </a:t>
            </a:r>
            <a:r>
              <a:rPr lang="vi-VN" sz="3000" dirty="0">
                <a:latin typeface="Times New Roman" pitchFamily="18" charset="0"/>
                <a:cs typeface="Times New Roman" pitchFamily="18" charset="0"/>
              </a:rPr>
              <a:t>cứu tóm tắt miễn phí và truy cập một số tài liệu miễn </a:t>
            </a:r>
            <a:r>
              <a:rPr lang="vi-VN" sz="3000" dirty="0" smtClean="0">
                <a:latin typeface="Times New Roman" pitchFamily="18" charset="0"/>
                <a:cs typeface="Times New Roman" pitchFamily="18" charset="0"/>
              </a:rPr>
              <a:t>phí </a:t>
            </a:r>
            <a:r>
              <a:rPr lang="vi-VN" sz="3000" dirty="0">
                <a:latin typeface="Times New Roman" pitchFamily="18" charset="0"/>
                <a:cs typeface="Times New Roman" pitchFamily="18" charset="0"/>
              </a:rPr>
              <a:t>v.v.</a:t>
            </a:r>
          </a:p>
          <a:p>
            <a:pPr marL="0" indent="0">
              <a:buNone/>
            </a:pPr>
            <a:r>
              <a:rPr lang="vi-VN" sz="2800" dirty="0"/>
              <a:t/>
            </a:r>
            <a:br>
              <a:rPr lang="vi-VN" sz="2800" dirty="0"/>
            </a:b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0384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cơ sở dữ </a:t>
            </a:r>
            <a:r>
              <a:rPr lang="en-US" sz="3000" dirty="0" err="1" smtClean="0">
                <a:latin typeface="Times New Roman" pitchFamily="18" charset="0"/>
                <a:cs typeface="Times New Roman" pitchFamily="18" charset="0"/>
              </a:rPr>
              <a:t>tiếng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Việt</a:t>
            </a:r>
            <a:r>
              <a:rPr lang="en-US" sz="3000" dirty="0" smtClean="0">
                <a:latin typeface="Times New Roman" pitchFamily="18" charset="0"/>
                <a:cs typeface="Times New Roman" pitchFamily="18" charset="0"/>
              </a:rPr>
              <a:t>: </a:t>
            </a:r>
          </a:p>
          <a:p>
            <a:pPr algn="just">
              <a:buFontTx/>
              <a:buChar char="-"/>
            </a:pPr>
            <a:r>
              <a:rPr lang="en-US" sz="2800" dirty="0" smtClean="0">
                <a:latin typeface="Times New Roman" pitchFamily="18" charset="0"/>
                <a:cs typeface="Times New Roman" pitchFamily="18" charset="0"/>
              </a:rPr>
              <a:t>VJOL: </a:t>
            </a:r>
            <a:r>
              <a:rPr lang="en-US" sz="2800" dirty="0" err="1" smtClean="0">
                <a:latin typeface="Times New Roman" pitchFamily="18" charset="0"/>
                <a:cs typeface="Times New Roman" pitchFamily="18" charset="0"/>
              </a:rPr>
              <a:t>tạp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VN </a:t>
            </a:r>
            <a:r>
              <a:rPr lang="en-US" sz="2800" dirty="0" err="1" smtClean="0">
                <a:latin typeface="Times New Roman" pitchFamily="18" charset="0"/>
                <a:cs typeface="Times New Roman" pitchFamily="18" charset="0"/>
              </a:rPr>
              <a:t>trực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tuyến</a:t>
            </a:r>
            <a:endParaRPr lang="en-US" sz="2800" dirty="0" smtClean="0">
              <a:latin typeface="Times New Roman" pitchFamily="18" charset="0"/>
              <a:cs typeface="Times New Roman" pitchFamily="18" charset="0"/>
            </a:endParaRPr>
          </a:p>
          <a:p>
            <a:pPr marL="0" indent="0" algn="just">
              <a:buNone/>
            </a:pPr>
            <a:r>
              <a:rPr lang="en-US" sz="2800" dirty="0">
                <a:hlinkClick r:id="rId3"/>
              </a:rPr>
              <a:t>http://www.vjol.info/index.php/index/about/</a:t>
            </a: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Thư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mở</a:t>
            </a:r>
            <a:r>
              <a:rPr lang="en-US" sz="2800" dirty="0" smtClean="0">
                <a:latin typeface="Times New Roman" pitchFamily="18" charset="0"/>
                <a:cs typeface="Times New Roman" pitchFamily="18" charset="0"/>
              </a:rPr>
              <a:t> VN</a:t>
            </a:r>
          </a:p>
          <a:p>
            <a:pPr marL="0" indent="0" algn="just">
              <a:buNone/>
            </a:pPr>
            <a:r>
              <a:rPr lang="en-US" sz="2800" dirty="0">
                <a:hlinkClick r:id="rId4"/>
              </a:rPr>
              <a:t>https://voer.edu.vn/</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49922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cơ sở dữ </a:t>
            </a:r>
            <a:r>
              <a:rPr lang="vi-VN" sz="3000" dirty="0" smtClean="0">
                <a:latin typeface="Times New Roman" pitchFamily="18" charset="0"/>
                <a:cs typeface="Times New Roman" pitchFamily="18" charset="0"/>
              </a:rPr>
              <a:t>liệu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lớn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thế</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giới</a:t>
            </a:r>
            <a:r>
              <a:rPr lang="en-US" sz="3000" dirty="0" smtClean="0">
                <a:latin typeface="Times New Roman" pitchFamily="18" charset="0"/>
                <a:cs typeface="Times New Roman" pitchFamily="18" charset="0"/>
              </a:rPr>
              <a:t>: </a:t>
            </a:r>
          </a:p>
          <a:p>
            <a:pPr algn="just">
              <a:buFontTx/>
              <a:buChar char="-"/>
            </a:pPr>
            <a:r>
              <a:rPr lang="en-US" sz="3000" dirty="0" smtClean="0">
                <a:latin typeface="Times New Roman" pitchFamily="18" charset="0"/>
                <a:cs typeface="Times New Roman" pitchFamily="18" charset="0"/>
              </a:rPr>
              <a:t>PubMed</a:t>
            </a:r>
          </a:p>
          <a:p>
            <a:pPr algn="just">
              <a:buFontTx/>
              <a:buChar char="-"/>
            </a:pPr>
            <a:r>
              <a:rPr lang="en-US" sz="2800" dirty="0" smtClean="0">
                <a:latin typeface="Times New Roman" pitchFamily="18" charset="0"/>
                <a:cs typeface="Times New Roman" pitchFamily="18" charset="0"/>
              </a:rPr>
              <a:t>ACM</a:t>
            </a:r>
          </a:p>
          <a:p>
            <a:pPr algn="just">
              <a:buFontTx/>
              <a:buChar char="-"/>
            </a:pPr>
            <a:r>
              <a:rPr lang="en-US" sz="2800" dirty="0" err="1" smtClean="0">
                <a:latin typeface="Times New Roman" pitchFamily="18" charset="0"/>
                <a:cs typeface="Times New Roman" pitchFamily="18" charset="0"/>
              </a:rPr>
              <a:t>Georef</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194556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buNone/>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cơ </a:t>
            </a:r>
            <a:r>
              <a:rPr lang="vi-VN" sz="2800" dirty="0">
                <a:latin typeface="Times New Roman" pitchFamily="18" charset="0"/>
                <a:cs typeface="Times New Roman" pitchFamily="18" charset="0"/>
              </a:rPr>
              <a:t>sở dữ </a:t>
            </a:r>
            <a:r>
              <a:rPr lang="vi-VN" sz="2800" dirty="0"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p>
          <a:p>
            <a:pPr marL="0" indent="0">
              <a:buNone/>
            </a:pPr>
            <a:r>
              <a:rPr lang="en-US" sz="2800" i="1" dirty="0" err="1" smtClean="0">
                <a:latin typeface="Times New Roman" pitchFamily="18" charset="0"/>
                <a:cs typeface="Times New Roman" pitchFamily="18" charset="0"/>
              </a:rPr>
              <a:t>Ưu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điểm</a:t>
            </a:r>
            <a:r>
              <a:rPr lang="en-US" sz="2800" i="1" dirty="0" smtClean="0">
                <a:latin typeface="Times New Roman" pitchFamily="18" charset="0"/>
                <a:cs typeface="Times New Roman" pitchFamily="18" charset="0"/>
              </a:rPr>
              <a:t>:</a:t>
            </a:r>
          </a:p>
          <a:p>
            <a:pPr>
              <a:buFontTx/>
              <a:buChar char="-"/>
            </a:pPr>
            <a:r>
              <a:rPr lang="en-US" sz="2800" dirty="0" err="1" smtClean="0">
                <a:latin typeface="Times New Roman" pitchFamily="18" charset="0"/>
                <a:cs typeface="Times New Roman" pitchFamily="18" charset="0"/>
              </a:rPr>
              <a:t>Giúp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TL </a:t>
            </a:r>
            <a:r>
              <a:rPr lang="en-US" sz="2800" dirty="0" err="1" smtClean="0">
                <a:latin typeface="Times New Roman" pitchFamily="18" charset="0"/>
                <a:cs typeface="Times New Roman" pitchFamily="18" charset="0"/>
              </a:rPr>
              <a:t>thư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kê</a:t>
            </a:r>
            <a:endParaRPr lang="en-US" sz="2800" dirty="0" smtClean="0">
              <a:latin typeface="Times New Roman" pitchFamily="18" charset="0"/>
              <a:cs typeface="Times New Roman" pitchFamily="18" charset="0"/>
            </a:endParaRPr>
          </a:p>
          <a:p>
            <a:pPr>
              <a:buFontTx/>
              <a:buChar char="-"/>
            </a:pP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cập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nhật</a:t>
            </a:r>
            <a:endParaRPr lang="en-US" sz="2800" dirty="0" smtClean="0">
              <a:latin typeface="Times New Roman" pitchFamily="18" charset="0"/>
              <a:cs typeface="Times New Roman" pitchFamily="18" charset="0"/>
            </a:endParaRPr>
          </a:p>
          <a:p>
            <a:pPr>
              <a:buFontTx/>
              <a:buChar char="-"/>
            </a:pP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kê</a:t>
            </a:r>
            <a:r>
              <a:rPr lang="en-US" sz="2800" dirty="0" smtClean="0">
                <a:latin typeface="Times New Roman" pitchFamily="18" charset="0"/>
                <a:cs typeface="Times New Roman" pitchFamily="18" charset="0"/>
              </a:rPr>
              <a:t> chi </a:t>
            </a:r>
            <a:r>
              <a:rPr lang="en-US" sz="2800" dirty="0" err="1" smtClean="0">
                <a:latin typeface="Times New Roman" pitchFamily="18" charset="0"/>
                <a:cs typeface="Times New Roman" pitchFamily="18" charset="0"/>
              </a:rPr>
              <a:t>tiết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ngành</a:t>
            </a:r>
            <a:r>
              <a:rPr lang="en-US" sz="2800" dirty="0" smtClean="0">
                <a:latin typeface="Times New Roman" pitchFamily="18" charset="0"/>
                <a:cs typeface="Times New Roman" pitchFamily="18" charset="0"/>
              </a:rPr>
              <a:t>.</a:t>
            </a:r>
          </a:p>
          <a:p>
            <a:pPr>
              <a:buFontTx/>
              <a:buChar char="-"/>
            </a:pPr>
            <a:r>
              <a:rPr lang="en-US" sz="2800" dirty="0" err="1" smtClean="0">
                <a:latin typeface="Times New Roman" pitchFamily="18" charset="0"/>
                <a:cs typeface="Times New Roman" pitchFamily="18" charset="0"/>
              </a:rPr>
              <a:t>Cung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a:t>
            </a:r>
          </a:p>
          <a:p>
            <a:pPr marL="0" indent="0">
              <a:buNone/>
            </a:pPr>
            <a:r>
              <a:rPr lang="en-US" sz="2800" i="1" dirty="0" err="1" smtClean="0">
                <a:latin typeface="Times New Roman" pitchFamily="18" charset="0"/>
                <a:cs typeface="Times New Roman" pitchFamily="18" charset="0"/>
              </a:rPr>
              <a:t>Nhược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điểm</a:t>
            </a:r>
            <a:endParaRPr lang="en-US" sz="2800" i="1" dirty="0" smtClean="0">
              <a:latin typeface="Times New Roman" pitchFamily="18" charset="0"/>
              <a:cs typeface="Times New Roman" pitchFamily="18" charset="0"/>
            </a:endParaRPr>
          </a:p>
          <a:p>
            <a:pPr>
              <a:buFontTx/>
              <a:buChar char="-"/>
            </a:pPr>
            <a:r>
              <a:rPr lang="en-US" sz="2800" dirty="0" err="1" smtClean="0">
                <a:latin typeface="Times New Roman" pitchFamily="18" charset="0"/>
                <a:cs typeface="Times New Roman" pitchFamily="18" charset="0"/>
              </a:rPr>
              <a:t>Khả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TL </a:t>
            </a:r>
            <a:r>
              <a:rPr lang="en-US" sz="2800" dirty="0" err="1"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17014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danh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bạ</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mạng</a:t>
            </a:r>
            <a:endParaRPr lang="en-US" sz="2800" b="1" dirty="0" smtClean="0">
              <a:latin typeface="Times New Roman" pitchFamily="18" charset="0"/>
              <a:cs typeface="Times New Roman" pitchFamily="18" charset="0"/>
            </a:endParaRPr>
          </a:p>
          <a:p>
            <a:pPr marL="0" indent="0" algn="just">
              <a:buNone/>
            </a:pPr>
            <a:r>
              <a:rPr lang="vi-VN" sz="2800" dirty="0">
                <a:latin typeface="Times New Roman" pitchFamily="18" charset="0"/>
                <a:cs typeface="Times New Roman" pitchFamily="18" charset="0"/>
              </a:rPr>
              <a:t>Các danh bạ mạng phân loại và sắp xếp các </a:t>
            </a:r>
            <a:r>
              <a:rPr lang="vi-VN" sz="2800" i="1" dirty="0">
                <a:latin typeface="Times New Roman" pitchFamily="18" charset="0"/>
                <a:cs typeface="Times New Roman" pitchFamily="18" charset="0"/>
              </a:rPr>
              <a:t>website</a:t>
            </a:r>
            <a:r>
              <a:rPr lang="vi-VN" sz="2800" dirty="0">
                <a:latin typeface="Times New Roman" pitchFamily="18" charset="0"/>
                <a:cs typeface="Times New Roman" pitchFamily="18" charset="0"/>
              </a:rPr>
              <a:t> theo các chủ đề lớn-nhỏ, chính-phụ,... giúp người dùng mạng dễ tìm kiếm </a:t>
            </a:r>
            <a:r>
              <a:rPr lang="vi-VN" sz="2800" dirty="0" smtClean="0">
                <a:latin typeface="Times New Roman" pitchFamily="18" charset="0"/>
                <a:cs typeface="Times New Roman" pitchFamily="18" charset="0"/>
              </a:rPr>
              <a:t>hơn.</a:t>
            </a:r>
            <a:endParaRPr lang="en-US" sz="2800"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WWW Virtual Library</a:t>
            </a:r>
          </a:p>
          <a:p>
            <a:pPr algn="just">
              <a:buFontTx/>
              <a:buChar char="-"/>
            </a:pPr>
            <a:r>
              <a:rPr lang="en-US" sz="2800" dirty="0" smtClean="0">
                <a:latin typeface="Times New Roman" pitchFamily="18" charset="0"/>
                <a:cs typeface="Times New Roman" pitchFamily="18" charset="0"/>
              </a:rPr>
              <a:t>Science.gov</a:t>
            </a: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26681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liệu</a:t>
            </a:r>
            <a:r>
              <a:rPr lang="en-US" sz="2800" b="1" i="1" dirty="0" smtClean="0">
                <a:latin typeface="Times New Roman" pitchFamily="18" charset="0"/>
                <a:cs typeface="Times New Roman" pitchFamily="18" charset="0"/>
              </a:rPr>
              <a:t/>
            </a:r>
            <a:br>
              <a:rPr lang="en-US" sz="2800" b="1" i="1" dirty="0" smtClean="0">
                <a:latin typeface="Times New Roman" pitchFamily="18" charset="0"/>
                <a:cs typeface="Times New Roman" pitchFamily="18" charset="0"/>
              </a:rPr>
            </a:br>
            <a:endParaRPr lang="en-US" sz="2800" b="1" i="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86856"/>
            <a:ext cx="8763000" cy="5055854"/>
          </a:xfrm>
          <a:prstGeom prst="rect">
            <a:avLst/>
          </a:prstGeom>
        </p:spPr>
      </p:pic>
    </p:spTree>
    <p:extLst>
      <p:ext uri="{BB962C8B-B14F-4D97-AF65-F5344CB8AC3E}">
        <p14:creationId xmlns:p14="http://schemas.microsoft.com/office/powerpoint/2010/main" val="423287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latin typeface="Times New Roman" pitchFamily="18" charset="0"/>
                <a:cs typeface="Times New Roman" pitchFamily="18" charset="0"/>
              </a:rPr>
              <a:t>NÂNG CAO CHẤT LƯỢNG TỰ HỌC</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5659043"/>
              </p:ext>
            </p:extLst>
          </p:nvPr>
        </p:nvGraphicFramePr>
        <p:xfrm>
          <a:off x="152400" y="1066800"/>
          <a:ext cx="8763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owchart: Connector 2"/>
          <p:cNvSpPr/>
          <p:nvPr/>
        </p:nvSpPr>
        <p:spPr>
          <a:xfrm>
            <a:off x="5486400" y="2362200"/>
            <a:ext cx="1905000" cy="1676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15000" y="2646402"/>
            <a:ext cx="1828800" cy="1107996"/>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mục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tiêu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bản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giáo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dục</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7821913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lnSpcReduction="10000"/>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endParaRPr lang="en-US" sz="2800" dirty="0" smtClean="0">
              <a:latin typeface="Times New Roman" pitchFamily="18" charset="0"/>
              <a:cs typeface="Times New Roman" pitchFamily="18" charset="0"/>
            </a:endParaRPr>
          </a:p>
          <a:p>
            <a:pPr marL="0" indent="0" algn="just">
              <a:buNone/>
            </a:pPr>
            <a:r>
              <a:rPr lang="en-US" sz="2800" i="1" dirty="0" err="1" smtClean="0">
                <a:latin typeface="Times New Roman" pitchFamily="18" charset="0"/>
                <a:cs typeface="Times New Roman" pitchFamily="18" charset="0"/>
              </a:rPr>
              <a:t>Ưu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điểm</a:t>
            </a:r>
            <a:r>
              <a:rPr lang="en-US" sz="2800" i="1" dirty="0" smtClean="0">
                <a:latin typeface="Times New Roman" pitchFamily="18" charset="0"/>
                <a:cs typeface="Times New Roman" pitchFamily="18" charset="0"/>
              </a:rPr>
              <a:t>:</a:t>
            </a:r>
          </a:p>
          <a:p>
            <a:pPr algn="just">
              <a:buFontTx/>
              <a:buChar char="-"/>
            </a:pPr>
            <a:r>
              <a:rPr lang="en-US" sz="2800" dirty="0" err="1" smtClean="0">
                <a:latin typeface="Times New Roman" pitchFamily="18" charset="0"/>
                <a:cs typeface="Times New Roman" pitchFamily="18" charset="0"/>
              </a:rPr>
              <a:t>Dễ</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Nguồn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chọn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a:p>
            <a:pPr marL="0" indent="0" algn="just">
              <a:buNone/>
            </a:pPr>
            <a:r>
              <a:rPr lang="en-US" sz="2800" i="1" dirty="0" err="1" smtClean="0">
                <a:latin typeface="Times New Roman" pitchFamily="18" charset="0"/>
                <a:cs typeface="Times New Roman" pitchFamily="18" charset="0"/>
              </a:rPr>
              <a:t>Nhược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điểm</a:t>
            </a:r>
            <a:endParaRPr lang="en-US" sz="2800" i="1"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Nguồn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a:t>
            </a:r>
          </a:p>
          <a:p>
            <a:pPr algn="just">
              <a:buFontTx/>
              <a:buChar char="-"/>
            </a:pPr>
            <a:r>
              <a:rPr lang="en-US" sz="2800" dirty="0" err="1" smtClean="0">
                <a:latin typeface="Times New Roman" pitchFamily="18" charset="0"/>
                <a:cs typeface="Times New Roman" pitchFamily="18" charset="0"/>
              </a:rPr>
              <a:t>Khó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biệt</a:t>
            </a: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Chậm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nhật</a:t>
            </a: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kém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6560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lnSpcReduction="10000"/>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p>
          <a:p>
            <a:pPr marL="0" indent="0" algn="just">
              <a:buNone/>
            </a:pPr>
            <a:r>
              <a:rPr lang="vi-VN" sz="2800" b="1" dirty="0" smtClean="0">
                <a:latin typeface="Times New Roman" pitchFamily="18" charset="0"/>
                <a:cs typeface="Times New Roman" pitchFamily="18" charset="0"/>
              </a:rPr>
              <a:t>Các </a:t>
            </a:r>
            <a:r>
              <a:rPr lang="vi-VN" sz="2800" b="1" dirty="0">
                <a:latin typeface="Times New Roman" pitchFamily="18" charset="0"/>
                <a:cs typeface="Times New Roman" pitchFamily="18" charset="0"/>
              </a:rPr>
              <a:t>bộ máy tìm </a:t>
            </a:r>
            <a:r>
              <a:rPr lang="vi-VN" sz="2800" b="1" dirty="0" smtClean="0">
                <a:latin typeface="Times New Roman" pitchFamily="18" charset="0"/>
                <a:cs typeface="Times New Roman" pitchFamily="18" charset="0"/>
              </a:rPr>
              <a:t>kiếm</a:t>
            </a:r>
            <a:endParaRPr lang="en-US" sz="2800" b="1" dirty="0" smtClean="0">
              <a:latin typeface="Times New Roman" pitchFamily="18" charset="0"/>
              <a:cs typeface="Times New Roman" pitchFamily="18" charset="0"/>
            </a:endParaRPr>
          </a:p>
          <a:p>
            <a:pPr marL="0" indent="0" algn="just">
              <a:buNone/>
            </a:pPr>
            <a:endParaRPr lang="vi-VN" sz="2800" b="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C</a:t>
            </a:r>
            <a:r>
              <a:rPr lang="vi-VN" sz="2800" i="1" dirty="0" smtClean="0">
                <a:latin typeface="Times New Roman" pitchFamily="18" charset="0"/>
                <a:cs typeface="Times New Roman" pitchFamily="18" charset="0"/>
              </a:rPr>
              <a:t>hức </a:t>
            </a:r>
            <a:r>
              <a:rPr lang="vi-VN" sz="2800" i="1" dirty="0">
                <a:latin typeface="Times New Roman" pitchFamily="18" charset="0"/>
                <a:cs typeface="Times New Roman" pitchFamily="18" charset="0"/>
              </a:rPr>
              <a:t>năng tìm kiếm khác hẳn các danh bạ mạng: </a:t>
            </a:r>
            <a:endParaRPr lang="en-US" sz="2800" i="1"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D</a:t>
            </a:r>
            <a:r>
              <a:rPr lang="vi-VN" sz="2800" dirty="0" smtClean="0">
                <a:latin typeface="Times New Roman" pitchFamily="18" charset="0"/>
                <a:cs typeface="Times New Roman" pitchFamily="18" charset="0"/>
              </a:rPr>
              <a:t>anh </a:t>
            </a:r>
            <a:r>
              <a:rPr lang="vi-VN" sz="2800" dirty="0">
                <a:latin typeface="Times New Roman" pitchFamily="18" charset="0"/>
                <a:cs typeface="Times New Roman" pitchFamily="18" charset="0"/>
              </a:rPr>
              <a:t>bạ mạng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tìm </a:t>
            </a:r>
            <a:r>
              <a:rPr lang="vi-VN" sz="2800" dirty="0">
                <a:latin typeface="Times New Roman" pitchFamily="18" charset="0"/>
                <a:cs typeface="Times New Roman" pitchFamily="18" charset="0"/>
              </a:rPr>
              <a:t>kiếm các </a:t>
            </a:r>
            <a:r>
              <a:rPr lang="vi-VN" sz="2800" i="1" dirty="0" smtClean="0">
                <a:latin typeface="Times New Roman" pitchFamily="18" charset="0"/>
                <a:cs typeface="Times New Roman" pitchFamily="18" charset="0"/>
              </a:rPr>
              <a:t>website</a:t>
            </a:r>
            <a:endParaRPr lang="en-US" sz="2800" i="1" dirty="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C</a:t>
            </a:r>
            <a:r>
              <a:rPr lang="vi-VN" sz="2800" dirty="0" smtClean="0">
                <a:latin typeface="Times New Roman" pitchFamily="18" charset="0"/>
                <a:cs typeface="Times New Roman" pitchFamily="18" charset="0"/>
              </a:rPr>
              <a:t>ác </a:t>
            </a:r>
            <a:r>
              <a:rPr lang="vi-VN" sz="2800" dirty="0">
                <a:latin typeface="Times New Roman" pitchFamily="18" charset="0"/>
                <a:cs typeface="Times New Roman" pitchFamily="18" charset="0"/>
              </a:rPr>
              <a:t>bộ máy tìm kiếm </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S</a:t>
            </a:r>
            <a:r>
              <a:rPr lang="vi-VN" sz="2800" dirty="0" smtClean="0">
                <a:latin typeface="Times New Roman" pitchFamily="18" charset="0"/>
                <a:cs typeface="Times New Roman" pitchFamily="18" charset="0"/>
              </a:rPr>
              <a:t>ưu </a:t>
            </a:r>
            <a:r>
              <a:rPr lang="vi-VN" sz="2800" dirty="0">
                <a:latin typeface="Times New Roman" pitchFamily="18" charset="0"/>
                <a:cs typeface="Times New Roman" pitchFamily="18" charset="0"/>
              </a:rPr>
              <a:t>tập các trang </a:t>
            </a:r>
            <a:r>
              <a:rPr lang="vi-VN" sz="2800" i="1" dirty="0">
                <a:latin typeface="Times New Roman" pitchFamily="18" charset="0"/>
                <a:cs typeface="Times New Roman" pitchFamily="18" charset="0"/>
              </a:rPr>
              <a:t>web</a:t>
            </a:r>
            <a:r>
              <a:rPr lang="vi-VN" sz="2800" dirty="0">
                <a:latin typeface="Times New Roman" pitchFamily="18" charset="0"/>
                <a:cs typeface="Times New Roman" pitchFamily="18" charset="0"/>
              </a:rPr>
              <a:t>, đọc toàn bộ nội dung của từng trang và lưu vào chỉ mục. </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Người </a:t>
            </a:r>
            <a:r>
              <a:rPr lang="vi-VN" sz="2800" dirty="0">
                <a:latin typeface="Times New Roman" pitchFamily="18" charset="0"/>
                <a:cs typeface="Times New Roman" pitchFamily="18" charset="0"/>
              </a:rPr>
              <a:t>dùng </a:t>
            </a:r>
            <a:r>
              <a:rPr lang="en-US" sz="2800" dirty="0" err="1" smtClean="0">
                <a:latin typeface="Times New Roman" pitchFamily="18" charset="0"/>
                <a:cs typeface="Times New Roman" pitchFamily="18" charset="0"/>
              </a:rPr>
              <a:t>nhập</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từ </a:t>
            </a:r>
            <a:r>
              <a:rPr lang="vi-VN" sz="2800" dirty="0">
                <a:latin typeface="Times New Roman" pitchFamily="18" charset="0"/>
                <a:cs typeface="Times New Roman" pitchFamily="18" charset="0"/>
              </a:rPr>
              <a:t>khoá cần </a:t>
            </a:r>
            <a:r>
              <a:rPr lang="vi-VN" sz="2800" dirty="0"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bộ máy sẽ tìm trong toàn bộ các nội dung đó. </a:t>
            </a:r>
          </a:p>
          <a:p>
            <a:pPr marL="0" indent="0" algn="just">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9355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vi-VN" sz="2800" b="1" dirty="0">
                <a:latin typeface="Times New Roman" pitchFamily="18" charset="0"/>
                <a:cs typeface="Times New Roman" pitchFamily="18" charset="0"/>
              </a:rPr>
              <a:t>Các bộ máy tìm kiếm</a:t>
            </a:r>
          </a:p>
          <a:p>
            <a:pPr marL="0" indent="0" algn="just">
              <a:buNone/>
            </a:pPr>
            <a:r>
              <a:rPr lang="en-US" sz="2800" i="1" dirty="0" err="1" smtClean="0">
                <a:latin typeface="Times New Roman" pitchFamily="18" charset="0"/>
                <a:cs typeface="Times New Roman" pitchFamily="18" charset="0"/>
              </a:rPr>
              <a:t>Ưu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điểm</a:t>
            </a:r>
            <a:endParaRPr lang="en-US" sz="2800" i="1"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a:t>
            </a:r>
          </a:p>
          <a:p>
            <a:pPr algn="just">
              <a:buFontTx/>
              <a:buChar char="-"/>
            </a:pP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endParaRPr lang="en-US" sz="2800"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Cho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kiếm</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i="1" dirty="0" err="1" smtClean="0">
                <a:latin typeface="Times New Roman" pitchFamily="18" charset="0"/>
                <a:cs typeface="Times New Roman" pitchFamily="18" charset="0"/>
              </a:rPr>
              <a:t>Nhược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điểm</a:t>
            </a:r>
            <a:endParaRPr lang="en-US" sz="2800" i="1"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Kiểm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soát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kém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nhiễu</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5068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kiếm</a:t>
            </a:r>
            <a:endParaRPr lang="en-US" sz="2800" i="1" dirty="0">
              <a:latin typeface="Times New Roman" pitchFamily="18" charset="0"/>
              <a:cs typeface="Times New Roman" pitchFamily="18" charset="0"/>
            </a:endParaRPr>
          </a:p>
          <a:p>
            <a:pPr marL="0" indent="0" algn="just">
              <a:buNone/>
            </a:pPr>
            <a:r>
              <a:rPr lang="en-US" sz="2800" b="1" dirty="0" err="1" smtClean="0">
                <a:latin typeface="Times New Roman" pitchFamily="18" charset="0"/>
                <a:cs typeface="Times New Roman" pitchFamily="18" charset="0"/>
              </a:rPr>
              <a:t>Một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vi-VN" sz="2800" b="1" dirty="0" smtClean="0">
                <a:latin typeface="Times New Roman" pitchFamily="18" charset="0"/>
                <a:cs typeface="Times New Roman" pitchFamily="18" charset="0"/>
              </a:rPr>
              <a:t>bộ </a:t>
            </a:r>
            <a:r>
              <a:rPr lang="vi-VN" sz="2800" b="1" dirty="0">
                <a:latin typeface="Times New Roman" pitchFamily="18" charset="0"/>
                <a:cs typeface="Times New Roman" pitchFamily="18" charset="0"/>
              </a:rPr>
              <a:t>máy tìm </a:t>
            </a:r>
            <a:r>
              <a:rPr lang="vi-VN" sz="2800" b="1" dirty="0" smtClean="0">
                <a:latin typeface="Times New Roman" pitchFamily="18" charset="0"/>
                <a:cs typeface="Times New Roman" pitchFamily="18" charset="0"/>
              </a:rPr>
              <a:t>kiếm</a:t>
            </a:r>
            <a:endParaRPr lang="en-US" sz="2800" b="1"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Ask Jeeves</a:t>
            </a:r>
          </a:p>
          <a:p>
            <a:pPr algn="just">
              <a:buFontTx/>
              <a:buChar char="-"/>
            </a:pPr>
            <a:r>
              <a:rPr lang="en-US" sz="2800" dirty="0" smtClean="0">
                <a:latin typeface="Times New Roman" pitchFamily="18" charset="0"/>
                <a:cs typeface="Times New Roman" pitchFamily="18" charset="0"/>
              </a:rPr>
              <a:t>Factbites.com</a:t>
            </a:r>
          </a:p>
          <a:p>
            <a:pPr algn="just">
              <a:buFontTx/>
              <a:buChar char="-"/>
            </a:pPr>
            <a:r>
              <a:rPr lang="en-US" sz="2800" dirty="0" smtClean="0">
                <a:latin typeface="Times New Roman" pitchFamily="18" charset="0"/>
                <a:cs typeface="Times New Roman" pitchFamily="18" charset="0"/>
              </a:rPr>
              <a:t>Google</a:t>
            </a:r>
          </a:p>
          <a:p>
            <a:pPr algn="just">
              <a:buFontTx/>
              <a:buChar char="-"/>
            </a:pPr>
            <a:r>
              <a:rPr lang="en-US" sz="2800" dirty="0" smtClean="0">
                <a:latin typeface="Times New Roman" pitchFamily="18" charset="0"/>
                <a:cs typeface="Times New Roman" pitchFamily="18" charset="0"/>
              </a:rPr>
              <a:t>Google scholar</a:t>
            </a:r>
          </a:p>
          <a:p>
            <a:pPr algn="just">
              <a:buFontTx/>
              <a:buChar char="-"/>
            </a:pPr>
            <a:r>
              <a:rPr lang="en-US" sz="2800" dirty="0" smtClean="0">
                <a:latin typeface="Times New Roman" pitchFamily="18" charset="0"/>
                <a:cs typeface="Times New Roman" pitchFamily="18" charset="0"/>
              </a:rPr>
              <a:t>Yahoo</a:t>
            </a:r>
          </a:p>
          <a:p>
            <a:pPr marL="0" indent="0" algn="just">
              <a:buNone/>
            </a:pPr>
            <a:r>
              <a:rPr lang="en-US" sz="2800" b="1" dirty="0" smtClean="0">
                <a:latin typeface="Times New Roman" pitchFamily="18" charset="0"/>
                <a:cs typeface="Times New Roman" pitchFamily="18" charset="0"/>
              </a:rPr>
              <a:t>…</a:t>
            </a:r>
            <a:endParaRPr lang="vi-V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441015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lnSpcReduction="10000"/>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ctr">
              <a:buNone/>
            </a:pPr>
            <a:r>
              <a:rPr lang="en-US" sz="2800" i="1" dirty="0" err="1">
                <a:latin typeface="Times New Roman" pitchFamily="18" charset="0"/>
                <a:cs typeface="Times New Roman" pitchFamily="18" charset="0"/>
              </a:rPr>
              <a:t>Lựa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chọn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nguồn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công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cụ</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tìm</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kiếm</a:t>
            </a:r>
            <a:endParaRPr lang="en-US" sz="2800" i="1" dirty="0" smtClean="0">
              <a:latin typeface="Times New Roman" pitchFamily="18" charset="0"/>
              <a:cs typeface="Times New Roman" pitchFamily="18" charset="0"/>
            </a:endParaRPr>
          </a:p>
          <a:p>
            <a:pPr marL="0" indent="0" algn="just">
              <a:buNone/>
            </a:pPr>
            <a:r>
              <a:rPr lang="en-US" sz="2800" i="1" dirty="0" err="1" smtClean="0">
                <a:latin typeface="Times New Roman" pitchFamily="18" charset="0"/>
                <a:cs typeface="Times New Roman" pitchFamily="18" charset="0"/>
              </a:rPr>
              <a:t>Các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nguồn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tài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nguyên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khác</a:t>
            </a:r>
            <a:r>
              <a:rPr lang="en-US" sz="2800" i="1" dirty="0" smtClean="0">
                <a:latin typeface="Times New Roman" pitchFamily="18" charset="0"/>
                <a:cs typeface="Times New Roman" pitchFamily="18" charset="0"/>
              </a:rPr>
              <a:t>:</a:t>
            </a:r>
          </a:p>
          <a:p>
            <a:pPr algn="just"/>
            <a:r>
              <a:rPr lang="vi-VN" sz="2800" dirty="0">
                <a:latin typeface="Times New Roman" pitchFamily="18" charset="0"/>
                <a:cs typeface="Times New Roman" pitchFamily="18" charset="0"/>
              </a:rPr>
              <a:t>Các </a:t>
            </a:r>
            <a:r>
              <a:rPr lang="vi-VN" sz="2800" i="1" dirty="0">
                <a:latin typeface="Times New Roman" pitchFamily="18" charset="0"/>
                <a:cs typeface="Times New Roman" pitchFamily="18" charset="0"/>
              </a:rPr>
              <a:t>website</a:t>
            </a:r>
            <a:r>
              <a:rPr lang="vi-VN" sz="2800" dirty="0">
                <a:latin typeface="Times New Roman" pitchFamily="18" charset="0"/>
                <a:cs typeface="Times New Roman" pitchFamily="18" charset="0"/>
              </a:rPr>
              <a:t> trường, viện, phòng thí </a:t>
            </a:r>
            <a:r>
              <a:rPr lang="vi-VN" sz="2800" dirty="0" smtClean="0">
                <a:latin typeface="Times New Roman" pitchFamily="18" charset="0"/>
                <a:cs typeface="Times New Roman" pitchFamily="18" charset="0"/>
              </a:rPr>
              <a:t>nghiệm</a:t>
            </a:r>
            <a:endParaRPr lang="en-US" sz="2800" dirty="0" smtClean="0">
              <a:latin typeface="Times New Roman" pitchFamily="18" charset="0"/>
              <a:cs typeface="Times New Roman" pitchFamily="18" charset="0"/>
            </a:endParaRPr>
          </a:p>
          <a:p>
            <a:pPr algn="just"/>
            <a:r>
              <a:rPr lang="vi-VN" sz="2800" dirty="0">
                <a:latin typeface="Times New Roman" pitchFamily="18" charset="0"/>
                <a:cs typeface="Times New Roman" pitchFamily="18" charset="0"/>
              </a:rPr>
              <a:t>Các tổ chức, hiệp hội khoa học </a:t>
            </a:r>
            <a:r>
              <a:rPr lang="vi-VN" sz="2800" dirty="0" smtClean="0">
                <a:latin typeface="Times New Roman" pitchFamily="18" charset="0"/>
                <a:cs typeface="Times New Roman" pitchFamily="18" charset="0"/>
              </a:rPr>
              <a:t>lớn</a:t>
            </a:r>
            <a:endParaRPr lang="en-US" sz="2800" dirty="0" smtClean="0">
              <a:latin typeface="Times New Roman" pitchFamily="18" charset="0"/>
              <a:cs typeface="Times New Roman" pitchFamily="18" charset="0"/>
            </a:endParaRPr>
          </a:p>
          <a:p>
            <a:pPr algn="just"/>
            <a:r>
              <a:rPr lang="vi-VN" sz="2800" dirty="0">
                <a:latin typeface="Times New Roman" pitchFamily="18" charset="0"/>
                <a:cs typeface="Times New Roman" pitchFamily="18" charset="0"/>
              </a:rPr>
              <a:t>Các cổng thông tin chuyên </a:t>
            </a:r>
            <a:r>
              <a:rPr lang="vi-VN" sz="2800" dirty="0"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mỗi </a:t>
            </a:r>
            <a:r>
              <a:rPr lang="vi-VN" sz="2800" dirty="0">
                <a:latin typeface="Times New Roman" pitchFamily="18" charset="0"/>
                <a:cs typeface="Times New Roman" pitchFamily="18" charset="0"/>
              </a:rPr>
              <a:t>cổng thông tin chuyên đề chỉ tập trung khai thác, giới thiệu các nguồn tài nguyên chuyên biệt trong một hoặc vài lĩnh vực </a:t>
            </a:r>
            <a:endParaRPr lang="en-US" sz="2800" dirty="0" smtClean="0">
              <a:latin typeface="Times New Roman" pitchFamily="18" charset="0"/>
              <a:cs typeface="Times New Roman" pitchFamily="18" charset="0"/>
            </a:endParaRPr>
          </a:p>
          <a:p>
            <a:pPr algn="just"/>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cấp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tài</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pPr algn="just"/>
            <a:r>
              <a:rPr lang="vi-VN" sz="2800" dirty="0">
                <a:latin typeface="Times New Roman" pitchFamily="18" charset="0"/>
                <a:cs typeface="Times New Roman" pitchFamily="18" charset="0"/>
              </a:rPr>
              <a:t>Các diễn đàn chuyên </a:t>
            </a:r>
            <a:r>
              <a:rPr lang="vi-VN" sz="2800" dirty="0" smtClean="0">
                <a:latin typeface="Times New Roman" pitchFamily="18" charset="0"/>
                <a:cs typeface="Times New Roman" pitchFamily="18" charset="0"/>
              </a:rPr>
              <a:t>môn</a:t>
            </a:r>
            <a:endParaRPr lang="en-US" sz="2800" dirty="0" smtClean="0">
              <a:latin typeface="Times New Roman" pitchFamily="18" charset="0"/>
              <a:cs typeface="Times New Roman" pitchFamily="18" charset="0"/>
            </a:endParaRPr>
          </a:p>
          <a:p>
            <a:pPr algn="just"/>
            <a:r>
              <a:rPr lang="pt-BR" sz="2800" dirty="0">
                <a:latin typeface="Times New Roman" pitchFamily="18" charset="0"/>
                <a:cs typeface="Times New Roman" pitchFamily="18" charset="0"/>
              </a:rPr>
              <a:t>Các </a:t>
            </a:r>
            <a:r>
              <a:rPr lang="pt-BR" sz="2800" i="1" dirty="0">
                <a:latin typeface="Times New Roman" pitchFamily="18" charset="0"/>
                <a:cs typeface="Times New Roman" pitchFamily="18" charset="0"/>
              </a:rPr>
              <a:t>website</a:t>
            </a:r>
            <a:r>
              <a:rPr lang="pt-BR" sz="2800" dirty="0">
                <a:latin typeface="Times New Roman" pitchFamily="18" charset="0"/>
                <a:cs typeface="Times New Roman" pitchFamily="18" charset="0"/>
              </a:rPr>
              <a:t> cá nhân, chuyên gia</a:t>
            </a:r>
          </a:p>
          <a:p>
            <a:pPr algn="just"/>
            <a:endParaRPr lang="vi-VN" sz="2800" dirty="0">
              <a:latin typeface="Times New Roman" pitchFamily="18" charset="0"/>
              <a:cs typeface="Times New Roman" pitchFamily="18" charset="0"/>
            </a:endParaRPr>
          </a:p>
          <a:p>
            <a:pPr algn="just"/>
            <a:endParaRPr lang="en-US" sz="2800" b="1" dirty="0"/>
          </a:p>
          <a:p>
            <a:pPr algn="just"/>
            <a:endParaRPr lang="vi-VN" sz="2800" b="1" dirty="0"/>
          </a:p>
          <a:p>
            <a:pPr algn="just"/>
            <a:endParaRPr lang="vi-VN" sz="2800" dirty="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79677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và</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phân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loại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tài</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N</a:t>
            </a:r>
            <a:r>
              <a:rPr lang="vi-VN" sz="2800" dirty="0" smtClean="0">
                <a:latin typeface="Times New Roman" pitchFamily="18" charset="0"/>
                <a:cs typeface="Times New Roman" pitchFamily="18" charset="0"/>
              </a:rPr>
              <a:t>hững </a:t>
            </a:r>
            <a:r>
              <a:rPr lang="vi-VN" sz="2800" dirty="0">
                <a:latin typeface="Times New Roman" pitchFamily="18" charset="0"/>
                <a:cs typeface="Times New Roman" pitchFamily="18" charset="0"/>
              </a:rPr>
              <a:t>yếu tố cơ bản nhất quyết định giá trị </a:t>
            </a:r>
            <a:r>
              <a:rPr lang="en-US" sz="2800" dirty="0" smtClean="0">
                <a:latin typeface="Times New Roman" pitchFamily="18" charset="0"/>
                <a:cs typeface="Times New Roman" pitchFamily="18" charset="0"/>
              </a:rPr>
              <a:t>KH </a:t>
            </a:r>
            <a:r>
              <a:rPr lang="vi-VN" sz="2800" dirty="0" smtClean="0">
                <a:latin typeface="Times New Roman" pitchFamily="18" charset="0"/>
                <a:cs typeface="Times New Roman" pitchFamily="18" charset="0"/>
              </a:rPr>
              <a:t>của một</a:t>
            </a:r>
            <a:r>
              <a:rPr lang="en-US" sz="2800" dirty="0" smtClean="0">
                <a:latin typeface="Times New Roman" pitchFamily="18" charset="0"/>
                <a:cs typeface="Times New Roman" pitchFamily="18" charset="0"/>
              </a:rPr>
              <a:t> TL:</a:t>
            </a:r>
          </a:p>
          <a:p>
            <a:pPr marL="0" indent="0" algn="just">
              <a:buNone/>
            </a:pPr>
            <a:endParaRPr lang="vi-V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a:t>
            </a:r>
            <a:r>
              <a:rPr lang="vi-VN" sz="2800" dirty="0" smtClean="0">
                <a:latin typeface="Times New Roman" pitchFamily="18" charset="0"/>
                <a:cs typeface="Times New Roman" pitchFamily="18" charset="0"/>
              </a:rPr>
              <a:t>ính</a:t>
            </a:r>
            <a:r>
              <a:rPr lang="vi-VN" sz="2800" dirty="0">
                <a:latin typeface="Times New Roman" pitchFamily="18" charset="0"/>
                <a:cs typeface="Times New Roman" pitchFamily="18" charset="0"/>
              </a:rPr>
              <a:t> </a:t>
            </a:r>
            <a:r>
              <a:rPr lang="vi-VN" sz="2800" b="1" dirty="0">
                <a:latin typeface="Times New Roman" pitchFamily="18" charset="0"/>
                <a:cs typeface="Times New Roman" pitchFamily="18" charset="0"/>
              </a:rPr>
              <a:t>chính xác</a:t>
            </a:r>
            <a:r>
              <a:rPr lang="vi-VN" sz="2800" dirty="0">
                <a:latin typeface="Times New Roman" pitchFamily="18" charset="0"/>
                <a:cs typeface="Times New Roman" pitchFamily="18" charset="0"/>
              </a:rPr>
              <a:t> và </a:t>
            </a:r>
            <a:r>
              <a:rPr lang="vi-VN" sz="2800" b="1" dirty="0">
                <a:latin typeface="Times New Roman" pitchFamily="18" charset="0"/>
                <a:cs typeface="Times New Roman" pitchFamily="18" charset="0"/>
              </a:rPr>
              <a:t>khách quan khoa học</a:t>
            </a:r>
            <a:r>
              <a:rPr lang="vi-VN" sz="2800" dirty="0">
                <a:latin typeface="Times New Roman" pitchFamily="18" charset="0"/>
                <a:cs typeface="Times New Roman" pitchFamily="18" charset="0"/>
              </a:rPr>
              <a:t> của tài </a:t>
            </a:r>
            <a:r>
              <a:rPr lang="vi-VN" sz="2800" dirty="0"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a:t>
            </a:r>
          </a:p>
          <a:p>
            <a:pPr marL="0" indent="0" algn="just">
              <a:buNone/>
            </a:pPr>
            <a:r>
              <a:rPr lang="en-US" sz="2800" dirty="0" smtClean="0">
                <a:latin typeface="+mj-lt"/>
              </a:rPr>
              <a:t>(T</a:t>
            </a:r>
            <a:r>
              <a:rPr lang="vi-VN" sz="2800" dirty="0" smtClean="0">
                <a:latin typeface="+mj-lt"/>
              </a:rPr>
              <a:t>ài </a:t>
            </a:r>
            <a:r>
              <a:rPr lang="vi-VN" sz="2800" dirty="0">
                <a:latin typeface="+mj-lt"/>
              </a:rPr>
              <a:t>liệu ở các trang học thuật như Google Scholar, các trang đuôi .gov, .</a:t>
            </a:r>
            <a:r>
              <a:rPr lang="vi-VN" sz="2800" dirty="0" smtClean="0">
                <a:latin typeface="+mj-lt"/>
              </a:rPr>
              <a:t>edu</a:t>
            </a:r>
            <a:r>
              <a:rPr lang="en-US" sz="2800" dirty="0" smtClean="0">
                <a:latin typeface="+mj-lt"/>
              </a:rPr>
              <a:t>…</a:t>
            </a:r>
            <a:r>
              <a:rPr lang="vi-VN" sz="2800" dirty="0" smtClean="0">
                <a:latin typeface="+mj-lt"/>
              </a:rPr>
              <a:t>sẽ </a:t>
            </a:r>
            <a:r>
              <a:rPr lang="vi-VN" sz="2800" dirty="0">
                <a:latin typeface="+mj-lt"/>
              </a:rPr>
              <a:t>là lựa chọn tốt nhất</a:t>
            </a:r>
            <a:r>
              <a:rPr lang="vi-VN" sz="2800" dirty="0" smtClean="0">
                <a:latin typeface="+mj-lt"/>
              </a:rPr>
              <a:t>)</a:t>
            </a:r>
            <a:endParaRPr lang="en-US" sz="2800" dirty="0" smtClean="0">
              <a:latin typeface="+mj-lt"/>
            </a:endParaRPr>
          </a:p>
          <a:p>
            <a:pPr marL="0" indent="0" algn="just">
              <a:buNone/>
            </a:pPr>
            <a:endParaRPr lang="vi-VN" sz="2800" dirty="0">
              <a:latin typeface="+mj-lt"/>
              <a:cs typeface="Times New Roman" pitchFamily="18" charset="0"/>
            </a:endParaRPr>
          </a:p>
          <a:p>
            <a:pPr algn="just"/>
            <a:r>
              <a:rPr lang="en-US" sz="2800" dirty="0">
                <a:latin typeface="Times New Roman" pitchFamily="18" charset="0"/>
                <a:cs typeface="Times New Roman" pitchFamily="18" charset="0"/>
              </a:rPr>
              <a:t>Q</a:t>
            </a:r>
            <a:r>
              <a:rPr lang="vi-VN" sz="2800" dirty="0" smtClean="0">
                <a:latin typeface="Times New Roman" pitchFamily="18" charset="0"/>
                <a:cs typeface="Times New Roman" pitchFamily="18" charset="0"/>
              </a:rPr>
              <a:t>uy </a:t>
            </a:r>
            <a:r>
              <a:rPr lang="vi-VN" sz="2800" dirty="0">
                <a:latin typeface="Times New Roman" pitchFamily="18" charset="0"/>
                <a:cs typeface="Times New Roman" pitchFamily="18" charset="0"/>
              </a:rPr>
              <a:t>trình công bố thông tin được tổ chức với sự </a:t>
            </a:r>
            <a:r>
              <a:rPr lang="vi-VN" sz="2800" b="1" dirty="0">
                <a:latin typeface="Times New Roman" pitchFamily="18" charset="0"/>
                <a:cs typeface="Times New Roman" pitchFamily="18" charset="0"/>
              </a:rPr>
              <a:t>phản biện khoa học</a:t>
            </a:r>
            <a:r>
              <a:rPr lang="vi-VN" sz="2800" dirty="0">
                <a:latin typeface="Times New Roman" pitchFamily="18" charset="0"/>
                <a:cs typeface="Times New Roman" pitchFamily="18" charset="0"/>
              </a:rPr>
              <a:t> chặt </a:t>
            </a:r>
            <a:r>
              <a:rPr lang="vi-VN" sz="2800" dirty="0" smtClean="0">
                <a:latin typeface="Times New Roman" pitchFamily="18" charset="0"/>
                <a:cs typeface="Times New Roman" pitchFamily="18" charset="0"/>
              </a:rPr>
              <a:t>chẽ</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a:p>
            <a:pPr marL="0" indent="0" algn="just">
              <a:buNone/>
            </a:pPr>
            <a:endParaRPr lang="en-US" sz="2800" b="1" dirty="0"/>
          </a:p>
          <a:p>
            <a:pPr marL="0" indent="0" algn="just">
              <a:buNone/>
            </a:pPr>
            <a:endParaRPr lang="en-US" sz="2800" i="1" dirty="0">
              <a:latin typeface="+mj-lt"/>
            </a:endParaRPr>
          </a:p>
        </p:txBody>
      </p:sp>
    </p:spTree>
    <p:extLst>
      <p:ext uri="{BB962C8B-B14F-4D97-AF65-F5344CB8AC3E}">
        <p14:creationId xmlns:p14="http://schemas.microsoft.com/office/powerpoint/2010/main" val="2346461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762000"/>
            <a:ext cx="8839200" cy="5867400"/>
          </a:xfrm>
        </p:spPr>
        <p:txBody>
          <a:bodyPr>
            <a:normAutofit/>
          </a:bodyPr>
          <a:lstStyle/>
          <a:p>
            <a:pPr marL="0" lvl="0" indent="0" algn="ctr">
              <a:buNone/>
            </a:pPr>
            <a:r>
              <a:rPr lang="en-US" sz="2800" b="1" i="1" dirty="0">
                <a:latin typeface="Times New Roman" pitchFamily="18" charset="0"/>
                <a:cs typeface="Times New Roman" pitchFamily="18" charset="0"/>
              </a:rPr>
              <a:t>Thu </a:t>
            </a:r>
            <a:r>
              <a:rPr lang="en-US" sz="2800" b="1" i="1" dirty="0" err="1">
                <a:latin typeface="Times New Roman" pitchFamily="18" charset="0"/>
                <a:cs typeface="Times New Roman" pitchFamily="18" charset="0"/>
              </a:rPr>
              <a:t>thập</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và</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phân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loại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tài</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liệu</a:t>
            </a:r>
            <a:endParaRPr lang="en-US" sz="2800" b="1" i="1"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endParaRPr lang="vi-VN"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U</a:t>
            </a:r>
            <a:r>
              <a:rPr lang="vi-VN" sz="2800" dirty="0" smtClean="0">
                <a:latin typeface="Times New Roman" pitchFamily="18" charset="0"/>
                <a:cs typeface="Times New Roman" pitchFamily="18" charset="0"/>
              </a:rPr>
              <a:t>y </a:t>
            </a:r>
            <a:r>
              <a:rPr lang="vi-VN" sz="2800" dirty="0">
                <a:latin typeface="Times New Roman" pitchFamily="18" charset="0"/>
                <a:cs typeface="Times New Roman" pitchFamily="18" charset="0"/>
              </a:rPr>
              <a:t>tín, kinh nghiệm xuất bản khoa học của </a:t>
            </a:r>
            <a:r>
              <a:rPr lang="vi-VN" sz="2800" b="1" dirty="0">
                <a:latin typeface="Times New Roman" pitchFamily="18" charset="0"/>
                <a:cs typeface="Times New Roman" pitchFamily="18" charset="0"/>
              </a:rPr>
              <a:t>đơn vị phát hành tài </a:t>
            </a:r>
            <a:r>
              <a:rPr lang="vi-VN" sz="2800" b="1" dirty="0"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a:t>
            </a:r>
          </a:p>
          <a:p>
            <a:pPr marL="0" indent="0" algn="just">
              <a:buNone/>
            </a:pPr>
            <a:endParaRPr lang="vi-V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U</a:t>
            </a:r>
            <a:r>
              <a:rPr lang="vi-VN" sz="2800" dirty="0" smtClean="0">
                <a:latin typeface="Times New Roman" pitchFamily="18" charset="0"/>
                <a:cs typeface="Times New Roman" pitchFamily="18" charset="0"/>
              </a:rPr>
              <a:t>y </a:t>
            </a:r>
            <a:r>
              <a:rPr lang="vi-VN" sz="2800" dirty="0">
                <a:latin typeface="Times New Roman" pitchFamily="18" charset="0"/>
                <a:cs typeface="Times New Roman" pitchFamily="18" charset="0"/>
              </a:rPr>
              <a:t>tín, kinh nghiệm khoa học của </a:t>
            </a:r>
            <a:r>
              <a:rPr lang="vi-VN" sz="2800" b="1" dirty="0">
                <a:latin typeface="Times New Roman" pitchFamily="18" charset="0"/>
                <a:cs typeface="Times New Roman" pitchFamily="18" charset="0"/>
              </a:rPr>
              <a:t>tác giả</a:t>
            </a:r>
            <a:r>
              <a:rPr lang="vi-VN" sz="2800" dirty="0" smtClean="0">
                <a:latin typeface="Times New Roman" pitchFamily="18" charset="0"/>
                <a:cs typeface="Times New Roman" pitchFamily="18" charset="0"/>
              </a:rPr>
              <a:t>.</a:t>
            </a:r>
            <a:r>
              <a:rPr lang="vi-VN" sz="2800" dirty="0"/>
              <a:t> </a:t>
            </a:r>
            <a:r>
              <a:rPr lang="en-US" sz="2800" dirty="0" smtClean="0"/>
              <a:t>(</a:t>
            </a:r>
            <a:r>
              <a:rPr lang="vi-VN" sz="2800" dirty="0" smtClean="0">
                <a:latin typeface="+mj-lt"/>
              </a:rPr>
              <a:t>Xem </a:t>
            </a:r>
            <a:r>
              <a:rPr lang="vi-VN" sz="2800" dirty="0">
                <a:latin typeface="+mj-lt"/>
              </a:rPr>
              <a:t>thông tin </a:t>
            </a:r>
            <a:r>
              <a:rPr lang="vi-VN" sz="2800" dirty="0" smtClean="0">
                <a:latin typeface="+mj-lt"/>
              </a:rPr>
              <a:t>bằng </a:t>
            </a:r>
            <a:r>
              <a:rPr lang="vi-VN" sz="2800" dirty="0">
                <a:latin typeface="+mj-lt"/>
              </a:rPr>
              <a:t>Google Scholar, các trang thông tin khoa học của các trường đại học, </a:t>
            </a:r>
            <a:r>
              <a:rPr lang="vi-VN" sz="2800" dirty="0" smtClean="0">
                <a:latin typeface="+mj-lt"/>
              </a:rPr>
              <a:t>diễn </a:t>
            </a:r>
            <a:r>
              <a:rPr lang="vi-VN" sz="2800" dirty="0">
                <a:latin typeface="+mj-lt"/>
              </a:rPr>
              <a:t>đàn chuyên môn)</a:t>
            </a:r>
            <a:endParaRPr lang="vi-VN" sz="2800" dirty="0">
              <a:latin typeface="+mj-lt"/>
              <a:cs typeface="Times New Roman" pitchFamily="18" charset="0"/>
            </a:endParaRPr>
          </a:p>
          <a:p>
            <a:pPr marL="0" indent="0" algn="just">
              <a:buNone/>
            </a:pPr>
            <a:endParaRPr lang="en-US" sz="2800" b="1" dirty="0"/>
          </a:p>
          <a:p>
            <a:pPr marL="0" indent="0" algn="just">
              <a:buNone/>
            </a:pPr>
            <a:endParaRPr lang="en-US" sz="2800" i="1" dirty="0">
              <a:latin typeface="+mj-lt"/>
            </a:endParaRPr>
          </a:p>
        </p:txBody>
      </p:sp>
    </p:spTree>
    <p:extLst>
      <p:ext uri="{BB962C8B-B14F-4D97-AF65-F5344CB8AC3E}">
        <p14:creationId xmlns:p14="http://schemas.microsoft.com/office/powerpoint/2010/main" val="3704425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914400"/>
            <a:ext cx="8839200" cy="5791200"/>
          </a:xfrm>
        </p:spPr>
        <p:txBody>
          <a:bodyPr>
            <a:normAutofit/>
          </a:bodyPr>
          <a:lstStyle/>
          <a:p>
            <a:pPr marL="0" indent="0" algn="ctr">
              <a:buNone/>
            </a:pPr>
            <a:r>
              <a:rPr lang="en-US" sz="2800" b="1" i="1" dirty="0" err="1" smtClean="0">
                <a:latin typeface="Times New Roman" pitchFamily="18" charset="0"/>
                <a:cs typeface="Times New Roman" pitchFamily="18" charset="0"/>
              </a:rPr>
              <a:t>Phân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tích</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và</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tổng</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hợp</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tài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liệu</a:t>
            </a:r>
            <a:endParaRPr lang="en-US" sz="2800" b="1" i="1" dirty="0" smtClean="0">
              <a:latin typeface="Times New Roman" pitchFamily="18" charset="0"/>
              <a:cs typeface="Times New Roman" pitchFamily="18" charset="0"/>
            </a:endParaRPr>
          </a:p>
          <a:p>
            <a:pPr marL="0" indent="0" algn="ctr">
              <a:buNone/>
            </a:pPr>
            <a:endParaRPr lang="en-US" sz="2800" b="1" i="1" dirty="0">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1622493018"/>
              </p:ext>
            </p:extLst>
          </p:nvPr>
        </p:nvGraphicFramePr>
        <p:xfrm>
          <a:off x="152400" y="1752600"/>
          <a:ext cx="8763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2468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lvl="0"/>
            <a:r>
              <a:rPr lang="en-US" sz="3600" b="1" dirty="0" err="1">
                <a:latin typeface="Times New Roman" pitchFamily="18" charset="0"/>
                <a:cs typeface="Times New Roman" pitchFamily="18" charset="0"/>
              </a:rPr>
              <a:t>Đọc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và</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ghi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chép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tài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liệu</a:t>
            </a: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609600"/>
            <a:ext cx="8763000" cy="6019800"/>
          </a:xfrm>
        </p:spPr>
        <p:txBody>
          <a:bodyPr>
            <a:normAutofit fontScale="85000" lnSpcReduction="20000"/>
          </a:bodyPr>
          <a:lstStyle/>
          <a:p>
            <a:pPr marL="0" indent="0" algn="ctr">
              <a:buNone/>
            </a:pPr>
            <a:endParaRPr lang="en-US" sz="2800" b="1" i="1" dirty="0" smtClean="0">
              <a:latin typeface="Times New Roman" pitchFamily="18" charset="0"/>
              <a:cs typeface="Times New Roman" pitchFamily="18" charset="0"/>
            </a:endParaRPr>
          </a:p>
          <a:p>
            <a:pPr marL="0" indent="0" algn="ctr">
              <a:buNone/>
            </a:pPr>
            <a:r>
              <a:rPr lang="en-US" sz="4000" b="1" i="1" dirty="0" err="1" smtClean="0">
                <a:latin typeface="Times New Roman" pitchFamily="18" charset="0"/>
                <a:cs typeface="Times New Roman" pitchFamily="18" charset="0"/>
              </a:rPr>
              <a:t>Trước</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khi</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đọc</a:t>
            </a:r>
            <a:endParaRPr lang="en-US" sz="4000" b="1" i="1" dirty="0" smtClean="0">
              <a:latin typeface="Times New Roman" pitchFamily="18" charset="0"/>
              <a:cs typeface="Times New Roman" pitchFamily="18" charset="0"/>
            </a:endParaRPr>
          </a:p>
          <a:p>
            <a:pPr lvl="0" algn="just">
              <a:buFontTx/>
              <a:buChar char="-"/>
            </a:pPr>
            <a:r>
              <a:rPr lang="en-US" sz="2800" b="1" dirty="0" err="1" smtClean="0">
                <a:latin typeface="Times New Roman" pitchFamily="18" charset="0"/>
                <a:cs typeface="Times New Roman" pitchFamily="18" charset="0"/>
              </a:rPr>
              <a:t>Xác</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định</a:t>
            </a:r>
            <a:r>
              <a:rPr lang="en-US" sz="2800" b="1" dirty="0">
                <a:latin typeface="Times New Roman" pitchFamily="18" charset="0"/>
                <a:cs typeface="Times New Roman" pitchFamily="18" charset="0"/>
              </a:rPr>
              <a:t> MĐ</a:t>
            </a:r>
            <a:r>
              <a:rPr lang="en-US" sz="2800" dirty="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tìm</a:t>
            </a:r>
            <a:r>
              <a:rPr lang="en-US" sz="3100" dirty="0" smtClean="0">
                <a:latin typeface="Times New Roman" pitchFamily="18" charset="0"/>
                <a:cs typeface="Times New Roman" pitchFamily="18" charset="0"/>
              </a:rPr>
              <a:t> </a:t>
            </a:r>
            <a:r>
              <a:rPr lang="en-US" sz="3100" dirty="0" err="1">
                <a:latin typeface="Times New Roman" pitchFamily="18" charset="0"/>
                <a:cs typeface="Times New Roman" pitchFamily="18" charset="0"/>
              </a:rPr>
              <a:t>hiểu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tổng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quát</a:t>
            </a:r>
            <a:r>
              <a:rPr lang="en-US" sz="3100" dirty="0">
                <a:latin typeface="Times New Roman" pitchFamily="18" charset="0"/>
                <a:cs typeface="Times New Roman" pitchFamily="18" charset="0"/>
              </a:rPr>
              <a:t> hay </a:t>
            </a:r>
            <a:r>
              <a:rPr lang="en-US" sz="3100" dirty="0" err="1">
                <a:latin typeface="Times New Roman" pitchFamily="18" charset="0"/>
                <a:cs typeface="Times New Roman" pitchFamily="18" charset="0"/>
              </a:rPr>
              <a:t>chuyên</a:t>
            </a:r>
            <a:r>
              <a:rPr lang="en-US" sz="3100" dirty="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sâu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tìm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một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định</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nghĩa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làm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sáng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tỏ</a:t>
            </a:r>
            <a:r>
              <a:rPr lang="en-US" sz="3100" dirty="0" smtClean="0">
                <a:latin typeface="Times New Roman" pitchFamily="18" charset="0"/>
                <a:cs typeface="Times New Roman" pitchFamily="18" charset="0"/>
              </a:rPr>
              <a:t> 1 VĐ…</a:t>
            </a:r>
          </a:p>
          <a:p>
            <a:pPr lvl="0" algn="just">
              <a:buFontTx/>
              <a:buChar char="-"/>
            </a:pPr>
            <a:endParaRPr lang="en-US" sz="2800" dirty="0">
              <a:latin typeface="Times New Roman" pitchFamily="18" charset="0"/>
              <a:cs typeface="Times New Roman" pitchFamily="18" charset="0"/>
            </a:endParaRPr>
          </a:p>
          <a:p>
            <a:pPr lvl="0" algn="just">
              <a:buFontTx/>
              <a:buChar char="-"/>
            </a:pPr>
            <a:r>
              <a:rPr lang="en-US" sz="2800" b="1" dirty="0" err="1" smtClean="0">
                <a:latin typeface="Times New Roman" pitchFamily="18" charset="0"/>
                <a:cs typeface="Times New Roman" pitchFamily="18" charset="0"/>
              </a:rPr>
              <a:t>Vấn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đề</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nào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cần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tâm</a:t>
            </a:r>
            <a:endParaRPr lang="en-US" sz="2800" b="1" dirty="0" smtClean="0">
              <a:latin typeface="Times New Roman" pitchFamily="18" charset="0"/>
              <a:cs typeface="Times New Roman" pitchFamily="18" charset="0"/>
            </a:endParaRPr>
          </a:p>
          <a:p>
            <a:pPr marL="0" lvl="0" indent="0" algn="just">
              <a:buNone/>
            </a:pPr>
            <a:endParaRPr lang="en-US" sz="2800" dirty="0">
              <a:latin typeface="Times New Roman" pitchFamily="18" charset="0"/>
              <a:cs typeface="Times New Roman" pitchFamily="18" charset="0"/>
            </a:endParaRPr>
          </a:p>
          <a:p>
            <a:pPr lvl="0" algn="just">
              <a:buFontTx/>
              <a:buChar char="-"/>
            </a:pPr>
            <a:r>
              <a:rPr lang="vi-VN" sz="2800" b="1" dirty="0" smtClean="0">
                <a:latin typeface="Times New Roman" pitchFamily="18" charset="0"/>
                <a:cs typeface="Times New Roman" pitchFamily="18" charset="0"/>
              </a:rPr>
              <a:t>Những </a:t>
            </a:r>
            <a:r>
              <a:rPr lang="vi-VN" sz="2800" b="1" dirty="0">
                <a:latin typeface="Times New Roman" pitchFamily="18" charset="0"/>
                <a:cs typeface="Times New Roman" pitchFamily="18" charset="0"/>
              </a:rPr>
              <a:t>thắc mắc đang cần tìm câu trả lời</a:t>
            </a:r>
            <a:r>
              <a:rPr lang="vi-VN" sz="2800" b="1"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a:p>
            <a:pPr marL="0" indent="0" algn="just">
              <a:buNone/>
            </a:pPr>
            <a:endParaRPr lang="vi-VN" sz="2800" b="1" dirty="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  </a:t>
            </a:r>
            <a:r>
              <a:rPr lang="vi-VN" sz="2800" b="1" dirty="0" smtClean="0">
                <a:latin typeface="Times New Roman" pitchFamily="18" charset="0"/>
                <a:cs typeface="Times New Roman" pitchFamily="18" charset="0"/>
              </a:rPr>
              <a:t>Kiểu </a:t>
            </a:r>
            <a:r>
              <a:rPr lang="vi-VN" sz="2800" b="1" dirty="0">
                <a:latin typeface="Times New Roman" pitchFamily="18" charset="0"/>
                <a:cs typeface="Times New Roman" pitchFamily="18" charset="0"/>
              </a:rPr>
              <a:t>thông tin nào đang cần có?</a:t>
            </a:r>
            <a:r>
              <a:rPr lang="vi-VN" sz="2800" dirty="0">
                <a:latin typeface="Times New Roman" pitchFamily="18" charset="0"/>
                <a:cs typeface="Times New Roman" pitchFamily="18" charset="0"/>
              </a:rPr>
              <a:t> </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Số liệu thống kê, kết quả nghiên cứu, hình ảnh minh hoạ, báo cáo tổng hợp,...</a:t>
            </a:r>
          </a:p>
          <a:p>
            <a:pPr lvl="0" algn="just">
              <a:buFontTx/>
              <a:buChar char="-"/>
            </a:pPr>
            <a:endParaRPr lang="en-US" sz="2800" dirty="0" smtClean="0">
              <a:latin typeface="Times New Roman" pitchFamily="18" charset="0"/>
              <a:cs typeface="Times New Roman" pitchFamily="18" charset="0"/>
            </a:endParaRPr>
          </a:p>
          <a:p>
            <a:pPr lvl="0" algn="just">
              <a:buFontTx/>
              <a:buChar char="-"/>
            </a:pPr>
            <a:endParaRPr lang="en-US" sz="2800" dirty="0" smtClean="0">
              <a:latin typeface="Times New Roman" pitchFamily="18" charset="0"/>
              <a:cs typeface="Times New Roman" pitchFamily="18" charset="0"/>
            </a:endParaRPr>
          </a:p>
          <a:p>
            <a:pPr algn="just">
              <a:buFontTx/>
              <a:buChar char="-"/>
            </a:pPr>
            <a:r>
              <a:rPr lang="en-US" sz="2800" b="1" dirty="0" err="1">
                <a:latin typeface="Times New Roman" pitchFamily="18" charset="0"/>
                <a:cs typeface="Times New Roman" pitchFamily="18" charset="0"/>
              </a:rPr>
              <a:t>Xem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kĩ</a:t>
            </a:r>
            <a:r>
              <a:rPr lang="en-US" sz="2800" dirty="0">
                <a:latin typeface="Times New Roman" pitchFamily="18" charset="0"/>
                <a:cs typeface="Times New Roman" pitchFamily="18" charset="0"/>
              </a:rPr>
              <a:t>: </a:t>
            </a:r>
            <a:r>
              <a:rPr lang="en-US" sz="3100" dirty="0" err="1">
                <a:latin typeface="Times New Roman" pitchFamily="18" charset="0"/>
                <a:cs typeface="Times New Roman" pitchFamily="18" charset="0"/>
              </a:rPr>
              <a:t>giới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thiệu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tóm</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tắt</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mục</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lục</a:t>
            </a:r>
            <a:r>
              <a:rPr lang="en-US" sz="31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lvl="0" algn="just">
              <a:buFontTx/>
              <a:buChar char="-"/>
            </a:pPr>
            <a:r>
              <a:rPr lang="en-US" sz="2800" b="1" dirty="0" err="1">
                <a:latin typeface="Times New Roman" pitchFamily="18" charset="0"/>
                <a:cs typeface="Times New Roman" pitchFamily="18" charset="0"/>
              </a:rPr>
              <a:t>Đánh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giá</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tổng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quát</a:t>
            </a:r>
            <a:r>
              <a:rPr lang="en-US" sz="2800" b="1" dirty="0">
                <a:latin typeface="Times New Roman" pitchFamily="18" charset="0"/>
                <a:cs typeface="Times New Roman" pitchFamily="18" charset="0"/>
              </a:rPr>
              <a:t> </a:t>
            </a:r>
            <a:r>
              <a:rPr lang="en-US" sz="3100" dirty="0" err="1">
                <a:latin typeface="Times New Roman" pitchFamily="18" charset="0"/>
                <a:cs typeface="Times New Roman" pitchFamily="18" charset="0"/>
              </a:rPr>
              <a:t>về</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tính</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phù</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hợp</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của</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tl</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với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đt</a:t>
            </a:r>
            <a:r>
              <a:rPr lang="en-US" sz="3100" dirty="0">
                <a:latin typeface="Times New Roman" pitchFamily="18" charset="0"/>
                <a:cs typeface="Times New Roman" pitchFamily="18" charset="0"/>
              </a:rPr>
              <a:t> NC </a:t>
            </a:r>
          </a:p>
          <a:p>
            <a:pPr algn="just">
              <a:buFontTx/>
              <a:buChar char="-"/>
            </a:pPr>
            <a:endParaRPr lang="en-US" sz="3100" dirty="0">
              <a:latin typeface="Times New Roman" pitchFamily="18" charset="0"/>
              <a:cs typeface="Times New Roman" pitchFamily="18" charset="0"/>
            </a:endParaRPr>
          </a:p>
          <a:p>
            <a:pPr lvl="0">
              <a:buFontTx/>
              <a:buChar char="-"/>
            </a:pPr>
            <a:endParaRPr lang="en-US" sz="2800" dirty="0" smtClean="0">
              <a:latin typeface="Times New Roman" pitchFamily="18" charset="0"/>
              <a:cs typeface="Times New Roman" pitchFamily="18" charset="0"/>
            </a:endParaRPr>
          </a:p>
          <a:p>
            <a:pPr lvl="0">
              <a:buFontTx/>
              <a:buChar char="-"/>
            </a:pPr>
            <a:endParaRPr lang="en-US" sz="2800" dirty="0">
              <a:latin typeface="Times New Roman" pitchFamily="18" charset="0"/>
              <a:cs typeface="Times New Roman"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4980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marL="0" lvl="0" indent="0" algn="ctr">
              <a:buNone/>
            </a:pPr>
            <a:r>
              <a:rPr lang="en-US" sz="2800" b="1" dirty="0" err="1">
                <a:latin typeface="Times New Roman" pitchFamily="18" charset="0"/>
                <a:cs typeface="Times New Roman" pitchFamily="18" charset="0"/>
              </a:rPr>
              <a:t>Đọc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và</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ghi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chép</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tài</a:t>
            </a:r>
            <a:r>
              <a:rPr lang="en-US" sz="2800" b="1"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liệu</a:t>
            </a:r>
            <a:endParaRPr lang="en-US" sz="3000" b="1" i="1" dirty="0" smtClean="0">
              <a:latin typeface="Times New Roman" pitchFamily="18" charset="0"/>
              <a:cs typeface="Times New Roman" pitchFamily="18" charset="0"/>
            </a:endParaRPr>
          </a:p>
          <a:p>
            <a:pPr marL="0" indent="0" algn="ctr">
              <a:buNone/>
            </a:pPr>
            <a:r>
              <a:rPr lang="en-US" sz="3000" b="1" i="1" dirty="0" err="1" smtClean="0">
                <a:latin typeface="Times New Roman" pitchFamily="18" charset="0"/>
                <a:cs typeface="Times New Roman" pitchFamily="18" charset="0"/>
              </a:rPr>
              <a:t>Trong</a:t>
            </a:r>
            <a:r>
              <a:rPr lang="en-US" sz="3000" b="1" i="1" dirty="0" smtClean="0">
                <a:latin typeface="Times New Roman" pitchFamily="18" charset="0"/>
                <a:cs typeface="Times New Roman" pitchFamily="18" charset="0"/>
              </a:rPr>
              <a:t> </a:t>
            </a:r>
            <a:r>
              <a:rPr lang="en-US" sz="3000" b="1" i="1" dirty="0" err="1" smtClean="0">
                <a:latin typeface="Times New Roman" pitchFamily="18" charset="0"/>
                <a:cs typeface="Times New Roman" pitchFamily="18" charset="0"/>
              </a:rPr>
              <a:t>khi</a:t>
            </a:r>
            <a:r>
              <a:rPr lang="en-US" sz="3000" b="1" i="1" dirty="0" smtClean="0">
                <a:latin typeface="Times New Roman" pitchFamily="18" charset="0"/>
                <a:cs typeface="Times New Roman" pitchFamily="18" charset="0"/>
              </a:rPr>
              <a:t> </a:t>
            </a:r>
            <a:r>
              <a:rPr lang="en-US" sz="3000" b="1" i="1" dirty="0" err="1" smtClean="0">
                <a:latin typeface="Times New Roman" pitchFamily="18" charset="0"/>
                <a:cs typeface="Times New Roman" pitchFamily="18" charset="0"/>
              </a:rPr>
              <a:t>đọc</a:t>
            </a:r>
            <a:endParaRPr lang="en-US" sz="3000" b="1" i="1" dirty="0" smtClean="0">
              <a:latin typeface="Times New Roman" pitchFamily="18" charset="0"/>
              <a:cs typeface="Times New Roman" pitchFamily="18" charset="0"/>
            </a:endParaRPr>
          </a:p>
          <a:p>
            <a:pPr marL="0" lvl="0" indent="0" algn="just">
              <a:buNone/>
            </a:pPr>
            <a:r>
              <a:rPr lang="en-US" sz="30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trung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chú</a:t>
            </a:r>
            <a:r>
              <a:rPr lang="en-US" sz="2800" dirty="0">
                <a:latin typeface="Times New Roman" pitchFamily="18" charset="0"/>
                <a:cs typeface="Times New Roman" pitchFamily="18" charset="0"/>
              </a:rPr>
              <a:t> ý.</a:t>
            </a:r>
          </a:p>
          <a:p>
            <a:pPr marL="285750" lvl="0" indent="-285750" algn="just">
              <a:buFont typeface="Wingdings" pitchFamily="2" charset="2"/>
              <a:buChar char="§"/>
            </a:pPr>
            <a:r>
              <a:rPr lang="en-US" sz="2800" b="1" dirty="0" err="1">
                <a:latin typeface="Times New Roman" pitchFamily="18" charset="0"/>
                <a:cs typeface="Times New Roman" pitchFamily="18" charset="0"/>
              </a:rPr>
              <a:t>Đọc</a:t>
            </a:r>
            <a:r>
              <a:rPr lang="en-US" sz="2800" b="1"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định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lướt</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tl</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tìm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kh.quát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lq</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285750" lvl="0" indent="-285750" algn="just">
              <a:buFont typeface="Wingdings" pitchFamily="2" charset="2"/>
              <a:buChar char="§"/>
            </a:pPr>
            <a:r>
              <a:rPr lang="en-US" sz="2800" b="1" dirty="0" err="1">
                <a:latin typeface="Times New Roman" pitchFamily="18" charset="0"/>
                <a:cs typeface="Times New Roman" pitchFamily="18" charset="0"/>
              </a:rPr>
              <a:t>Đọc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phát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tt</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trọng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cốt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lõi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mẻ</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Đọc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tiêu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đoạn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câu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chú</a:t>
            </a:r>
            <a:r>
              <a:rPr lang="en-US" sz="2800" dirty="0">
                <a:latin typeface="Times New Roman" pitchFamily="18" charset="0"/>
                <a:cs typeface="Times New Roman" pitchFamily="18" charset="0"/>
              </a:rPr>
              <a:t> ý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trọng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toàn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bài</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285750" lvl="0" indent="-285750" algn="just">
              <a:buFont typeface="Wingdings" pitchFamily="2" charset="2"/>
              <a:buChar char="§"/>
            </a:pPr>
            <a:r>
              <a:rPr lang="en-US" sz="2800" b="1" dirty="0" err="1" smtClean="0">
                <a:latin typeface="Times New Roman" pitchFamily="18" charset="0"/>
                <a:cs typeface="Times New Roman" pitchFamily="18" charset="0"/>
              </a:rPr>
              <a:t>Đọc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kĩ</a:t>
            </a:r>
            <a:r>
              <a:rPr lang="en-US" sz="2800" b="1"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nghiễn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ngẫm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nội</a:t>
            </a:r>
            <a:r>
              <a:rPr lang="en-US" sz="2800" dirty="0">
                <a:latin typeface="Times New Roman" pitchFamily="18" charset="0"/>
                <a:cs typeface="Times New Roman" pitchFamily="18" charset="0"/>
              </a:rPr>
              <a:t> dung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trọng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xem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xét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cặn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tích</a:t>
            </a:r>
            <a:r>
              <a:rPr lang="en-US" sz="2800" dirty="0">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phê</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phán</a:t>
            </a:r>
            <a:r>
              <a:rPr lang="en-US" sz="2800" dirty="0">
                <a:solidFill>
                  <a:srgbClr val="FF0000"/>
                </a:solidFill>
                <a:latin typeface="Times New Roman" pitchFamily="18" charset="0"/>
                <a:cs typeface="Times New Roman" pitchFamily="18" charset="0"/>
              </a:rPr>
              <a:t>)</a:t>
            </a:r>
          </a:p>
          <a:p>
            <a:pPr marL="285750" lvl="0" indent="-285750" algn="just">
              <a:buFont typeface="Wingdings" pitchFamily="2" charset="2"/>
              <a:buChar char="§"/>
            </a:pPr>
            <a:r>
              <a:rPr lang="en-US" sz="2800" b="1" dirty="0" err="1">
                <a:latin typeface="Times New Roman" pitchFamily="18" charset="0"/>
                <a:cs typeface="Times New Roman" pitchFamily="18" charset="0"/>
              </a:rPr>
              <a:t>Đọc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tích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chú</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dấu</a:t>
            </a:r>
            <a:r>
              <a:rPr lang="en-US" sz="2800" dirty="0">
                <a:latin typeface="Times New Roman" pitchFamily="18" charset="0"/>
                <a:cs typeface="Times New Roman" pitchFamily="18" charset="0"/>
              </a:rPr>
              <a:t> ý </a:t>
            </a:r>
            <a:r>
              <a:rPr lang="en-US" sz="2800" dirty="0" err="1">
                <a:latin typeface="Times New Roman" pitchFamily="18" charset="0"/>
                <a:cs typeface="Times New Roman" pitchFamily="18" charset="0"/>
              </a:rPr>
              <a:t>chính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tóm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tắt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tl</a:t>
            </a:r>
            <a:r>
              <a:rPr lang="en-US" sz="2800" dirty="0">
                <a:latin typeface="Times New Roman" pitchFamily="18" charset="0"/>
                <a:cs typeface="Times New Roman" pitchFamily="18" charset="0"/>
              </a:rPr>
              <a:t>; so </a:t>
            </a:r>
            <a:r>
              <a:rPr lang="en-US" sz="2800" dirty="0" err="1">
                <a:latin typeface="Times New Roman" pitchFamily="18" charset="0"/>
                <a:cs typeface="Times New Roman" pitchFamily="18" charset="0"/>
              </a:rPr>
              <a:t>sánh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tl</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40655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839200" cy="990599"/>
          </a:xfrm>
        </p:spPr>
        <p:txBody>
          <a:bodyPr>
            <a:normAutofit/>
          </a:bodyPr>
          <a:lstStyle/>
          <a:p>
            <a:r>
              <a:rPr lang="en-US" sz="3600" dirty="0">
                <a:latin typeface="Times New Roman" pitchFamily="18" charset="0"/>
                <a:cs typeface="Times New Roman" pitchFamily="18" charset="0"/>
              </a:rPr>
              <a:t>NÂNG CAO CHẤT LƯỢNG TỰ HỌC</a:t>
            </a:r>
            <a:endParaRPr lang="en-US" sz="3600" dirty="0"/>
          </a:p>
        </p:txBody>
      </p:sp>
      <p:sp>
        <p:nvSpPr>
          <p:cNvPr id="3" name="Subtitle 2"/>
          <p:cNvSpPr>
            <a:spLocks noGrp="1"/>
          </p:cNvSpPr>
          <p:nvPr>
            <p:ph type="subTitle" idx="1"/>
          </p:nvPr>
        </p:nvSpPr>
        <p:spPr>
          <a:xfrm>
            <a:off x="304800" y="1447800"/>
            <a:ext cx="8686800" cy="5181600"/>
          </a:xfrm>
        </p:spPr>
        <p:txBody>
          <a:bodyPr/>
          <a:lstStyle/>
          <a:p>
            <a:pPr marL="571500" indent="-571500" algn="just">
              <a:buAutoNum type="romanUcPeriod"/>
            </a:pPr>
            <a:r>
              <a:rPr lang="en-US" dirty="0" err="1" smtClean="0">
                <a:latin typeface="Times New Roman" pitchFamily="18" charset="0"/>
                <a:cs typeface="Times New Roman" pitchFamily="18" charset="0"/>
              </a:rPr>
              <a:t>Kĩ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II. </a:t>
            </a:r>
            <a:r>
              <a:rPr lang="en-US" dirty="0" err="1" smtClean="0">
                <a:latin typeface="Times New Roman" pitchFamily="18" charset="0"/>
                <a:cs typeface="Times New Roman" pitchFamily="18" charset="0"/>
              </a:rPr>
              <a:t>Kĩ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III. </a:t>
            </a:r>
            <a:r>
              <a:rPr lang="en-US" dirty="0" err="1" smtClean="0">
                <a:latin typeface="Times New Roman" pitchFamily="18" charset="0"/>
                <a:cs typeface="Times New Roman" pitchFamily="18" charset="0"/>
              </a:rPr>
              <a:t>Kĩ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endParaRPr lang="en-US" dirty="0" smtClean="0">
              <a:latin typeface="Times New Roman" pitchFamily="18" charset="0"/>
              <a:cs typeface="Times New Roman" pitchFamily="18" charset="0"/>
            </a:endParaRPr>
          </a:p>
          <a:p>
            <a:pPr marL="571500" indent="-571500" algn="just">
              <a:buAutoNum type="romanUcPeriod"/>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IV.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764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76200" y="914400"/>
            <a:ext cx="8915400" cy="5715000"/>
          </a:xfrm>
        </p:spPr>
        <p:txBody>
          <a:bodyPr/>
          <a:lstStyle/>
          <a:p>
            <a:pPr marL="0" lvl="0" indent="0" algn="ctr">
              <a:buNone/>
            </a:pPr>
            <a:r>
              <a:rPr lang="en-US" b="1" dirty="0" err="1">
                <a:latin typeface="Times New Roman" pitchFamily="18" charset="0"/>
                <a:cs typeface="Times New Roman" pitchFamily="18" charset="0"/>
              </a:rPr>
              <a:t>Đọc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ghi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chép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tài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liệu</a:t>
            </a:r>
            <a:endParaRPr lang="en-US" b="1" dirty="0">
              <a:latin typeface="Times New Roman" pitchFamily="18" charset="0"/>
              <a:cs typeface="Times New Roman" pitchFamily="18" charset="0"/>
            </a:endParaRPr>
          </a:p>
          <a:p>
            <a:pPr marL="0" indent="0" algn="ctr">
              <a:buNone/>
            </a:pPr>
            <a:endParaRPr lang="en-US" b="1" i="1" dirty="0" smtClean="0">
              <a:latin typeface="Times New Roman" pitchFamily="18" charset="0"/>
              <a:cs typeface="Times New Roman" pitchFamily="18" charset="0"/>
            </a:endParaRPr>
          </a:p>
          <a:p>
            <a:pPr marL="0" indent="0" algn="ctr">
              <a:buNone/>
            </a:pPr>
            <a:r>
              <a:rPr lang="en-US" b="1" i="1" dirty="0" err="1" smtClean="0">
                <a:latin typeface="Times New Roman" pitchFamily="18" charset="0"/>
                <a:cs typeface="Times New Roman" pitchFamily="18" charset="0"/>
              </a:rPr>
              <a:t>Sau</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khi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đọc</a:t>
            </a:r>
            <a:endParaRPr lang="en-US" b="1" i="1" dirty="0" smtClean="0">
              <a:latin typeface="Times New Roman" pitchFamily="18" charset="0"/>
              <a:cs typeface="Times New Roman" pitchFamily="18" charset="0"/>
            </a:endParaRPr>
          </a:p>
          <a:p>
            <a:pPr marL="285750" lvl="0" indent="-285750" algn="just">
              <a:buFont typeface="Wingdings" pitchFamily="2" charset="2"/>
              <a:buChar char="§"/>
            </a:pP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MĐ ban </a:t>
            </a:r>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yc</a:t>
            </a:r>
            <a:r>
              <a:rPr lang="en-US" dirty="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lvl="0" indent="-285750" algn="just">
              <a:buFont typeface="Wingdings" pitchFamily="2" charset="2"/>
              <a:buChar char="§"/>
            </a:pP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toàn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đọc</a:t>
            </a:r>
            <a:r>
              <a:rPr lang="en-US" dirty="0">
                <a:latin typeface="Times New Roman" pitchFamily="18" charset="0"/>
                <a:cs typeface="Times New Roman" pitchFamily="18" charset="0"/>
              </a:rPr>
              <a:t>.</a:t>
            </a:r>
          </a:p>
          <a:p>
            <a:pPr marL="285750" lvl="0" indent="-285750" algn="just">
              <a:buFont typeface="Wingdings" pitchFamily="2" charset="2"/>
              <a:buChar char="§"/>
            </a:pPr>
            <a:r>
              <a:rPr lang="en-US" dirty="0" err="1">
                <a:latin typeface="Times New Roman" pitchFamily="18" charset="0"/>
                <a:cs typeface="Times New Roman" pitchFamily="18" charset="0"/>
              </a:rPr>
              <a:t>Sắp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xếp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nx</a:t>
            </a:r>
            <a:r>
              <a:rPr lang="en-US" dirty="0">
                <a:latin typeface="Times New Roman" pitchFamily="18" charset="0"/>
                <a:cs typeface="Times New Roman" pitchFamily="18" charset="0"/>
              </a:rPr>
              <a:t>.</a:t>
            </a:r>
          </a:p>
          <a:p>
            <a:pPr marL="285750" lvl="0" indent="-285750" algn="just">
              <a:buFont typeface="Wingdings" pitchFamily="2" charset="2"/>
              <a:buChar char="§"/>
            </a:pP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tl</a:t>
            </a:r>
            <a:r>
              <a:rPr lang="en-US" dirty="0">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40370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rmAutofit/>
          </a:bodyPr>
          <a:lstStyle/>
          <a:p>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nghiên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cứu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liệu</a:t>
            </a:r>
            <a:endParaRPr lang="en-US" sz="3600" dirty="0"/>
          </a:p>
        </p:txBody>
      </p:sp>
      <p:sp>
        <p:nvSpPr>
          <p:cNvPr id="3" name="Content Placeholder 2"/>
          <p:cNvSpPr>
            <a:spLocks noGrp="1"/>
          </p:cNvSpPr>
          <p:nvPr>
            <p:ph idx="1"/>
          </p:nvPr>
        </p:nvSpPr>
        <p:spPr>
          <a:xfrm>
            <a:off x="152400" y="990600"/>
            <a:ext cx="8763000" cy="5715000"/>
          </a:xfrm>
        </p:spPr>
        <p:txBody>
          <a:bodyPr>
            <a:normAutofit fontScale="70000" lnSpcReduction="20000"/>
          </a:bodyPr>
          <a:lstStyle/>
          <a:p>
            <a:pPr marL="0" indent="0" algn="ctr">
              <a:buNone/>
            </a:pPr>
            <a:endParaRPr lang="en-US" sz="4000" b="1" i="1" dirty="0" smtClean="0">
              <a:latin typeface="Times New Roman" pitchFamily="18" charset="0"/>
              <a:cs typeface="Times New Roman" pitchFamily="18" charset="0"/>
            </a:endParaRPr>
          </a:p>
          <a:p>
            <a:pPr marL="0" indent="0" algn="ctr">
              <a:buNone/>
            </a:pPr>
            <a:r>
              <a:rPr lang="en-US" sz="4000" b="1" i="1" dirty="0" err="1" smtClean="0">
                <a:latin typeface="Times New Roman" pitchFamily="18" charset="0"/>
                <a:cs typeface="Times New Roman" pitchFamily="18" charset="0"/>
              </a:rPr>
              <a:t>Tóm</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tắt</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khoa</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học</a:t>
            </a:r>
            <a:endParaRPr lang="en-US" sz="4000" b="1" i="1" dirty="0" smtClean="0">
              <a:latin typeface="Times New Roman" pitchFamily="18" charset="0"/>
              <a:cs typeface="Times New Roman" pitchFamily="18" charset="0"/>
            </a:endParaRPr>
          </a:p>
          <a:p>
            <a:pPr marL="0" indent="0" algn="ctr">
              <a:buNone/>
            </a:pPr>
            <a:endParaRPr lang="en-US" sz="3000" b="1" i="1" dirty="0" smtClean="0">
              <a:latin typeface="Times New Roman" pitchFamily="18" charset="0"/>
              <a:cs typeface="Times New Roman" pitchFamily="18" charset="0"/>
            </a:endParaRPr>
          </a:p>
          <a:p>
            <a:pPr marL="0" indent="0" algn="just">
              <a:buNone/>
            </a:pPr>
            <a:r>
              <a:rPr lang="en-US" sz="30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MĐ</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Loại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bỏ</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không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cần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thiết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cô</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đọng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làm</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bật</a:t>
            </a:r>
            <a:r>
              <a:rPr lang="en-US" sz="4000" dirty="0" smtClean="0">
                <a:latin typeface="Times New Roman" pitchFamily="18" charset="0"/>
                <a:cs typeface="Times New Roman" pitchFamily="18" charset="0"/>
              </a:rPr>
              <a:t> ND </a:t>
            </a:r>
            <a:r>
              <a:rPr lang="en-US" sz="4000" dirty="0" err="1" smtClean="0">
                <a:latin typeface="Times New Roman" pitchFamily="18" charset="0"/>
                <a:cs typeface="Times New Roman" pitchFamily="18" charset="0"/>
              </a:rPr>
              <a:t>của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tl</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cần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thiết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với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vđ</a:t>
            </a:r>
            <a:r>
              <a:rPr lang="en-US" sz="4000" dirty="0" smtClean="0">
                <a:latin typeface="Times New Roman" pitchFamily="18" charset="0"/>
                <a:cs typeface="Times New Roman" pitchFamily="18" charset="0"/>
              </a:rPr>
              <a:t> NC</a:t>
            </a:r>
          </a:p>
          <a:p>
            <a:pPr marL="0" indent="0" algn="just">
              <a:buNone/>
            </a:pPr>
            <a:endParaRPr lang="en-US" sz="4000" dirty="0" smtClean="0">
              <a:latin typeface="Times New Roman" pitchFamily="18" charset="0"/>
              <a:cs typeface="Times New Roman" pitchFamily="18" charset="0"/>
            </a:endParaRPr>
          </a:p>
          <a:p>
            <a:pPr algn="just">
              <a:buFontTx/>
              <a:buChar char="-"/>
            </a:pPr>
            <a:r>
              <a:rPr lang="en-US" sz="4000" dirty="0" err="1" smtClean="0">
                <a:latin typeface="Times New Roman" pitchFamily="18" charset="0"/>
                <a:cs typeface="Times New Roman" pitchFamily="18" charset="0"/>
              </a:rPr>
              <a:t>Tóm</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tắt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lược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thuật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chép</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trung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thực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cô</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đọng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về</a:t>
            </a:r>
            <a:r>
              <a:rPr lang="en-US" sz="4000" dirty="0" smtClean="0">
                <a:latin typeface="Times New Roman" pitchFamily="18" charset="0"/>
                <a:cs typeface="Times New Roman" pitchFamily="18" charset="0"/>
              </a:rPr>
              <a:t> KQNC </a:t>
            </a:r>
            <a:r>
              <a:rPr lang="en-US" sz="4000" dirty="0" err="1" smtClean="0">
                <a:latin typeface="Times New Roman" pitchFamily="18" charset="0"/>
                <a:cs typeface="Times New Roman" pitchFamily="18" charset="0"/>
              </a:rPr>
              <a:t>của</a:t>
            </a:r>
            <a:r>
              <a:rPr lang="en-US" sz="4000" dirty="0" smtClean="0">
                <a:latin typeface="Times New Roman" pitchFamily="18" charset="0"/>
                <a:cs typeface="Times New Roman" pitchFamily="18" charset="0"/>
              </a:rPr>
              <a:t> 1 hay 1 </a:t>
            </a:r>
            <a:r>
              <a:rPr lang="en-US" sz="4000" dirty="0" err="1" smtClean="0">
                <a:latin typeface="Times New Roman" pitchFamily="18" charset="0"/>
                <a:cs typeface="Times New Roman" pitchFamily="18" charset="0"/>
              </a:rPr>
              <a:t>số</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tl</a:t>
            </a:r>
            <a:r>
              <a:rPr lang="en-US" sz="4000" dirty="0" smtClean="0">
                <a:latin typeface="Times New Roman" pitchFamily="18" charset="0"/>
                <a:cs typeface="Times New Roman" pitchFamily="18" charset="0"/>
              </a:rPr>
              <a:t>.</a:t>
            </a:r>
          </a:p>
          <a:p>
            <a:pPr marL="0" indent="0" algn="just">
              <a:buNone/>
            </a:pPr>
            <a:endParaRPr lang="en-US" sz="4000" dirty="0" smtClean="0">
              <a:latin typeface="Times New Roman" pitchFamily="18" charset="0"/>
              <a:cs typeface="Times New Roman" pitchFamily="18" charset="0"/>
            </a:endParaRPr>
          </a:p>
          <a:p>
            <a:pPr algn="just">
              <a:buFontTx/>
              <a:buChar char="-"/>
            </a:pPr>
            <a:r>
              <a:rPr lang="en-US" sz="4000" dirty="0" err="1" smtClean="0">
                <a:latin typeface="Times New Roman" pitchFamily="18" charset="0"/>
                <a:cs typeface="Times New Roman" pitchFamily="18" charset="0"/>
              </a:rPr>
              <a:t>Tóm</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tắt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thuật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hợp</a:t>
            </a:r>
            <a:r>
              <a:rPr lang="en-US" sz="4000" dirty="0" smtClean="0">
                <a:latin typeface="Times New Roman" pitchFamily="18" charset="0"/>
                <a:cs typeface="Times New Roman" pitchFamily="18" charset="0"/>
              </a:rPr>
              <a:t> 1 hay </a:t>
            </a:r>
            <a:r>
              <a:rPr lang="en-US" sz="4000" dirty="0" err="1" smtClean="0">
                <a:latin typeface="Times New Roman" pitchFamily="18" charset="0"/>
                <a:cs typeface="Times New Roman" pitchFamily="18" charset="0"/>
              </a:rPr>
              <a:t>nhiều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vđ</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l.quan</a:t>
            </a:r>
            <a:r>
              <a:rPr lang="en-US" sz="4000" dirty="0" smtClean="0">
                <a:latin typeface="Times New Roman" pitchFamily="18" charset="0"/>
                <a:cs typeface="Times New Roman" pitchFamily="18" charset="0"/>
              </a:rPr>
              <a:t> MT, NV </a:t>
            </a:r>
            <a:r>
              <a:rPr lang="en-US" sz="4000" dirty="0" err="1" smtClean="0">
                <a:latin typeface="Times New Roman" pitchFamily="18" charset="0"/>
                <a:cs typeface="Times New Roman" pitchFamily="18" charset="0"/>
              </a:rPr>
              <a:t>của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đt</a:t>
            </a:r>
            <a:r>
              <a:rPr lang="en-US" sz="4000" dirty="0" smtClean="0">
                <a:latin typeface="Times New Roman" pitchFamily="18" charset="0"/>
                <a:cs typeface="Times New Roman" pitchFamily="18" charset="0"/>
              </a:rPr>
              <a:t> NC </a:t>
            </a:r>
            <a:r>
              <a:rPr lang="en-US" sz="4000" dirty="0" err="1" smtClean="0">
                <a:latin typeface="Times New Roman" pitchFamily="18" charset="0"/>
                <a:cs typeface="Times New Roman" pitchFamily="18" charset="0"/>
              </a:rPr>
              <a:t>từ</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các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tl</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Ngoài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đạt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các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yc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của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lược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thuật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cần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liên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hệ</a:t>
            </a:r>
            <a:r>
              <a:rPr lang="en-US" sz="4000" dirty="0" smtClean="0">
                <a:latin typeface="Times New Roman" pitchFamily="18" charset="0"/>
                <a:cs typeface="Times New Roman" pitchFamily="18" charset="0"/>
              </a:rPr>
              <a:t>, so </a:t>
            </a:r>
            <a:r>
              <a:rPr lang="en-US" sz="4000" dirty="0" err="1" smtClean="0">
                <a:latin typeface="Times New Roman" pitchFamily="18" charset="0"/>
                <a:cs typeface="Times New Roman" pitchFamily="18" charset="0"/>
              </a:rPr>
              <a:t>sánh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bình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luận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phê</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phán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sơ</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bộ</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các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tt</a:t>
            </a:r>
            <a:r>
              <a:rPr lang="en-US" sz="4000" dirty="0" smtClean="0">
                <a:latin typeface="Times New Roman" pitchFamily="18" charset="0"/>
                <a:cs typeface="Times New Roman" pitchFamily="18" charset="0"/>
              </a:rPr>
              <a:t>.</a:t>
            </a:r>
          </a:p>
          <a:p>
            <a:pPr>
              <a:buFontTx/>
              <a:buChar char="-"/>
            </a:pPr>
            <a:endParaRPr lang="en-US" sz="3100" dirty="0" smtClean="0">
              <a:latin typeface="Times New Roman" pitchFamily="18" charset="0"/>
              <a:cs typeface="Times New Roman" pitchFamily="18" charset="0"/>
            </a:endParaRPr>
          </a:p>
          <a:p>
            <a:pPr>
              <a:buFontTx/>
              <a:buChar char="-"/>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9064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600" dirty="0" smtClean="0">
                <a:latin typeface="Times New Roman" pitchFamily="18" charset="0"/>
                <a:cs typeface="Times New Roman" pitchFamily="18" charset="0"/>
              </a:rPr>
              <a:t>3. </a:t>
            </a: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năng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6" name="TextBox 5"/>
          <p:cNvSpPr txBox="1"/>
          <p:nvPr/>
        </p:nvSpPr>
        <p:spPr>
          <a:xfrm>
            <a:off x="0" y="1752600"/>
            <a:ext cx="8839200" cy="4154984"/>
          </a:xfrm>
          <a:prstGeom prst="rect">
            <a:avLst/>
          </a:prstGeom>
          <a:noFill/>
        </p:spPr>
        <p:txBody>
          <a:bodyPr wrap="square" rtlCol="0">
            <a:spAutoFit/>
          </a:bodyPr>
          <a:lstStyle/>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endParaRPr lang="en-US" sz="2400" dirty="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endParaRPr lang="en-US" sz="2400" dirty="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endParaRPr lang="en-US" sz="2400" dirty="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endParaRPr lang="en-US" sz="2400" dirty="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12" name="Picture 11" descr="https://chienluocsong.com/wp-content/uploads/life-without-problem.jpg"/>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143000"/>
            <a:ext cx="3169920" cy="3169920"/>
          </a:xfrm>
          <a:prstGeom prst="rect">
            <a:avLst/>
          </a:prstGeom>
          <a:noFill/>
          <a:ln>
            <a:noFill/>
          </a:ln>
        </p:spPr>
      </p:pic>
      <p:sp>
        <p:nvSpPr>
          <p:cNvPr id="13" name="TextBox 12"/>
          <p:cNvSpPr txBox="1"/>
          <p:nvPr/>
        </p:nvSpPr>
        <p:spPr>
          <a:xfrm>
            <a:off x="152400" y="1524000"/>
            <a:ext cx="5257800" cy="6093976"/>
          </a:xfrm>
          <a:prstGeom prst="rect">
            <a:avLst/>
          </a:prstGeom>
          <a:noFill/>
        </p:spPr>
        <p:txBody>
          <a:bodyPr wrap="square" rtlCol="0">
            <a:spAutoFit/>
          </a:bodyPr>
          <a:lstStyle/>
          <a:p>
            <a:pPr marL="285750" indent="-285750">
              <a:buFontTx/>
              <a:buChar char="-"/>
            </a:pPr>
            <a:r>
              <a:rPr lang="en-US" sz="2800" dirty="0" err="1" smtClean="0">
                <a:latin typeface="Times New Roman" pitchFamily="18" charset="0"/>
                <a:cs typeface="Times New Roman" pitchFamily="18" charset="0"/>
              </a:rPr>
              <a:t>Cuộc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chuỗi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VĐ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quyết</a:t>
            </a:r>
            <a:endParaRPr lang="en-US" sz="2800" dirty="0" smtClean="0">
              <a:latin typeface="Times New Roman" pitchFamily="18" charset="0"/>
              <a:cs typeface="Times New Roman" pitchFamily="18" charset="0"/>
            </a:endParaRPr>
          </a:p>
          <a:p>
            <a:pPr marL="285750" indent="-285750">
              <a:buFontTx/>
              <a:buChar char="-"/>
            </a:pPr>
            <a:endParaRPr lang="en-US" sz="2800" dirty="0" smtClean="0">
              <a:latin typeface="Times New Roman" pitchFamily="18" charset="0"/>
              <a:cs typeface="Times New Roman" pitchFamily="18" charset="0"/>
            </a:endParaRPr>
          </a:p>
          <a:p>
            <a:pPr marL="285750" indent="-285750">
              <a:buFontTx/>
              <a:buChar char="-"/>
            </a:pPr>
            <a:r>
              <a:rPr lang="en-US" sz="2800" dirty="0" smtClean="0">
                <a:latin typeface="Times New Roman" pitchFamily="18" charset="0"/>
                <a:cs typeface="Times New Roman" pitchFamily="18" charset="0"/>
              </a:rPr>
              <a:t>VĐ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kèm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rủi</a:t>
            </a:r>
            <a:r>
              <a:rPr lang="en-US" sz="2800" dirty="0" smtClean="0">
                <a:latin typeface="Times New Roman" pitchFamily="18" charset="0"/>
                <a:cs typeface="Times New Roman" pitchFamily="18" charset="0"/>
              </a:rPr>
              <a:t> ro. </a:t>
            </a:r>
            <a:r>
              <a:rPr lang="en-US" sz="2800" dirty="0" err="1" smtClean="0">
                <a:latin typeface="Times New Roman" pitchFamily="18" charset="0"/>
                <a:cs typeface="Times New Roman" pitchFamily="18" charset="0"/>
              </a:rPr>
              <a:t>Chúng</a:t>
            </a:r>
            <a:r>
              <a:rPr lang="en-US" sz="2800" dirty="0" smtClean="0">
                <a:latin typeface="Times New Roman" pitchFamily="18" charset="0"/>
                <a:cs typeface="Times New Roman" pitchFamily="18" charset="0"/>
              </a:rPr>
              <a:t> ta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gặp</a:t>
            </a:r>
            <a:r>
              <a:rPr lang="en-US" sz="2800" dirty="0" smtClean="0">
                <a:latin typeface="Times New Roman" pitchFamily="18" charset="0"/>
                <a:cs typeface="Times New Roman" pitchFamily="18" charset="0"/>
              </a:rPr>
              <a:t> VĐ.</a:t>
            </a:r>
          </a:p>
          <a:p>
            <a:endParaRPr lang="en-US" sz="2800" dirty="0" smtClean="0">
              <a:latin typeface="Times New Roman" pitchFamily="18" charset="0"/>
              <a:cs typeface="Times New Roman" pitchFamily="18" charset="0"/>
            </a:endParaRPr>
          </a:p>
          <a:p>
            <a:pPr marL="285750" indent="-285750">
              <a:buFontTx/>
              <a:buChar char="-"/>
            </a:pPr>
            <a:r>
              <a:rPr lang="en-US" sz="2800" dirty="0" err="1" smtClean="0">
                <a:latin typeface="Times New Roman" pitchFamily="18" charset="0"/>
                <a:cs typeface="Times New Roman" pitchFamily="18" charset="0"/>
              </a:rPr>
              <a:t>Muốn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ổn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lâu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dài</a:t>
            </a:r>
            <a:r>
              <a:rPr lang="en-US" sz="2800" dirty="0" smtClean="0">
                <a:latin typeface="Times New Roman" pitchFamily="18" charset="0"/>
                <a:cs typeface="Times New Roman" pitchFamily="18" charset="0"/>
              </a:rPr>
              <a:t>.</a:t>
            </a:r>
          </a:p>
          <a:p>
            <a:pPr marL="285750" indent="-285750">
              <a:buFontTx/>
              <a:buChar char="-"/>
            </a:pPr>
            <a:endParaRPr lang="en-US" sz="2800" dirty="0">
              <a:latin typeface="Times New Roman" pitchFamily="18" charset="0"/>
              <a:cs typeface="Times New Roman" pitchFamily="18" charset="0"/>
            </a:endParaRPr>
          </a:p>
          <a:p>
            <a:pPr marL="285750" indent="-285750">
              <a:buFontTx/>
              <a:buChar char="-"/>
            </a:pPr>
            <a:r>
              <a:rPr lang="en-US" sz="2800" dirty="0" err="1" smtClean="0">
                <a:latin typeface="Times New Roman" pitchFamily="18" charset="0"/>
                <a:cs typeface="Times New Roman" pitchFamily="18" charset="0"/>
              </a:rPr>
              <a:t>Nếu</a:t>
            </a:r>
            <a:r>
              <a:rPr lang="en-US" sz="2800" dirty="0" smtClean="0">
                <a:latin typeface="Times New Roman" pitchFamily="18" charset="0"/>
                <a:cs typeface="Times New Roman" pitchFamily="18" charset="0"/>
              </a:rPr>
              <a:t> CV </a:t>
            </a:r>
            <a:r>
              <a:rPr lang="en-US" sz="2800" dirty="0" err="1" smtClean="0">
                <a:latin typeface="Times New Roman" pitchFamily="18" charset="0"/>
                <a:cs typeface="Times New Roman" pitchFamily="18" charset="0"/>
              </a:rPr>
              <a:t>ko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VĐ </a:t>
            </a:r>
            <a:r>
              <a:rPr lang="en-US" sz="2800" dirty="0" err="1" smtClean="0">
                <a:latin typeface="Times New Roman" pitchFamily="18" charset="0"/>
                <a:cs typeface="Times New Roman" pitchFamily="18" charset="0"/>
              </a:rPr>
              <a:t>chúng</a:t>
            </a:r>
            <a:r>
              <a:rPr lang="en-US" sz="2800" dirty="0" smtClean="0">
                <a:latin typeface="Times New Roman" pitchFamily="18" charset="0"/>
                <a:cs typeface="Times New Roman" pitchFamily="18" charset="0"/>
              </a:rPr>
              <a:t> ta </a:t>
            </a:r>
            <a:r>
              <a:rPr lang="en-US" sz="2800" dirty="0" err="1" smtClean="0">
                <a:latin typeface="Times New Roman" pitchFamily="18" charset="0"/>
                <a:cs typeface="Times New Roman" pitchFamily="18" charset="0"/>
              </a:rPr>
              <a:t>sẽ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thuê</a:t>
            </a:r>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285750" indent="-285750">
              <a:buFontTx/>
              <a:buChar char="-"/>
            </a:pPr>
            <a:endParaRPr lang="en-US" sz="2800" dirty="0">
              <a:latin typeface="Times New Roman" pitchFamily="18" charset="0"/>
              <a:cs typeface="Times New Roman" pitchFamily="18" charset="0"/>
            </a:endParaRPr>
          </a:p>
          <a:p>
            <a:pPr marL="285750" indent="-285750">
              <a:buFontTx/>
              <a:buChar char="-"/>
            </a:pPr>
            <a:endParaRPr lang="en-US" dirty="0" smtClean="0">
              <a:latin typeface="Times New Roman" pitchFamily="18" charset="0"/>
              <a:cs typeface="Times New Roman" pitchFamily="18" charset="0"/>
            </a:endParaRP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292139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600" dirty="0" smtClean="0">
                <a:latin typeface="Times New Roman" pitchFamily="18" charset="0"/>
                <a:cs typeface="Times New Roman" pitchFamily="18" charset="0"/>
              </a:rPr>
              <a:t>3. </a:t>
            </a: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năng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4521" y="1219200"/>
            <a:ext cx="2285714" cy="1752381"/>
          </a:xfrm>
        </p:spPr>
      </p:pic>
      <p:sp>
        <p:nvSpPr>
          <p:cNvPr id="7" name="TextBox 6"/>
          <p:cNvSpPr txBox="1"/>
          <p:nvPr/>
        </p:nvSpPr>
        <p:spPr>
          <a:xfrm>
            <a:off x="3429000" y="1447800"/>
            <a:ext cx="5410200" cy="369332"/>
          </a:xfrm>
          <a:prstGeom prst="rect">
            <a:avLst/>
          </a:prstGeom>
          <a:noFill/>
        </p:spPr>
        <p:txBody>
          <a:bodyPr wrap="square" rtlCol="0">
            <a:spAutoFit/>
          </a:bodyPr>
          <a:lstStyle/>
          <a:p>
            <a:endParaRPr lang="en-US" dirty="0"/>
          </a:p>
        </p:txBody>
      </p:sp>
      <p:sp>
        <p:nvSpPr>
          <p:cNvPr id="6" name="TextBox 5"/>
          <p:cNvSpPr txBox="1"/>
          <p:nvPr/>
        </p:nvSpPr>
        <p:spPr>
          <a:xfrm>
            <a:off x="0" y="1752600"/>
            <a:ext cx="8839200" cy="4154984"/>
          </a:xfrm>
          <a:prstGeom prst="rect">
            <a:avLst/>
          </a:prstGeom>
          <a:noFill/>
        </p:spPr>
        <p:txBody>
          <a:bodyPr wrap="square" rtlCol="0">
            <a:spAutoFit/>
          </a:bodyPr>
          <a:lstStyle/>
          <a:p>
            <a:pPr marL="342900" indent="-342900">
              <a:buFontTx/>
              <a:buChar char="-"/>
            </a:pP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GQ 1 </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endParaRPr lang="en-US" sz="2400" dirty="0" smtClean="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VĐ </a:t>
            </a:r>
            <a:r>
              <a:rPr lang="en-US" sz="2400" dirty="0" err="1" smtClean="0">
                <a:latin typeface="Times New Roman" pitchFamily="18" charset="0"/>
                <a:cs typeface="Times New Roman" pitchFamily="18" charset="0"/>
              </a:rPr>
              <a:t>càng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tạp</a:t>
            </a:r>
            <a:endParaRPr lang="en-US" sz="2400" dirty="0" smtClean="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chung</a:t>
            </a:r>
            <a:r>
              <a:rPr lang="en-US" sz="2400" dirty="0" smtClean="0">
                <a:latin typeface="Times New Roman" pitchFamily="18" charset="0"/>
                <a:cs typeface="Times New Roman" pitchFamily="18" charset="0"/>
              </a:rPr>
              <a:t> GQ </a:t>
            </a:r>
            <a:r>
              <a:rPr lang="en-US" sz="2400" dirty="0" err="1" smtClean="0">
                <a:latin typeface="Times New Roman" pitchFamily="18" charset="0"/>
                <a:cs typeface="Times New Roman" pitchFamily="18" charset="0"/>
              </a:rPr>
              <a:t>tất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VĐ,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GQ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gặp</a:t>
            </a:r>
            <a:r>
              <a:rPr lang="en-US" sz="2400" dirty="0" smtClean="0">
                <a:latin typeface="Times New Roman" pitchFamily="18" charset="0"/>
                <a:cs typeface="Times New Roman" pitchFamily="18" charset="0"/>
              </a:rPr>
              <a:t> VĐ.</a:t>
            </a:r>
          </a:p>
          <a:p>
            <a:endParaRPr lang="en-US" sz="2400" dirty="0" smtClean="0">
              <a:latin typeface="Times New Roman" pitchFamily="18" charset="0"/>
              <a:cs typeface="Times New Roman" pitchFamily="18" charset="0"/>
            </a:endParaRPr>
          </a:p>
          <a:p>
            <a:pPr marL="342900" indent="-342900">
              <a:buFontTx/>
              <a:buChar char="-"/>
            </a:pPr>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VĐ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đv</a:t>
            </a:r>
            <a:r>
              <a:rPr lang="en-US" sz="2400" dirty="0" smtClean="0">
                <a:latin typeface="Times New Roman" pitchFamily="18" charset="0"/>
                <a:cs typeface="Times New Roman" pitchFamily="18" charset="0"/>
              </a:rPr>
              <a:t> NCCLTH)</a:t>
            </a:r>
          </a:p>
          <a:p>
            <a:pPr marL="342900" indent="-342900">
              <a:buFontTx/>
              <a:buChar char="-"/>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2957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600" dirty="0" smtClean="0">
                <a:latin typeface="Times New Roman" pitchFamily="18" charset="0"/>
                <a:cs typeface="Times New Roman" pitchFamily="18" charset="0"/>
              </a:rPr>
              <a:t>3. </a:t>
            </a: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năng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75542" y="838200"/>
            <a:ext cx="2285714" cy="1752381"/>
          </a:xfrm>
        </p:spPr>
      </p:pic>
      <p:sp>
        <p:nvSpPr>
          <p:cNvPr id="7" name="TextBox 6"/>
          <p:cNvSpPr txBox="1"/>
          <p:nvPr/>
        </p:nvSpPr>
        <p:spPr>
          <a:xfrm>
            <a:off x="3429000" y="1447800"/>
            <a:ext cx="5410200" cy="369332"/>
          </a:xfrm>
          <a:prstGeom prst="rect">
            <a:avLst/>
          </a:prstGeom>
          <a:noFill/>
        </p:spPr>
        <p:txBody>
          <a:bodyPr wrap="square" rtlCol="0">
            <a:spAutoFit/>
          </a:bodyPr>
          <a:lstStyle/>
          <a:p>
            <a:endParaRPr lang="en-US" dirty="0"/>
          </a:p>
        </p:txBody>
      </p:sp>
      <p:sp>
        <p:nvSpPr>
          <p:cNvPr id="6" name="TextBox 5"/>
          <p:cNvSpPr txBox="1"/>
          <p:nvPr/>
        </p:nvSpPr>
        <p:spPr>
          <a:xfrm>
            <a:off x="0" y="1752600"/>
            <a:ext cx="8839200" cy="3046988"/>
          </a:xfrm>
          <a:prstGeom prst="rect">
            <a:avLst/>
          </a:prstGeom>
          <a:noFill/>
        </p:spPr>
        <p:txBody>
          <a:bodyPr wrap="square" rtlCol="0">
            <a:spAutoFit/>
          </a:bodyPr>
          <a:lstStyle/>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GQVĐ </a:t>
            </a:r>
            <a:r>
              <a:rPr lang="en-US" sz="2400" dirty="0" err="1" smtClean="0">
                <a:latin typeface="Times New Roman" pitchFamily="18" charset="0"/>
                <a:cs typeface="Times New Roman" pitchFamily="18" charset="0"/>
              </a:rPr>
              <a:t>căn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a:t>
            </a:r>
            <a:r>
              <a:rPr lang="en-US" sz="2400" dirty="0" smtClean="0">
                <a:latin typeface="Times New Roman" pitchFamily="18" charset="0"/>
                <a:cs typeface="Times New Roman" pitchFamily="18" charset="0"/>
              </a:rPr>
              <a:t> 3 </a:t>
            </a:r>
            <a:r>
              <a:rPr lang="en-US" sz="2400" dirty="0" err="1" smtClean="0">
                <a:latin typeface="Times New Roman" pitchFamily="18" charset="0"/>
                <a:cs typeface="Times New Roman" pitchFamily="18" charset="0"/>
              </a:rPr>
              <a:t>tiêu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342900" indent="-342900">
              <a:buFontTx/>
              <a:buChar char="-"/>
            </a:pP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buFontTx/>
              <a:buChar char="-"/>
            </a:pPr>
            <a:endParaRPr lang="en-US" sz="2400" dirty="0" smtClean="0">
              <a:latin typeface="Times New Roman" pitchFamily="18" charset="0"/>
              <a:cs typeface="Times New Roman" pitchFamily="18" charset="0"/>
            </a:endParaRPr>
          </a:p>
          <a:p>
            <a:pPr marL="342900" indent="-342900">
              <a:buFontTx/>
              <a:buChar char="-"/>
            </a:pP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342900" indent="-342900">
              <a:buFontTx/>
              <a:buChar char="-"/>
            </a:pPr>
            <a:r>
              <a:rPr lang="en-US" sz="2400" dirty="0" smtClean="0">
                <a:latin typeface="Times New Roman" pitchFamily="18" charset="0"/>
                <a:cs typeface="Times New Roman" pitchFamily="18" charset="0"/>
              </a:rPr>
              <a:t>Chi </a:t>
            </a:r>
            <a:r>
              <a:rPr lang="en-US" sz="2400" dirty="0" err="1" smtClean="0">
                <a:latin typeface="Times New Roman" pitchFamily="18" charset="0"/>
                <a:cs typeface="Times New Roman" pitchFamily="18" charset="0"/>
              </a:rPr>
              <a:t>phí</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8916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600" dirty="0" smtClean="0">
                <a:latin typeface="Times New Roman" pitchFamily="18" charset="0"/>
                <a:cs typeface="Times New Roman" pitchFamily="18" charset="0"/>
              </a:rPr>
              <a:t>3. </a:t>
            </a: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giải</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914400"/>
            <a:ext cx="2285714" cy="1752381"/>
          </a:xfrm>
        </p:spPr>
      </p:pic>
      <p:sp>
        <p:nvSpPr>
          <p:cNvPr id="7" name="TextBox 6"/>
          <p:cNvSpPr txBox="1"/>
          <p:nvPr/>
        </p:nvSpPr>
        <p:spPr>
          <a:xfrm>
            <a:off x="3429000" y="1447800"/>
            <a:ext cx="5410200" cy="369332"/>
          </a:xfrm>
          <a:prstGeom prst="rect">
            <a:avLst/>
          </a:prstGeom>
          <a:noFill/>
        </p:spPr>
        <p:txBody>
          <a:bodyPr wrap="square" rtlCol="0">
            <a:spAutoFit/>
          </a:bodyPr>
          <a:lstStyle/>
          <a:p>
            <a:endParaRPr lang="en-US" dirty="0"/>
          </a:p>
        </p:txBody>
      </p:sp>
      <p:graphicFrame>
        <p:nvGraphicFramePr>
          <p:cNvPr id="9" name="Diagram 8"/>
          <p:cNvGraphicFramePr/>
          <p:nvPr>
            <p:extLst>
              <p:ext uri="{D42A27DB-BD31-4B8C-83A1-F6EECF244321}">
                <p14:modId xmlns:p14="http://schemas.microsoft.com/office/powerpoint/2010/main" val="3761047012"/>
              </p:ext>
            </p:extLst>
          </p:nvPr>
        </p:nvGraphicFramePr>
        <p:xfrm>
          <a:off x="2514600" y="1442987"/>
          <a:ext cx="6477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2824213" y="1981200"/>
            <a:ext cx="609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3.1</a:t>
            </a:r>
            <a:endParaRPr lang="en-US" sz="2400" dirty="0">
              <a:latin typeface="Times New Roman" pitchFamily="18" charset="0"/>
              <a:cs typeface="Times New Roman" pitchFamily="18" charset="0"/>
            </a:endParaRPr>
          </a:p>
        </p:txBody>
      </p:sp>
      <p:sp>
        <p:nvSpPr>
          <p:cNvPr id="4" name="TextBox 3"/>
          <p:cNvSpPr txBox="1"/>
          <p:nvPr/>
        </p:nvSpPr>
        <p:spPr>
          <a:xfrm>
            <a:off x="3129013" y="3200400"/>
            <a:ext cx="604787"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3.2</a:t>
            </a:r>
            <a:endParaRPr lang="en-US" sz="2400" dirty="0">
              <a:latin typeface="Times New Roman" pitchFamily="18" charset="0"/>
              <a:cs typeface="Times New Roman" pitchFamily="18" charset="0"/>
            </a:endParaRPr>
          </a:p>
        </p:txBody>
      </p:sp>
      <p:sp>
        <p:nvSpPr>
          <p:cNvPr id="6" name="TextBox 5"/>
          <p:cNvSpPr txBox="1"/>
          <p:nvPr/>
        </p:nvSpPr>
        <p:spPr>
          <a:xfrm>
            <a:off x="2857099" y="4419600"/>
            <a:ext cx="604787"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3.3</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41564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600" dirty="0" smtClean="0">
                <a:latin typeface="Times New Roman" pitchFamily="18" charset="0"/>
                <a:cs typeface="Times New Roman" pitchFamily="18" charset="0"/>
              </a:rPr>
              <a:t>3. </a:t>
            </a: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năng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75542" y="838200"/>
            <a:ext cx="2285714" cy="1752381"/>
          </a:xfrm>
        </p:spPr>
      </p:pic>
      <p:sp>
        <p:nvSpPr>
          <p:cNvPr id="7" name="TextBox 6"/>
          <p:cNvSpPr txBox="1"/>
          <p:nvPr/>
        </p:nvSpPr>
        <p:spPr>
          <a:xfrm>
            <a:off x="3429000" y="1447800"/>
            <a:ext cx="5410200" cy="369332"/>
          </a:xfrm>
          <a:prstGeom prst="rect">
            <a:avLst/>
          </a:prstGeom>
          <a:noFill/>
        </p:spPr>
        <p:txBody>
          <a:bodyPr wrap="square" rtlCol="0">
            <a:spAutoFit/>
          </a:bodyPr>
          <a:lstStyle/>
          <a:p>
            <a:endParaRPr lang="en-US" dirty="0"/>
          </a:p>
        </p:txBody>
      </p:sp>
      <p:sp>
        <p:nvSpPr>
          <p:cNvPr id="6" name="TextBox 5"/>
          <p:cNvSpPr txBox="1"/>
          <p:nvPr/>
        </p:nvSpPr>
        <p:spPr>
          <a:xfrm>
            <a:off x="0" y="1752600"/>
            <a:ext cx="8839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đường</a:t>
            </a:r>
            <a:r>
              <a:rPr lang="en-US" sz="2400" dirty="0" smtClean="0">
                <a:latin typeface="Times New Roman" pitchFamily="18" charset="0"/>
                <a:cs typeface="Times New Roman" pitchFamily="18" charset="0"/>
              </a:rPr>
              <a:t> link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KS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4313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pPr lvl="0"/>
            <a:r>
              <a:rPr lang="vi-VN" sz="4000" dirty="0" smtClean="0"/>
              <a:t>. </a:t>
            </a:r>
            <a:br>
              <a:rPr lang="vi-VN" sz="4000" dirty="0" smtClean="0"/>
            </a:br>
            <a:r>
              <a:rPr lang="en-US" sz="4000" dirty="0" smtClean="0">
                <a:latin typeface="Times New Roman" pitchFamily="18" charset="0"/>
                <a:cs typeface="Times New Roman" pitchFamily="18" charset="0"/>
              </a:rPr>
              <a:t>3.1.</a:t>
            </a:r>
            <a:r>
              <a:rPr lang="en-US" sz="4000" dirty="0" smtClean="0"/>
              <a:t> </a:t>
            </a: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quan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vấn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đề</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và</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giải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quyết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vấn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đề</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6800" y="1143000"/>
            <a:ext cx="3810000" cy="3048000"/>
          </a:xfrm>
        </p:spPr>
      </p:pic>
      <p:sp>
        <p:nvSpPr>
          <p:cNvPr id="9" name="Oval Callout 8"/>
          <p:cNvSpPr/>
          <p:nvPr/>
        </p:nvSpPr>
        <p:spPr>
          <a:xfrm>
            <a:off x="609600" y="1066800"/>
            <a:ext cx="3581400" cy="2438400"/>
          </a:xfrm>
          <a:prstGeom prst="wedgeEllipseCallout">
            <a:avLst>
              <a:gd name="adj1" fmla="val -28358"/>
              <a:gd name="adj2" fmla="val 70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atin typeface="Times New Roman" pitchFamily="18" charset="0"/>
                <a:cs typeface="Times New Roman" pitchFamily="18" charset="0"/>
              </a:rPr>
              <a:t>Vấn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đề</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gì</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TextBox 2"/>
          <p:cNvSpPr txBox="1"/>
          <p:nvPr/>
        </p:nvSpPr>
        <p:spPr>
          <a:xfrm>
            <a:off x="228600" y="5105400"/>
            <a:ext cx="8763000" cy="1077218"/>
          </a:xfrm>
          <a:prstGeom prst="rect">
            <a:avLst/>
          </a:prstGeom>
          <a:noFill/>
        </p:spPr>
        <p:txBody>
          <a:bodyPr wrap="square" rtlCol="0">
            <a:spAutoFit/>
          </a:bodyPr>
          <a:lstStyle/>
          <a:p>
            <a:pPr algn="just"/>
            <a:r>
              <a:rPr lang="vi-VN" sz="2800" dirty="0">
                <a:latin typeface="+mj-lt"/>
              </a:rPr>
              <a:t>“</a:t>
            </a:r>
            <a:r>
              <a:rPr lang="vi-VN" sz="3200" i="1" dirty="0">
                <a:latin typeface="+mj-lt"/>
              </a:rPr>
              <a:t>Vấn đề là một mục tiêu nhưng chưa biết cách thực hiện hoặc chưa biết cách thực hiện nào là tối ưu</a:t>
            </a:r>
            <a:r>
              <a:rPr lang="vi-VN" sz="2800" i="1" dirty="0" smtClean="0">
                <a:latin typeface="+mj-lt"/>
              </a:rPr>
              <a:t>”</a:t>
            </a:r>
            <a:endParaRPr lang="en-US" sz="2800" i="1" dirty="0">
              <a:latin typeface="+mj-lt"/>
            </a:endParaRPr>
          </a:p>
        </p:txBody>
      </p:sp>
    </p:spTree>
    <p:extLst>
      <p:ext uri="{BB962C8B-B14F-4D97-AF65-F5344CB8AC3E}">
        <p14:creationId xmlns:p14="http://schemas.microsoft.com/office/powerpoint/2010/main" val="31125562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sz="3600" dirty="0" err="1">
                <a:latin typeface="Times New Roman" pitchFamily="18" charset="0"/>
                <a:cs typeface="Times New Roman" pitchFamily="18" charset="0"/>
              </a:rPr>
              <a:t>Tổng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smtClean="0">
              <a:latin typeface="Times New Roman" pitchFamily="18" charset="0"/>
              <a:cs typeface="Times New Roman" pitchFamily="18" charset="0"/>
            </a:endParaRPr>
          </a:p>
        </p:txBody>
      </p:sp>
      <p:sp>
        <p:nvSpPr>
          <p:cNvPr id="11267" name="Freeform 19"/>
          <p:cNvSpPr>
            <a:spLocks/>
          </p:cNvSpPr>
          <p:nvPr/>
        </p:nvSpPr>
        <p:spPr bwMode="gray">
          <a:xfrm rot="-794496">
            <a:off x="4400550" y="2798763"/>
            <a:ext cx="1150938"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3399"/>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11268" name="Freeform 20"/>
          <p:cNvSpPr>
            <a:spLocks/>
          </p:cNvSpPr>
          <p:nvPr/>
        </p:nvSpPr>
        <p:spPr bwMode="gray">
          <a:xfrm rot="5461794">
            <a:off x="2606675" y="2351088"/>
            <a:ext cx="1150937" cy="3316288"/>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66990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11269" name="Freeform 21"/>
          <p:cNvSpPr>
            <a:spLocks/>
          </p:cNvSpPr>
          <p:nvPr/>
        </p:nvSpPr>
        <p:spPr bwMode="gray">
          <a:xfrm rot="-7471624">
            <a:off x="4456907" y="823119"/>
            <a:ext cx="1150937" cy="3317875"/>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565868"/>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nvGrpSpPr>
          <p:cNvPr id="11270" name="Group 22"/>
          <p:cNvGrpSpPr>
            <a:grpSpLocks/>
          </p:cNvGrpSpPr>
          <p:nvPr/>
        </p:nvGrpSpPr>
        <p:grpSpPr bwMode="auto">
          <a:xfrm>
            <a:off x="1524000" y="2133600"/>
            <a:ext cx="5294313" cy="4081463"/>
            <a:chOff x="768" y="1104"/>
            <a:chExt cx="3984" cy="3072"/>
          </a:xfrm>
        </p:grpSpPr>
        <p:sp>
          <p:nvSpPr>
            <p:cNvPr id="11278" name="Freeform 23"/>
            <p:cNvSpPr>
              <a:spLocks/>
            </p:cNvSpPr>
            <p:nvPr/>
          </p:nvSpPr>
          <p:spPr bwMode="gray">
            <a:xfrm>
              <a:off x="2784" y="1680"/>
              <a:ext cx="866" cy="2496"/>
            </a:xfrm>
            <a:custGeom>
              <a:avLst/>
              <a:gdLst>
                <a:gd name="T0" fmla="*/ 0 w 646"/>
                <a:gd name="T1" fmla="*/ 0 h 1861"/>
                <a:gd name="T2" fmla="*/ 754145 w 646"/>
                <a:gd name="T3" fmla="*/ 228798 h 1861"/>
                <a:gd name="T4" fmla="*/ 1551466 w 646"/>
                <a:gd name="T5" fmla="*/ 521832 h 1861"/>
                <a:gd name="T6" fmla="*/ 2335636 w 646"/>
                <a:gd name="T7" fmla="*/ 867506 h 1861"/>
                <a:gd name="T8" fmla="*/ 3089116 w 646"/>
                <a:gd name="T9" fmla="*/ 1309188 h 1861"/>
                <a:gd name="T10" fmla="*/ 3831646 w 646"/>
                <a:gd name="T11" fmla="*/ 1786235 h 1861"/>
                <a:gd name="T12" fmla="*/ 4560886 w 646"/>
                <a:gd name="T13" fmla="*/ 2365332 h 1861"/>
                <a:gd name="T14" fmla="*/ 5280546 w 646"/>
                <a:gd name="T15" fmla="*/ 2992323 h 1861"/>
                <a:gd name="T16" fmla="*/ 5974677 w 646"/>
                <a:gd name="T17" fmla="*/ 3677768 h 1861"/>
                <a:gd name="T18" fmla="*/ 6629747 w 646"/>
                <a:gd name="T19" fmla="*/ 4440609 h 1861"/>
                <a:gd name="T20" fmla="*/ 7254953 w 646"/>
                <a:gd name="T21" fmla="*/ 5246234 h 1861"/>
                <a:gd name="T22" fmla="*/ 7825718 w 646"/>
                <a:gd name="T23" fmla="*/ 6105518 h 1861"/>
                <a:gd name="T24" fmla="*/ 8339394 w 646"/>
                <a:gd name="T25" fmla="*/ 7044361 h 1861"/>
                <a:gd name="T26" fmla="*/ 8802516 w 646"/>
                <a:gd name="T27" fmla="*/ 8014602 h 1861"/>
                <a:gd name="T28" fmla="*/ 9230845 w 646"/>
                <a:gd name="T29" fmla="*/ 9066057 h 1861"/>
                <a:gd name="T30" fmla="*/ 9589890 w 646"/>
                <a:gd name="T31" fmla="*/ 10161699 h 1861"/>
                <a:gd name="T32" fmla="*/ 9842481 w 646"/>
                <a:gd name="T33" fmla="*/ 11285973 h 1861"/>
                <a:gd name="T34" fmla="*/ 10053987 w 646"/>
                <a:gd name="T35" fmla="*/ 12475489 h 1861"/>
                <a:gd name="T36" fmla="*/ 10187064 w 646"/>
                <a:gd name="T37" fmla="*/ 13710006 h 1861"/>
                <a:gd name="T38" fmla="*/ 10244742 w 646"/>
                <a:gd name="T39" fmla="*/ 14985617 h 1861"/>
                <a:gd name="T40" fmla="*/ 10208963 w 646"/>
                <a:gd name="T41" fmla="*/ 16308531 h 1861"/>
                <a:gd name="T42" fmla="*/ 10090450 w 646"/>
                <a:gd name="T43" fmla="*/ 17509828 h 1861"/>
                <a:gd name="T44" fmla="*/ 9879215 w 646"/>
                <a:gd name="T45" fmla="*/ 18703561 h 1861"/>
                <a:gd name="T46" fmla="*/ 9632340 w 646"/>
                <a:gd name="T47" fmla="*/ 19833498 h 1861"/>
                <a:gd name="T48" fmla="*/ 9277677 w 646"/>
                <a:gd name="T49" fmla="*/ 20916819 h 1861"/>
                <a:gd name="T50" fmla="*/ 8897612 w 646"/>
                <a:gd name="T51" fmla="*/ 21936161 h 1861"/>
                <a:gd name="T52" fmla="*/ 8453417 w 646"/>
                <a:gd name="T53" fmla="*/ 22908914 h 1861"/>
                <a:gd name="T54" fmla="*/ 7928801 w 646"/>
                <a:gd name="T55" fmla="*/ 23821167 h 1861"/>
                <a:gd name="T56" fmla="*/ 7393220 w 646"/>
                <a:gd name="T57" fmla="*/ 24694690 h 1861"/>
                <a:gd name="T58" fmla="*/ 6789177 w 646"/>
                <a:gd name="T59" fmla="*/ 25506525 h 1861"/>
                <a:gd name="T60" fmla="*/ 6148147 w 646"/>
                <a:gd name="T61" fmla="*/ 26237336 h 1861"/>
                <a:gd name="T62" fmla="*/ 5466700 w 646"/>
                <a:gd name="T63" fmla="*/ 26926306 h 1861"/>
                <a:gd name="T64" fmla="*/ 4788748 w 646"/>
                <a:gd name="T65" fmla="*/ 27552820 h 1861"/>
                <a:gd name="T66" fmla="*/ 4037047 w 646"/>
                <a:gd name="T67" fmla="*/ 28111756 h 1861"/>
                <a:gd name="T68" fmla="*/ 3261131 w 646"/>
                <a:gd name="T69" fmla="*/ 28633189 h 1861"/>
                <a:gd name="T70" fmla="*/ 2471166 w 646"/>
                <a:gd name="T71" fmla="*/ 29069590 h 1861"/>
                <a:gd name="T72" fmla="*/ 1642734 w 646"/>
                <a:gd name="T73" fmla="*/ 29440123 h 1861"/>
                <a:gd name="T74" fmla="*/ 835859 w 646"/>
                <a:gd name="T75" fmla="*/ 29765511 h 1861"/>
                <a:gd name="T76" fmla="*/ 0 w 646"/>
                <a:gd name="T77" fmla="*/ 30005245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11279" name="Freeform 24"/>
            <p:cNvSpPr>
              <a:spLocks/>
            </p:cNvSpPr>
            <p:nvPr/>
          </p:nvSpPr>
          <p:spPr bwMode="gray">
            <a:xfrm rot="6256290">
              <a:off x="1583" y="1153"/>
              <a:ext cx="866" cy="2496"/>
            </a:xfrm>
            <a:custGeom>
              <a:avLst/>
              <a:gdLst>
                <a:gd name="T0" fmla="*/ 0 w 646"/>
                <a:gd name="T1" fmla="*/ 0 h 1861"/>
                <a:gd name="T2" fmla="*/ 754145 w 646"/>
                <a:gd name="T3" fmla="*/ 228798 h 1861"/>
                <a:gd name="T4" fmla="*/ 1551466 w 646"/>
                <a:gd name="T5" fmla="*/ 521832 h 1861"/>
                <a:gd name="T6" fmla="*/ 2335636 w 646"/>
                <a:gd name="T7" fmla="*/ 867506 h 1861"/>
                <a:gd name="T8" fmla="*/ 3089116 w 646"/>
                <a:gd name="T9" fmla="*/ 1309188 h 1861"/>
                <a:gd name="T10" fmla="*/ 3831646 w 646"/>
                <a:gd name="T11" fmla="*/ 1786235 h 1861"/>
                <a:gd name="T12" fmla="*/ 4560886 w 646"/>
                <a:gd name="T13" fmla="*/ 2365332 h 1861"/>
                <a:gd name="T14" fmla="*/ 5280546 w 646"/>
                <a:gd name="T15" fmla="*/ 2992323 h 1861"/>
                <a:gd name="T16" fmla="*/ 5974677 w 646"/>
                <a:gd name="T17" fmla="*/ 3677768 h 1861"/>
                <a:gd name="T18" fmla="*/ 6629747 w 646"/>
                <a:gd name="T19" fmla="*/ 4440609 h 1861"/>
                <a:gd name="T20" fmla="*/ 7254953 w 646"/>
                <a:gd name="T21" fmla="*/ 5246234 h 1861"/>
                <a:gd name="T22" fmla="*/ 7825718 w 646"/>
                <a:gd name="T23" fmla="*/ 6105518 h 1861"/>
                <a:gd name="T24" fmla="*/ 8339394 w 646"/>
                <a:gd name="T25" fmla="*/ 7044361 h 1861"/>
                <a:gd name="T26" fmla="*/ 8802516 w 646"/>
                <a:gd name="T27" fmla="*/ 8014602 h 1861"/>
                <a:gd name="T28" fmla="*/ 9230845 w 646"/>
                <a:gd name="T29" fmla="*/ 9066057 h 1861"/>
                <a:gd name="T30" fmla="*/ 9589890 w 646"/>
                <a:gd name="T31" fmla="*/ 10161699 h 1861"/>
                <a:gd name="T32" fmla="*/ 9842481 w 646"/>
                <a:gd name="T33" fmla="*/ 11285973 h 1861"/>
                <a:gd name="T34" fmla="*/ 10053987 w 646"/>
                <a:gd name="T35" fmla="*/ 12475489 h 1861"/>
                <a:gd name="T36" fmla="*/ 10187064 w 646"/>
                <a:gd name="T37" fmla="*/ 13710006 h 1861"/>
                <a:gd name="T38" fmla="*/ 10244742 w 646"/>
                <a:gd name="T39" fmla="*/ 14985617 h 1861"/>
                <a:gd name="T40" fmla="*/ 10208963 w 646"/>
                <a:gd name="T41" fmla="*/ 16308531 h 1861"/>
                <a:gd name="T42" fmla="*/ 10090450 w 646"/>
                <a:gd name="T43" fmla="*/ 17509828 h 1861"/>
                <a:gd name="T44" fmla="*/ 9879215 w 646"/>
                <a:gd name="T45" fmla="*/ 18703561 h 1861"/>
                <a:gd name="T46" fmla="*/ 9632340 w 646"/>
                <a:gd name="T47" fmla="*/ 19833498 h 1861"/>
                <a:gd name="T48" fmla="*/ 9277677 w 646"/>
                <a:gd name="T49" fmla="*/ 20916819 h 1861"/>
                <a:gd name="T50" fmla="*/ 8897612 w 646"/>
                <a:gd name="T51" fmla="*/ 21936161 h 1861"/>
                <a:gd name="T52" fmla="*/ 8453417 w 646"/>
                <a:gd name="T53" fmla="*/ 22908914 h 1861"/>
                <a:gd name="T54" fmla="*/ 7928801 w 646"/>
                <a:gd name="T55" fmla="*/ 23821167 h 1861"/>
                <a:gd name="T56" fmla="*/ 7393220 w 646"/>
                <a:gd name="T57" fmla="*/ 24694690 h 1861"/>
                <a:gd name="T58" fmla="*/ 6789177 w 646"/>
                <a:gd name="T59" fmla="*/ 25506525 h 1861"/>
                <a:gd name="T60" fmla="*/ 6148147 w 646"/>
                <a:gd name="T61" fmla="*/ 26237336 h 1861"/>
                <a:gd name="T62" fmla="*/ 5466700 w 646"/>
                <a:gd name="T63" fmla="*/ 26926306 h 1861"/>
                <a:gd name="T64" fmla="*/ 4788748 w 646"/>
                <a:gd name="T65" fmla="*/ 27552820 h 1861"/>
                <a:gd name="T66" fmla="*/ 4037047 w 646"/>
                <a:gd name="T67" fmla="*/ 28111756 h 1861"/>
                <a:gd name="T68" fmla="*/ 3261131 w 646"/>
                <a:gd name="T69" fmla="*/ 28633189 h 1861"/>
                <a:gd name="T70" fmla="*/ 2471166 w 646"/>
                <a:gd name="T71" fmla="*/ 29069590 h 1861"/>
                <a:gd name="T72" fmla="*/ 1642734 w 646"/>
                <a:gd name="T73" fmla="*/ 29440123 h 1861"/>
                <a:gd name="T74" fmla="*/ 835859 w 646"/>
                <a:gd name="T75" fmla="*/ 29765511 h 1861"/>
                <a:gd name="T76" fmla="*/ 0 w 646"/>
                <a:gd name="T77" fmla="*/ 30005245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11280" name="Freeform 25"/>
            <p:cNvSpPr>
              <a:spLocks/>
            </p:cNvSpPr>
            <p:nvPr/>
          </p:nvSpPr>
          <p:spPr bwMode="gray">
            <a:xfrm rot="-6677128">
              <a:off x="3071" y="289"/>
              <a:ext cx="866" cy="2496"/>
            </a:xfrm>
            <a:custGeom>
              <a:avLst/>
              <a:gdLst>
                <a:gd name="T0" fmla="*/ 0 w 646"/>
                <a:gd name="T1" fmla="*/ 0 h 1861"/>
                <a:gd name="T2" fmla="*/ 754145 w 646"/>
                <a:gd name="T3" fmla="*/ 228798 h 1861"/>
                <a:gd name="T4" fmla="*/ 1551466 w 646"/>
                <a:gd name="T5" fmla="*/ 521832 h 1861"/>
                <a:gd name="T6" fmla="*/ 2335636 w 646"/>
                <a:gd name="T7" fmla="*/ 867506 h 1861"/>
                <a:gd name="T8" fmla="*/ 3089116 w 646"/>
                <a:gd name="T9" fmla="*/ 1309188 h 1861"/>
                <a:gd name="T10" fmla="*/ 3831646 w 646"/>
                <a:gd name="T11" fmla="*/ 1786235 h 1861"/>
                <a:gd name="T12" fmla="*/ 4560886 w 646"/>
                <a:gd name="T13" fmla="*/ 2365332 h 1861"/>
                <a:gd name="T14" fmla="*/ 5280546 w 646"/>
                <a:gd name="T15" fmla="*/ 2992323 h 1861"/>
                <a:gd name="T16" fmla="*/ 5974677 w 646"/>
                <a:gd name="T17" fmla="*/ 3677768 h 1861"/>
                <a:gd name="T18" fmla="*/ 6629747 w 646"/>
                <a:gd name="T19" fmla="*/ 4440609 h 1861"/>
                <a:gd name="T20" fmla="*/ 7254953 w 646"/>
                <a:gd name="T21" fmla="*/ 5246234 h 1861"/>
                <a:gd name="T22" fmla="*/ 7825718 w 646"/>
                <a:gd name="T23" fmla="*/ 6105518 h 1861"/>
                <a:gd name="T24" fmla="*/ 8339394 w 646"/>
                <a:gd name="T25" fmla="*/ 7044361 h 1861"/>
                <a:gd name="T26" fmla="*/ 8802516 w 646"/>
                <a:gd name="T27" fmla="*/ 8014602 h 1861"/>
                <a:gd name="T28" fmla="*/ 9230845 w 646"/>
                <a:gd name="T29" fmla="*/ 9066057 h 1861"/>
                <a:gd name="T30" fmla="*/ 9589890 w 646"/>
                <a:gd name="T31" fmla="*/ 10161699 h 1861"/>
                <a:gd name="T32" fmla="*/ 9842481 w 646"/>
                <a:gd name="T33" fmla="*/ 11285973 h 1861"/>
                <a:gd name="T34" fmla="*/ 10053987 w 646"/>
                <a:gd name="T35" fmla="*/ 12475489 h 1861"/>
                <a:gd name="T36" fmla="*/ 10187064 w 646"/>
                <a:gd name="T37" fmla="*/ 13710006 h 1861"/>
                <a:gd name="T38" fmla="*/ 10244742 w 646"/>
                <a:gd name="T39" fmla="*/ 14985617 h 1861"/>
                <a:gd name="T40" fmla="*/ 10208963 w 646"/>
                <a:gd name="T41" fmla="*/ 16308531 h 1861"/>
                <a:gd name="T42" fmla="*/ 10090450 w 646"/>
                <a:gd name="T43" fmla="*/ 17509828 h 1861"/>
                <a:gd name="T44" fmla="*/ 9879215 w 646"/>
                <a:gd name="T45" fmla="*/ 18703561 h 1861"/>
                <a:gd name="T46" fmla="*/ 9632340 w 646"/>
                <a:gd name="T47" fmla="*/ 19833498 h 1861"/>
                <a:gd name="T48" fmla="*/ 9277677 w 646"/>
                <a:gd name="T49" fmla="*/ 20916819 h 1861"/>
                <a:gd name="T50" fmla="*/ 8897612 w 646"/>
                <a:gd name="T51" fmla="*/ 21936161 h 1861"/>
                <a:gd name="T52" fmla="*/ 8453417 w 646"/>
                <a:gd name="T53" fmla="*/ 22908914 h 1861"/>
                <a:gd name="T54" fmla="*/ 7928801 w 646"/>
                <a:gd name="T55" fmla="*/ 23821167 h 1861"/>
                <a:gd name="T56" fmla="*/ 7393220 w 646"/>
                <a:gd name="T57" fmla="*/ 24694690 h 1861"/>
                <a:gd name="T58" fmla="*/ 6789177 w 646"/>
                <a:gd name="T59" fmla="*/ 25506525 h 1861"/>
                <a:gd name="T60" fmla="*/ 6148147 w 646"/>
                <a:gd name="T61" fmla="*/ 26237336 h 1861"/>
                <a:gd name="T62" fmla="*/ 5466700 w 646"/>
                <a:gd name="T63" fmla="*/ 26926306 h 1861"/>
                <a:gd name="T64" fmla="*/ 4788748 w 646"/>
                <a:gd name="T65" fmla="*/ 27552820 h 1861"/>
                <a:gd name="T66" fmla="*/ 4037047 w 646"/>
                <a:gd name="T67" fmla="*/ 28111756 h 1861"/>
                <a:gd name="T68" fmla="*/ 3261131 w 646"/>
                <a:gd name="T69" fmla="*/ 28633189 h 1861"/>
                <a:gd name="T70" fmla="*/ 2471166 w 646"/>
                <a:gd name="T71" fmla="*/ 29069590 h 1861"/>
                <a:gd name="T72" fmla="*/ 1642734 w 646"/>
                <a:gd name="T73" fmla="*/ 29440123 h 1861"/>
                <a:gd name="T74" fmla="*/ 835859 w 646"/>
                <a:gd name="T75" fmla="*/ 29765511 h 1861"/>
                <a:gd name="T76" fmla="*/ 0 w 646"/>
                <a:gd name="T77" fmla="*/ 30005245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grpSp>
        <p:nvGrpSpPr>
          <p:cNvPr id="11271" name="Group 26"/>
          <p:cNvGrpSpPr>
            <a:grpSpLocks/>
          </p:cNvGrpSpPr>
          <p:nvPr/>
        </p:nvGrpSpPr>
        <p:grpSpPr bwMode="auto">
          <a:xfrm>
            <a:off x="3692525" y="2862263"/>
            <a:ext cx="1339850" cy="1338262"/>
            <a:chOff x="2016" y="1920"/>
            <a:chExt cx="1680" cy="1680"/>
          </a:xfrm>
        </p:grpSpPr>
        <p:sp>
          <p:nvSpPr>
            <p:cNvPr id="2" name="Oval 27"/>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p>
              <a:endParaRPr lang="en-US"/>
            </a:p>
          </p:txBody>
        </p:sp>
        <p:sp>
          <p:nvSpPr>
            <p:cNvPr id="11277" name="Freeform 28"/>
            <p:cNvSpPr>
              <a:spLocks/>
            </p:cNvSpPr>
            <p:nvPr/>
          </p:nvSpPr>
          <p:spPr bwMode="gray">
            <a:xfrm>
              <a:off x="2216" y="1999"/>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6285" name="Text Box 29"/>
          <p:cNvSpPr txBox="1">
            <a:spLocks noChangeArrowheads="1"/>
          </p:cNvSpPr>
          <p:nvPr/>
        </p:nvSpPr>
        <p:spPr bwMode="gray">
          <a:xfrm>
            <a:off x="3435372" y="2917053"/>
            <a:ext cx="2092175" cy="954107"/>
          </a:xfrm>
          <a:prstGeom prst="rect">
            <a:avLst/>
          </a:prstGeom>
          <a:noFill/>
          <a:ln>
            <a:noFill/>
          </a:ln>
          <a:effectLst/>
          <a:extLst/>
        </p:spPr>
        <p:txBody>
          <a:bodyPr wrap="none">
            <a:spAutoFit/>
          </a:bodyPr>
          <a:lstStyle/>
          <a:p>
            <a:pPr algn="ctr" eaLnBrk="0" hangingPunct="0">
              <a:defRPr/>
            </a:pPr>
            <a:r>
              <a:rPr lang="en-US" sz="2800" dirty="0" err="1" smtClean="0">
                <a:effectLst>
                  <a:outerShdw blurRad="38100" dist="38100" dir="2700000" algn="tl">
                    <a:srgbClr val="C0C0C0"/>
                  </a:outerShdw>
                </a:effectLst>
                <a:latin typeface="Times New Roman" pitchFamily="18" charset="0"/>
                <a:cs typeface="Times New Roman" pitchFamily="18" charset="0"/>
              </a:rPr>
              <a:t>Tình</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huống</a:t>
            </a:r>
            <a:r>
              <a:rPr lang="en-US" sz="2800" dirty="0" smtClean="0">
                <a:effectLst>
                  <a:outerShdw blurRad="38100" dist="38100" dir="2700000" algn="tl">
                    <a:srgbClr val="C0C0C0"/>
                  </a:outerShdw>
                </a:effectLst>
                <a:latin typeface="Times New Roman" pitchFamily="18" charset="0"/>
                <a:cs typeface="Times New Roman" pitchFamily="18" charset="0"/>
              </a:rPr>
              <a:t> </a:t>
            </a:r>
          </a:p>
          <a:p>
            <a:pPr algn="ctr" eaLnBrk="0" hangingPunct="0">
              <a:defRPr/>
            </a:pPr>
            <a:r>
              <a:rPr lang="en-US" sz="2800" dirty="0" err="1" smtClean="0">
                <a:effectLst>
                  <a:outerShdw blurRad="38100" dist="38100" dir="2700000" algn="tl">
                    <a:srgbClr val="C0C0C0"/>
                  </a:outerShdw>
                </a:effectLst>
                <a:latin typeface="Times New Roman" pitchFamily="18" charset="0"/>
                <a:cs typeface="Times New Roman" pitchFamily="18" charset="0"/>
              </a:rPr>
              <a:t>phát</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sinh</a:t>
            </a:r>
            <a:r>
              <a:rPr lang="en-US" sz="2800" dirty="0" smtClean="0">
                <a:effectLst>
                  <a:outerShdw blurRad="38100" dist="38100" dir="2700000" algn="tl">
                    <a:srgbClr val="C0C0C0"/>
                  </a:outerShdw>
                </a:effectLst>
                <a:latin typeface="Times New Roman" pitchFamily="18" charset="0"/>
                <a:cs typeface="Times New Roman" pitchFamily="18" charset="0"/>
              </a:rPr>
              <a:t> VĐ</a:t>
            </a:r>
            <a:endParaRPr lang="en-US" sz="2800" dirty="0">
              <a:effectLst>
                <a:outerShdw blurRad="38100" dist="38100" dir="2700000" algn="tl">
                  <a:srgbClr val="C0C0C0"/>
                </a:outerShdw>
              </a:effectLst>
              <a:latin typeface="Times New Roman" pitchFamily="18" charset="0"/>
              <a:cs typeface="Times New Roman" pitchFamily="18" charset="0"/>
            </a:endParaRPr>
          </a:p>
        </p:txBody>
      </p:sp>
      <p:sp>
        <p:nvSpPr>
          <p:cNvPr id="11274" name="Text Box 30"/>
          <p:cNvSpPr txBox="1">
            <a:spLocks noChangeArrowheads="1"/>
          </p:cNvSpPr>
          <p:nvPr/>
        </p:nvSpPr>
        <p:spPr bwMode="auto">
          <a:xfrm>
            <a:off x="206929" y="2162047"/>
            <a:ext cx="380424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algn="just"/>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nào</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0" algn="just"/>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kq</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vọng</a:t>
            </a:r>
            <a:endParaRPr lang="en-US" sz="2400" dirty="0">
              <a:latin typeface="Times New Roman" pitchFamily="18" charset="0"/>
              <a:cs typeface="Times New Roman" pitchFamily="18" charset="0"/>
            </a:endParaRPr>
          </a:p>
          <a:p>
            <a:pPr algn="r"/>
            <a:endParaRPr lang="en-US" sz="2000" dirty="0">
              <a:latin typeface="Times New Roman" pitchFamily="18" charset="0"/>
              <a:cs typeface="Times New Roman" pitchFamily="18" charset="0"/>
            </a:endParaRPr>
          </a:p>
        </p:txBody>
      </p:sp>
      <p:sp>
        <p:nvSpPr>
          <p:cNvPr id="11275" name="Text Box 31"/>
          <p:cNvSpPr txBox="1">
            <a:spLocks noChangeArrowheads="1"/>
          </p:cNvSpPr>
          <p:nvPr/>
        </p:nvSpPr>
        <p:spPr bwMode="auto">
          <a:xfrm>
            <a:off x="5087901" y="2203200"/>
            <a:ext cx="4641014"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kq</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lvl="0" indent="0"/>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kq</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vọng</a:t>
            </a:r>
            <a:endParaRPr lang="en-US" sz="2400" dirty="0">
              <a:latin typeface="Times New Roman" pitchFamily="18" charset="0"/>
              <a:cs typeface="Times New Roman" pitchFamily="18" charset="0"/>
            </a:endParaRPr>
          </a:p>
          <a:p>
            <a:pPr marL="0" indent="0"/>
            <a:endParaRPr lang="en-US" sz="2000" dirty="0">
              <a:latin typeface="Times New Roman" pitchFamily="18" charset="0"/>
              <a:cs typeface="Times New Roman" pitchFamily="18" charset="0"/>
            </a:endParaRPr>
          </a:p>
        </p:txBody>
      </p:sp>
      <p:sp>
        <p:nvSpPr>
          <p:cNvPr id="11276" name="Text Box 32"/>
          <p:cNvSpPr txBox="1">
            <a:spLocks noChangeArrowheads="1"/>
          </p:cNvSpPr>
          <p:nvPr/>
        </p:nvSpPr>
        <p:spPr bwMode="auto">
          <a:xfrm>
            <a:off x="4728424" y="4343399"/>
            <a:ext cx="499694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algn="just"/>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khả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thiếu</a:t>
            </a:r>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so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kq</a:t>
            </a:r>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vọng</a:t>
            </a:r>
            <a:endParaRPr lang="en-US" sz="24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99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P spid="11275" grpId="0"/>
      <p:bldP spid="1127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quan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giải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quyết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8991600" cy="5638800"/>
          </a:xfrm>
        </p:spPr>
        <p:txBody>
          <a:bodyPr/>
          <a:lstStyle/>
          <a:p>
            <a:pPr marL="0" indent="0">
              <a:buNone/>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Các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vđ</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sai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lệch</a:t>
            </a:r>
            <a:r>
              <a:rPr lang="en-US" sz="2800" b="1" i="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xảy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lệ</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kế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hoạch</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dự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chỉnh</a:t>
            </a:r>
            <a:r>
              <a:rPr lang="en-US" sz="2800" dirty="0" smtClean="0">
                <a:latin typeface="Times New Roman" pitchFamily="18" charset="0"/>
                <a:cs typeface="Times New Roman" pitchFamily="18" charset="0"/>
              </a:rPr>
              <a:t>.</a:t>
            </a:r>
          </a:p>
          <a:p>
            <a:pPr marL="0" indent="0" algn="just">
              <a:buNone/>
            </a:pPr>
            <a:r>
              <a:rPr lang="en-US" sz="2800" dirty="0" err="1" smtClean="0">
                <a:solidFill>
                  <a:srgbClr val="FFFF00"/>
                </a:solidFill>
                <a:latin typeface="Times New Roman" pitchFamily="18" charset="0"/>
                <a:cs typeface="Times New Roman" pitchFamily="18" charset="0"/>
              </a:rPr>
              <a:t>Ví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dụ</a:t>
            </a:r>
            <a:r>
              <a:rPr lang="en-US" sz="2800" dirty="0" smtClean="0">
                <a:solidFill>
                  <a:srgbClr val="FFFF00"/>
                </a:solidFill>
                <a:latin typeface="Times New Roman" pitchFamily="18" charset="0"/>
                <a:cs typeface="Times New Roman" pitchFamily="18" charset="0"/>
              </a:rPr>
              <a:t>: </a:t>
            </a:r>
          </a:p>
          <a:p>
            <a:pPr algn="just">
              <a:buFontTx/>
              <a:buChar char="-"/>
            </a:pPr>
            <a:r>
              <a:rPr lang="en-US" sz="2800" dirty="0" err="1" smtClean="0">
                <a:solidFill>
                  <a:srgbClr val="FFFF00"/>
                </a:solidFill>
                <a:latin typeface="Times New Roman" pitchFamily="18" charset="0"/>
                <a:cs typeface="Times New Roman" pitchFamily="18" charset="0"/>
              </a:rPr>
              <a:t>Trang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thiết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bị</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phòng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nghiệm</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bị</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trục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trặc</a:t>
            </a:r>
            <a:r>
              <a:rPr lang="en-US" sz="2800" dirty="0" smtClean="0">
                <a:solidFill>
                  <a:srgbClr val="FFFF00"/>
                </a:solidFill>
                <a:latin typeface="Times New Roman" pitchFamily="18" charset="0"/>
                <a:cs typeface="Times New Roman" pitchFamily="18" charset="0"/>
              </a:rPr>
              <a:t>.</a:t>
            </a:r>
          </a:p>
          <a:p>
            <a:pPr algn="just">
              <a:buFontTx/>
              <a:buChar char="-"/>
            </a:pPr>
            <a:r>
              <a:rPr lang="en-US" sz="2800" dirty="0" err="1" smtClean="0">
                <a:solidFill>
                  <a:srgbClr val="FFFF00"/>
                </a:solidFill>
                <a:latin typeface="Times New Roman" pitchFamily="18" charset="0"/>
                <a:cs typeface="Times New Roman" pitchFamily="18" charset="0"/>
              </a:rPr>
              <a:t>Người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cung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cấp</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mẫu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làm</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nghiệm</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có</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vđ</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về</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sức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khỏe</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việc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cung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cấp</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mẫu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bị</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gián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đoạn</a:t>
            </a:r>
            <a:r>
              <a:rPr lang="en-US" sz="2800" dirty="0" smtClean="0">
                <a:solidFill>
                  <a:srgbClr val="FFFF00"/>
                </a:solidFill>
                <a:latin typeface="Times New Roman" pitchFamily="18" charset="0"/>
                <a:cs typeface="Times New Roman" pitchFamily="18" charset="0"/>
              </a:rPr>
              <a:t>.</a:t>
            </a:r>
          </a:p>
          <a:p>
            <a:pPr algn="just">
              <a:buFontTx/>
              <a:buChar char="-"/>
            </a:pPr>
            <a:r>
              <a:rPr lang="en-US" sz="2800" dirty="0" smtClean="0">
                <a:solidFill>
                  <a:srgbClr val="FFFF00"/>
                </a:solidFill>
                <a:latin typeface="Times New Roman" pitchFamily="18" charset="0"/>
                <a:cs typeface="Times New Roman" pitchFamily="18" charset="0"/>
              </a:rPr>
              <a:t>Do </a:t>
            </a:r>
            <a:r>
              <a:rPr lang="en-US" sz="2800" dirty="0" err="1">
                <a:solidFill>
                  <a:srgbClr val="FFFF00"/>
                </a:solidFill>
                <a:latin typeface="Times New Roman" pitchFamily="18" charset="0"/>
                <a:cs typeface="Times New Roman" pitchFamily="18" charset="0"/>
              </a:rPr>
              <a:t>ảnh</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hưởng</a:t>
            </a:r>
            <a:r>
              <a:rPr lang="en-US" sz="2800" dirty="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đại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dịch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toàn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cầu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nên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máy</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móc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hóa</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chất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đặt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mua</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không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cung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ứng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kịp</a:t>
            </a:r>
            <a:r>
              <a:rPr lang="en-US" sz="2800" dirty="0" smtClean="0">
                <a:solidFill>
                  <a:srgbClr val="FFFF00"/>
                </a:solidFill>
                <a:latin typeface="Times New Roman" pitchFamily="18" charset="0"/>
                <a:cs typeface="Times New Roman" pitchFamily="18" charset="0"/>
              </a:rPr>
              <a:t>…</a:t>
            </a:r>
            <a:endParaRPr lang="en-US"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0627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1. </a:t>
            </a:r>
            <a:r>
              <a:rPr lang="en-US" sz="4000" dirty="0" err="1" smtClean="0">
                <a:latin typeface="Times New Roman" pitchFamily="18" charset="0"/>
                <a:cs typeface="Times New Roman" pitchFamily="18" charset="0"/>
              </a:rPr>
              <a:t>Kĩ</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năng</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tự</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 y="914400"/>
            <a:ext cx="8839200" cy="5715000"/>
          </a:xfrm>
        </p:spPr>
        <p:txBody>
          <a:bodyPr>
            <a:normAutofit lnSpcReduction="10000"/>
          </a:bodyPr>
          <a:lstStyle/>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1.1.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1.2.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1.3.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nhóm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1.4.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endParaRPr lang="en-US" sz="2800"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1.5.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hưởng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tới</a:t>
            </a:r>
            <a:r>
              <a:rPr lang="en-US" sz="2800" dirty="0" smtClean="0">
                <a:latin typeface="Times New Roman" pitchFamily="18" charset="0"/>
                <a:cs typeface="Times New Roman" pitchFamily="18" charset="0"/>
              </a:rPr>
              <a:t> KN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1.6.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nâng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778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quan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giải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quyết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8991600" cy="5638800"/>
          </a:xfrm>
        </p:spPr>
        <p:txBody>
          <a:bodyPr/>
          <a:lstStyle/>
          <a:p>
            <a:pPr marL="0" indent="0">
              <a:buNone/>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endParaRPr lang="en-US" dirty="0" smtClean="0">
              <a:latin typeface="Times New Roman" pitchFamily="18" charset="0"/>
              <a:cs typeface="Times New Roman" pitchFamily="18" charset="0"/>
            </a:endParaRPr>
          </a:p>
          <a:p>
            <a:pPr algn="just">
              <a:buFontTx/>
              <a:buChar char="-"/>
            </a:pPr>
            <a:r>
              <a:rPr lang="en-US" sz="2800" b="1" i="1" dirty="0" err="1" smtClean="0">
                <a:latin typeface="Times New Roman" pitchFamily="18" charset="0"/>
                <a:cs typeface="Times New Roman" pitchFamily="18" charset="0"/>
              </a:rPr>
              <a:t>Các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vđ</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tiềm</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tàng</a:t>
            </a:r>
            <a:r>
              <a:rPr lang="en-US" sz="2800" b="1" i="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nảy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phòng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ngừa</a:t>
            </a:r>
            <a:r>
              <a:rPr lang="en-US" sz="2800" dirty="0" smtClean="0">
                <a:latin typeface="Times New Roman" pitchFamily="18" charset="0"/>
                <a:cs typeface="Times New Roman" pitchFamily="18" charset="0"/>
              </a:rPr>
              <a:t>.</a:t>
            </a:r>
          </a:p>
          <a:p>
            <a:pPr marL="0" indent="0" algn="just">
              <a:buNone/>
            </a:pPr>
            <a:r>
              <a:rPr lang="en-US" sz="2800" dirty="0" err="1" smtClean="0">
                <a:solidFill>
                  <a:srgbClr val="FFFF00"/>
                </a:solidFill>
                <a:latin typeface="Times New Roman" pitchFamily="18" charset="0"/>
                <a:cs typeface="Times New Roman" pitchFamily="18" charset="0"/>
              </a:rPr>
              <a:t>Ví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dụ</a:t>
            </a:r>
            <a:r>
              <a:rPr lang="en-US" sz="2800" dirty="0" smtClean="0">
                <a:solidFill>
                  <a:srgbClr val="FFFF00"/>
                </a:solidFill>
                <a:latin typeface="Times New Roman" pitchFamily="18" charset="0"/>
                <a:cs typeface="Times New Roman" pitchFamily="18" charset="0"/>
              </a:rPr>
              <a:t>: </a:t>
            </a:r>
          </a:p>
          <a:p>
            <a:pPr algn="just">
              <a:buFontTx/>
              <a:buChar char="-"/>
            </a:pPr>
            <a:r>
              <a:rPr lang="en-US" sz="2800" dirty="0" err="1" smtClean="0">
                <a:solidFill>
                  <a:srgbClr val="FFFF00"/>
                </a:solidFill>
                <a:latin typeface="Times New Roman" pitchFamily="18" charset="0"/>
                <a:cs typeface="Times New Roman" pitchFamily="18" charset="0"/>
              </a:rPr>
              <a:t>Sự</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gia</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tăng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nhanh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dân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số</a:t>
            </a:r>
            <a:r>
              <a:rPr lang="en-US" sz="2800" dirty="0" smtClean="0">
                <a:solidFill>
                  <a:srgbClr val="FFFF00"/>
                </a:solidFill>
                <a:latin typeface="Times New Roman" pitchFamily="18" charset="0"/>
                <a:cs typeface="Times New Roman" pitchFamily="18" charset="0"/>
              </a:rPr>
              <a:t> ở 1 </a:t>
            </a:r>
            <a:r>
              <a:rPr lang="en-US" sz="2800" dirty="0" err="1" smtClean="0">
                <a:solidFill>
                  <a:srgbClr val="FFFF00"/>
                </a:solidFill>
                <a:latin typeface="Times New Roman" pitchFamily="18" charset="0"/>
                <a:cs typeface="Times New Roman" pitchFamily="18" charset="0"/>
              </a:rPr>
              <a:t>khu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vực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dẫn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tới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các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nhu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cầu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nhà</a:t>
            </a:r>
            <a:r>
              <a:rPr lang="en-US" sz="2800" dirty="0" smtClean="0">
                <a:solidFill>
                  <a:srgbClr val="FFFF00"/>
                </a:solidFill>
                <a:latin typeface="Times New Roman" pitchFamily="18" charset="0"/>
                <a:cs typeface="Times New Roman" pitchFamily="18" charset="0"/>
              </a:rPr>
              <a:t> ở, </a:t>
            </a:r>
            <a:r>
              <a:rPr lang="en-US" sz="2800" dirty="0" err="1" smtClean="0">
                <a:solidFill>
                  <a:srgbClr val="FFFF00"/>
                </a:solidFill>
                <a:latin typeface="Times New Roman" pitchFamily="18" charset="0"/>
                <a:cs typeface="Times New Roman" pitchFamily="18" charset="0"/>
              </a:rPr>
              <a:t>bệnh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viện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trường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học</a:t>
            </a:r>
            <a:r>
              <a:rPr lang="en-US" sz="2800" dirty="0" smtClean="0">
                <a:solidFill>
                  <a:srgbClr val="FFFF00"/>
                </a:solidFill>
                <a:latin typeface="Times New Roman" pitchFamily="18" charset="0"/>
                <a:cs typeface="Times New Roman" pitchFamily="18" charset="0"/>
              </a:rPr>
              <a:t>…</a:t>
            </a:r>
            <a:r>
              <a:rPr lang="en-US" sz="2800" dirty="0" err="1" smtClean="0">
                <a:solidFill>
                  <a:srgbClr val="FFFF00"/>
                </a:solidFill>
                <a:latin typeface="Times New Roman" pitchFamily="18" charset="0"/>
                <a:cs typeface="Times New Roman" pitchFamily="18" charset="0"/>
              </a:rPr>
              <a:t>gia</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tăng</a:t>
            </a:r>
            <a:r>
              <a:rPr lang="en-US" sz="2800" dirty="0" smtClean="0">
                <a:solidFill>
                  <a:srgbClr val="FFFF00"/>
                </a:solidFill>
                <a:latin typeface="Times New Roman" pitchFamily="18" charset="0"/>
                <a:cs typeface="Times New Roman" pitchFamily="18" charset="0"/>
              </a:rPr>
              <a:t>.</a:t>
            </a:r>
          </a:p>
          <a:p>
            <a:pPr marL="0" indent="0" algn="just">
              <a:buNone/>
            </a:pPr>
            <a:r>
              <a:rPr lang="en-US" sz="2800" dirty="0" smtClean="0">
                <a:solidFill>
                  <a:srgbClr val="FFFF00"/>
                </a:solidFill>
                <a:latin typeface="Times New Roman" pitchFamily="18" charset="0"/>
                <a:cs typeface="Times New Roman" pitchFamily="18" charset="0"/>
              </a:rPr>
              <a:t> </a:t>
            </a:r>
          </a:p>
        </p:txBody>
      </p:sp>
    </p:spTree>
    <p:extLst>
      <p:ext uri="{BB962C8B-B14F-4D97-AF65-F5344CB8AC3E}">
        <p14:creationId xmlns:p14="http://schemas.microsoft.com/office/powerpoint/2010/main" val="692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quan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giải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quyết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8991600" cy="5638800"/>
          </a:xfrm>
        </p:spPr>
        <p:txBody>
          <a:bodyPr/>
          <a:lstStyle/>
          <a:p>
            <a:pPr marL="0" indent="0">
              <a:buNone/>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huống</a:t>
            </a:r>
            <a:endParaRPr lang="en-US" dirty="0" smtClean="0">
              <a:latin typeface="Times New Roman" pitchFamily="18" charset="0"/>
              <a:cs typeface="Times New Roman" pitchFamily="18" charset="0"/>
            </a:endParaRPr>
          </a:p>
          <a:p>
            <a:pPr algn="just">
              <a:buFontTx/>
              <a:buChar char="-"/>
            </a:pPr>
            <a:r>
              <a:rPr lang="en-US" sz="2800" b="1" i="1" dirty="0" err="1" smtClean="0">
                <a:latin typeface="Times New Roman" pitchFamily="18" charset="0"/>
                <a:cs typeface="Times New Roman" pitchFamily="18" charset="0"/>
              </a:rPr>
              <a:t>Các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vấn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đề</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cần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hoàn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thiện</a:t>
            </a:r>
            <a:r>
              <a:rPr lang="en-US" sz="2800" b="1" i="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lai</a:t>
            </a:r>
            <a:r>
              <a:rPr lang="en-US" sz="2800" dirty="0" smtClean="0">
                <a:latin typeface="Times New Roman" pitchFamily="18" charset="0"/>
                <a:cs typeface="Times New Roman" pitchFamily="18" charset="0"/>
              </a:rPr>
              <a:t>.</a:t>
            </a:r>
            <a:endParaRPr lang="en-US" sz="2800" b="1" i="1" dirty="0" smtClean="0">
              <a:latin typeface="Times New Roman" pitchFamily="18" charset="0"/>
              <a:cs typeface="Times New Roman" pitchFamily="18" charset="0"/>
            </a:endParaRPr>
          </a:p>
          <a:p>
            <a:pPr marL="0" indent="0" algn="just">
              <a:buNone/>
            </a:pPr>
            <a:r>
              <a:rPr lang="en-US" sz="2800" dirty="0" err="1" smtClean="0">
                <a:solidFill>
                  <a:srgbClr val="FFFF00"/>
                </a:solidFill>
                <a:latin typeface="Times New Roman" pitchFamily="18" charset="0"/>
                <a:cs typeface="Times New Roman" pitchFamily="18" charset="0"/>
              </a:rPr>
              <a:t>Ví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dụ</a:t>
            </a:r>
            <a:r>
              <a:rPr lang="en-US" sz="2800" dirty="0" smtClean="0">
                <a:solidFill>
                  <a:srgbClr val="FFFF00"/>
                </a:solidFill>
                <a:latin typeface="Times New Roman" pitchFamily="18" charset="0"/>
                <a:cs typeface="Times New Roman" pitchFamily="18" charset="0"/>
              </a:rPr>
              <a:t>:</a:t>
            </a:r>
          </a:p>
          <a:p>
            <a:pPr algn="just">
              <a:buFontTx/>
              <a:buChar char="-"/>
            </a:pPr>
            <a:r>
              <a:rPr lang="en-US" sz="2800" dirty="0" err="1" smtClean="0">
                <a:solidFill>
                  <a:srgbClr val="FFFF00"/>
                </a:solidFill>
                <a:latin typeface="Times New Roman" pitchFamily="18" charset="0"/>
                <a:cs typeface="Times New Roman" pitchFamily="18" charset="0"/>
              </a:rPr>
              <a:t>Trang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bị</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các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phương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pháp</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dạy</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học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mới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cho</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gv</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kĩ</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năng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mới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cho</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nhân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viên</a:t>
            </a:r>
            <a:r>
              <a:rPr lang="en-US" sz="2800" dirty="0" smtClean="0">
                <a:solidFill>
                  <a:srgbClr val="FFFF00"/>
                </a:solidFill>
                <a:latin typeface="Times New Roman" pitchFamily="18" charset="0"/>
                <a:cs typeface="Times New Roman" pitchFamily="18" charset="0"/>
              </a:rPr>
              <a:t>.</a:t>
            </a:r>
          </a:p>
          <a:p>
            <a:pPr algn="just">
              <a:buFontTx/>
              <a:buChar char="-"/>
            </a:pPr>
            <a:r>
              <a:rPr lang="en-US" sz="2800" dirty="0" err="1" smtClean="0">
                <a:solidFill>
                  <a:srgbClr val="FFFF00"/>
                </a:solidFill>
                <a:latin typeface="Times New Roman" pitchFamily="18" charset="0"/>
                <a:cs typeface="Times New Roman" pitchFamily="18" charset="0"/>
              </a:rPr>
              <a:t>Thay</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đổi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quy</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trình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công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cụ</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để</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đáp</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ứng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tiêu</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chuẩn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mới</a:t>
            </a:r>
            <a:r>
              <a:rPr lang="en-US" sz="2800" dirty="0" smtClean="0">
                <a:solidFill>
                  <a:srgbClr val="FFFF00"/>
                </a:solidFill>
                <a:latin typeface="Times New Roman" pitchFamily="18" charset="0"/>
                <a:cs typeface="Times New Roman" pitchFamily="18" charset="0"/>
              </a:rPr>
              <a:t>. </a:t>
            </a:r>
          </a:p>
        </p:txBody>
      </p:sp>
    </p:spTree>
    <p:extLst>
      <p:ext uri="{BB962C8B-B14F-4D97-AF65-F5344CB8AC3E}">
        <p14:creationId xmlns:p14="http://schemas.microsoft.com/office/powerpoint/2010/main" val="692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quan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giải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quyết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8991600" cy="5638800"/>
          </a:xfrm>
        </p:spPr>
        <p:txBody>
          <a:bodyPr/>
          <a:lstStyle/>
          <a:p>
            <a:pPr marL="0" indent="0">
              <a:buNone/>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Vđ</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mang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hệ</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xảy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a:t>
            </a:r>
          </a:p>
          <a:p>
            <a:pPr marL="0" indent="0" algn="just">
              <a:buNone/>
            </a:pPr>
            <a:r>
              <a:rPr lang="en-US" sz="2800" dirty="0" err="1" smtClean="0">
                <a:solidFill>
                  <a:srgbClr val="FFFF00"/>
                </a:solidFill>
                <a:latin typeface="Times New Roman" pitchFamily="18" charset="0"/>
                <a:cs typeface="Times New Roman" pitchFamily="18" charset="0"/>
              </a:rPr>
              <a:t>Ví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dụ</a:t>
            </a:r>
            <a:r>
              <a:rPr lang="en-US" sz="2800" dirty="0" smtClean="0">
                <a:solidFill>
                  <a:srgbClr val="FFFF00"/>
                </a:solidFill>
                <a:latin typeface="Times New Roman" pitchFamily="18" charset="0"/>
                <a:cs typeface="Times New Roman" pitchFamily="18" charset="0"/>
              </a:rPr>
              <a:t>: </a:t>
            </a:r>
          </a:p>
          <a:p>
            <a:pPr marL="0" indent="0" algn="just">
              <a:buNone/>
            </a:pP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Sinh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viên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nghỉ</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học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quá</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thời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gian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quy</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định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tiến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hành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các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thủ</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tục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xét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kỉ</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luật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theo</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quy</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định</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của</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đào</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tạo</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theo</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tín</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chỉ</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của</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nhà</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trường</a:t>
            </a:r>
            <a:r>
              <a:rPr lang="en-US" sz="2800" dirty="0" smtClean="0">
                <a:solidFill>
                  <a:srgbClr val="FFFF00"/>
                </a:solidFill>
                <a:latin typeface="Times New Roman" pitchFamily="18" charset="0"/>
                <a:cs typeface="Times New Roman" pitchFamily="18" charset="0"/>
              </a:rPr>
              <a:t>.  </a:t>
            </a:r>
          </a:p>
          <a:p>
            <a:pPr marL="0" indent="0" algn="just">
              <a:buNone/>
            </a:pPr>
            <a:endParaRPr lang="en-US"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692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quan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giải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quyết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8991600" cy="5638800"/>
          </a:xfrm>
        </p:spPr>
        <p:txBody>
          <a:bodyPr/>
          <a:lstStyle/>
          <a:p>
            <a:pPr marL="0" indent="0">
              <a:buNone/>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Vđ</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mang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bán</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cấu</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trúc</a:t>
            </a:r>
            <a:r>
              <a:rPr lang="en-US" b="1" i="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a:t>
            </a:r>
          </a:p>
          <a:p>
            <a:pPr marL="0" indent="0" algn="just">
              <a:buNone/>
            </a:pPr>
            <a:r>
              <a:rPr lang="en-US" sz="2800" dirty="0" err="1" smtClean="0">
                <a:solidFill>
                  <a:srgbClr val="FFFF00"/>
                </a:solidFill>
                <a:latin typeface="Times New Roman" pitchFamily="18" charset="0"/>
                <a:cs typeface="Times New Roman" pitchFamily="18" charset="0"/>
              </a:rPr>
              <a:t>Ví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dụ</a:t>
            </a:r>
            <a:r>
              <a:rPr lang="en-US" sz="2800" dirty="0" smtClean="0">
                <a:solidFill>
                  <a:srgbClr val="FFFF00"/>
                </a:solidFill>
                <a:latin typeface="Times New Roman" pitchFamily="18" charset="0"/>
                <a:cs typeface="Times New Roman" pitchFamily="18" charset="0"/>
              </a:rPr>
              <a:t>: </a:t>
            </a:r>
          </a:p>
          <a:p>
            <a:pPr marL="0" indent="0" algn="just">
              <a:buNone/>
            </a:pP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Giải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quyết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bất</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đồng</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trong</a:t>
            </a:r>
            <a:r>
              <a:rPr lang="en-US" sz="2800" dirty="0" smtClean="0">
                <a:solidFill>
                  <a:srgbClr val="FFFF00"/>
                </a:solidFill>
                <a:latin typeface="Times New Roman" pitchFamily="18" charset="0"/>
                <a:cs typeface="Times New Roman" pitchFamily="18" charset="0"/>
              </a:rPr>
              <a:t> 1 </a:t>
            </a:r>
            <a:r>
              <a:rPr lang="en-US" sz="2800" dirty="0" err="1" smtClean="0">
                <a:solidFill>
                  <a:srgbClr val="FFFF00"/>
                </a:solidFill>
                <a:latin typeface="Times New Roman" pitchFamily="18" charset="0"/>
                <a:cs typeface="Times New Roman" pitchFamily="18" charset="0"/>
              </a:rPr>
              <a:t>nhóm</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hoặc</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giữa</a:t>
            </a:r>
            <a:r>
              <a:rPr lang="en-US" sz="2800" dirty="0" smtClean="0">
                <a:solidFill>
                  <a:srgbClr val="FFFF00"/>
                </a:solidFill>
                <a:latin typeface="Times New Roman" pitchFamily="18" charset="0"/>
                <a:cs typeface="Times New Roman" pitchFamily="18" charset="0"/>
              </a:rPr>
              <a:t> 2 </a:t>
            </a:r>
            <a:r>
              <a:rPr lang="en-US" sz="2800" dirty="0" err="1" smtClean="0">
                <a:solidFill>
                  <a:srgbClr val="FFFF00"/>
                </a:solidFill>
                <a:latin typeface="Times New Roman" pitchFamily="18" charset="0"/>
                <a:cs typeface="Times New Roman" pitchFamily="18" charset="0"/>
              </a:rPr>
              <a:t>người</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trong</a:t>
            </a:r>
            <a:r>
              <a:rPr lang="en-US" sz="2800" dirty="0" smtClean="0">
                <a:solidFill>
                  <a:srgbClr val="FFFF00"/>
                </a:solidFill>
                <a:latin typeface="Times New Roman" pitchFamily="18" charset="0"/>
                <a:cs typeface="Times New Roman" pitchFamily="18" charset="0"/>
              </a:rPr>
              <a:t> 1 </a:t>
            </a:r>
            <a:r>
              <a:rPr lang="en-US" sz="2800" dirty="0" err="1" smtClean="0">
                <a:solidFill>
                  <a:srgbClr val="FFFF00"/>
                </a:solidFill>
                <a:latin typeface="Times New Roman" pitchFamily="18" charset="0"/>
                <a:cs typeface="Times New Roman" pitchFamily="18" charset="0"/>
              </a:rPr>
              <a:t>tổ</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chức</a:t>
            </a:r>
            <a:r>
              <a:rPr lang="en-US" sz="2800" dirty="0" smtClean="0">
                <a:solidFill>
                  <a:srgbClr val="FFFF00"/>
                </a:solidFill>
                <a:latin typeface="Times New Roman" pitchFamily="18" charset="0"/>
                <a:cs typeface="Times New Roman" pitchFamily="18" charset="0"/>
              </a:rPr>
              <a:t>.</a:t>
            </a:r>
            <a:endParaRPr lang="en-US"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2088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vi-VN" sz="4000" dirty="0" smtClean="0">
                <a:latin typeface="Times New Roman" pitchFamily="18" charset="0"/>
                <a:cs typeface="Times New Roman" pitchFamily="18" charset="0"/>
              </a:rPr>
              <a:t/>
            </a:r>
            <a:br>
              <a:rPr lang="vi-VN"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Tổng</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quan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giải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quyết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838200"/>
            <a:ext cx="8991600" cy="5638800"/>
          </a:xfrm>
        </p:spPr>
        <p:txBody>
          <a:bodyPr/>
          <a:lstStyle/>
          <a:p>
            <a:pPr marL="0" indent="0">
              <a:buNone/>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endParaRPr lang="en-US" dirty="0" smtClean="0">
              <a:latin typeface="Times New Roman" pitchFamily="18" charset="0"/>
              <a:cs typeface="Times New Roman" pitchFamily="18" charset="0"/>
            </a:endParaRPr>
          </a:p>
          <a:p>
            <a:pPr algn="just">
              <a:buFontTx/>
              <a:buChar char="-"/>
            </a:pPr>
            <a:r>
              <a:rPr lang="en-US" b="1" i="1" dirty="0" err="1" smtClean="0">
                <a:latin typeface="Times New Roman" pitchFamily="18" charset="0"/>
                <a:cs typeface="Times New Roman" pitchFamily="18" charset="0"/>
              </a:rPr>
              <a:t>Vđ</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mang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hóc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búa</a:t>
            </a:r>
            <a:r>
              <a:rPr lang="en-US" b="1" i="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vđ</a:t>
            </a:r>
            <a:r>
              <a:rPr lang="en-US" dirty="0" smtClean="0">
                <a:latin typeface="Times New Roman" pitchFamily="18" charset="0"/>
                <a:cs typeface="Times New Roman" pitchFamily="18" charset="0"/>
              </a:rPr>
              <a:t>.</a:t>
            </a:r>
          </a:p>
          <a:p>
            <a:pPr marL="0" indent="0" algn="just">
              <a:buNone/>
            </a:pPr>
            <a:r>
              <a:rPr lang="en-US" sz="2800" dirty="0" err="1" smtClean="0">
                <a:solidFill>
                  <a:srgbClr val="FFFF00"/>
                </a:solidFill>
                <a:latin typeface="Times New Roman" pitchFamily="18" charset="0"/>
                <a:cs typeface="Times New Roman" pitchFamily="18" charset="0"/>
              </a:rPr>
              <a:t>Ví</a:t>
            </a:r>
            <a:r>
              <a:rPr lang="en-US" sz="2800" dirty="0" smtClean="0">
                <a:solidFill>
                  <a:srgbClr val="FFFF00"/>
                </a:solidFill>
                <a:latin typeface="Times New Roman" pitchFamily="18" charset="0"/>
                <a:cs typeface="Times New Roman" pitchFamily="18" charset="0"/>
              </a:rPr>
              <a:t> </a:t>
            </a:r>
            <a:r>
              <a:rPr lang="en-US" sz="2800" dirty="0" err="1" smtClean="0">
                <a:solidFill>
                  <a:srgbClr val="FFFF00"/>
                </a:solidFill>
                <a:latin typeface="Times New Roman" pitchFamily="18" charset="0"/>
                <a:cs typeface="Times New Roman" pitchFamily="18" charset="0"/>
              </a:rPr>
              <a:t>dụ</a:t>
            </a:r>
            <a:r>
              <a:rPr lang="en-US" sz="2800" dirty="0" smtClean="0">
                <a:solidFill>
                  <a:srgbClr val="FFFF00"/>
                </a:solidFill>
                <a:latin typeface="Times New Roman" pitchFamily="18" charset="0"/>
                <a:cs typeface="Times New Roman" pitchFamily="18" charset="0"/>
              </a:rPr>
              <a:t>:  </a:t>
            </a:r>
          </a:p>
          <a:p>
            <a:pPr marL="0" indent="0" algn="just">
              <a:buNone/>
            </a:pPr>
            <a:r>
              <a:rPr lang="en-US" sz="2800" dirty="0" smtClean="0">
                <a:solidFill>
                  <a:srgbClr val="FFFF00"/>
                </a:solidFill>
                <a:latin typeface="Times New Roman" pitchFamily="18" charset="0"/>
                <a:cs typeface="Times New Roman" pitchFamily="18" charset="0"/>
              </a:rPr>
              <a:t>- </a:t>
            </a:r>
            <a:r>
              <a:rPr lang="vi-VN" sz="2800" dirty="0" smtClean="0">
                <a:solidFill>
                  <a:srgbClr val="FFFF00"/>
                </a:solidFill>
                <a:latin typeface="+mj-lt"/>
              </a:rPr>
              <a:t>Biểu </a:t>
            </a:r>
            <a:r>
              <a:rPr lang="vi-VN" sz="2800" dirty="0">
                <a:solidFill>
                  <a:srgbClr val="FFFF00"/>
                </a:solidFill>
                <a:latin typeface="+mj-lt"/>
              </a:rPr>
              <a:t>hiện hỏng hóc của thiết bị không nằm trong tài liệu hướng dẫn sửa chữa.</a:t>
            </a:r>
            <a:endParaRPr lang="en-US" sz="2800" dirty="0">
              <a:solidFill>
                <a:srgbClr val="FFFF00"/>
              </a:solidFill>
              <a:latin typeface="+mj-lt"/>
              <a:cs typeface="Times New Roman" pitchFamily="18" charset="0"/>
            </a:endParaRPr>
          </a:p>
        </p:txBody>
      </p:sp>
    </p:spTree>
    <p:extLst>
      <p:ext uri="{BB962C8B-B14F-4D97-AF65-F5344CB8AC3E}">
        <p14:creationId xmlns:p14="http://schemas.microsoft.com/office/powerpoint/2010/main" val="12088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vi-VN" sz="3600" dirty="0" smtClean="0">
                <a:latin typeface="Times New Roman" pitchFamily="18" charset="0"/>
                <a:cs typeface="Times New Roman" pitchFamily="18" charset="0"/>
              </a:rPr>
              <a:t/>
            </a:r>
            <a:br>
              <a:rPr lang="vi-VN" sz="3600" dirty="0" smtClean="0">
                <a:latin typeface="Times New Roman" pitchFamily="18" charset="0"/>
                <a:cs typeface="Times New Roman" pitchFamily="18" charset="0"/>
              </a:rPr>
            </a:br>
            <a:r>
              <a:rPr lang="vi-VN"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Tổng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quan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p:txBody>
          <a:bodyPr>
            <a:normAutofit/>
          </a:bodyPr>
          <a:lstStyle/>
          <a:p>
            <a:pPr algn="just"/>
            <a:endParaRPr lang="en-US" sz="2800" dirty="0" smtClean="0">
              <a:latin typeface="+mj-lt"/>
            </a:endParaRPr>
          </a:p>
          <a:p>
            <a:pPr algn="just"/>
            <a:endParaRPr lang="en-US" sz="2800" dirty="0">
              <a:latin typeface="+mj-lt"/>
            </a:endParaRPr>
          </a:p>
          <a:p>
            <a:pPr marL="0" indent="0" algn="just">
              <a:buNone/>
            </a:pPr>
            <a:endParaRPr lang="en-US" sz="2800" dirty="0" smtClean="0">
              <a:latin typeface="+mj-lt"/>
            </a:endParaRPr>
          </a:p>
          <a:p>
            <a:pPr marL="0" indent="0" algn="just">
              <a:buNone/>
            </a:pPr>
            <a:endParaRPr lang="en-US" sz="2800" dirty="0">
              <a:latin typeface="+mj-lt"/>
            </a:endParaRPr>
          </a:p>
          <a:p>
            <a:pPr marL="0" indent="0" algn="just">
              <a:buNone/>
            </a:pPr>
            <a:r>
              <a:rPr lang="en-US" sz="2800" dirty="0">
                <a:latin typeface="+mj-lt"/>
              </a:rPr>
              <a:t> </a:t>
            </a:r>
            <a:r>
              <a:rPr lang="vi-VN" sz="2800" i="1" dirty="0" smtClean="0">
                <a:latin typeface="+mj-lt"/>
              </a:rPr>
              <a:t>GQVĐ </a:t>
            </a:r>
            <a:r>
              <a:rPr lang="vi-VN" sz="2800" i="1" dirty="0">
                <a:latin typeface="+mj-lt"/>
              </a:rPr>
              <a:t>là một quá trình xác định, phân tích nguyên nhân, lựa chọn giải pháp tối ưu, triển khai và đánh giá giải pháp nhằm loại bỏ mâu thuẫn giữa thực tế và mong </a:t>
            </a:r>
            <a:r>
              <a:rPr lang="vi-VN" sz="2800" i="1" dirty="0" smtClean="0">
                <a:latin typeface="+mj-lt"/>
              </a:rPr>
              <a:t>muốn</a:t>
            </a:r>
            <a:r>
              <a:rPr lang="en-US" sz="2800" i="1" dirty="0" smtClean="0">
                <a:latin typeface="+mj-lt"/>
              </a:rPr>
              <a:t>.</a:t>
            </a:r>
            <a:endParaRPr lang="en-US" sz="2800" i="1" dirty="0">
              <a:latin typeface="+mj-lt"/>
            </a:endParaRPr>
          </a:p>
        </p:txBody>
      </p:sp>
      <p:sp>
        <p:nvSpPr>
          <p:cNvPr id="7" name="Rectangular Callout 6"/>
          <p:cNvSpPr/>
          <p:nvPr/>
        </p:nvSpPr>
        <p:spPr>
          <a:xfrm>
            <a:off x="5029200" y="1676400"/>
            <a:ext cx="3352800" cy="1219200"/>
          </a:xfrm>
          <a:prstGeom prst="wedgeRectCallout">
            <a:avLst>
              <a:gd name="adj1" fmla="val -25139"/>
              <a:gd name="adj2" fmla="val 10434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vấn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gì</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2901479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vi-VN" sz="3600" dirty="0" smtClean="0">
                <a:latin typeface="Times New Roman" pitchFamily="18" charset="0"/>
                <a:cs typeface="Times New Roman" pitchFamily="18" charset="0"/>
              </a:rPr>
              <a:t/>
            </a:r>
            <a:br>
              <a:rPr lang="vi-VN" sz="3600" dirty="0" smtClean="0">
                <a:latin typeface="Times New Roman" pitchFamily="18" charset="0"/>
                <a:cs typeface="Times New Roman" pitchFamily="18" charset="0"/>
              </a:rPr>
            </a:br>
            <a:r>
              <a:rPr lang="vi-VN"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Tổng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quan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1600200"/>
            <a:ext cx="8991600" cy="4525963"/>
          </a:xfrm>
        </p:spPr>
        <p:txBody>
          <a:bodyPr>
            <a:normAutofit/>
          </a:bodyPr>
          <a:lstStyle/>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“L</a:t>
            </a:r>
            <a:r>
              <a:rPr lang="vi-VN" sz="2800" dirty="0" smtClean="0">
                <a:latin typeface="Times New Roman" pitchFamily="18" charset="0"/>
                <a:cs typeface="Times New Roman" pitchFamily="18" charset="0"/>
              </a:rPr>
              <a:t>à </a:t>
            </a:r>
            <a:r>
              <a:rPr lang="vi-VN" sz="2800" dirty="0">
                <a:latin typeface="Times New Roman" pitchFamily="18" charset="0"/>
                <a:cs typeface="Times New Roman" pitchFamily="18" charset="0"/>
              </a:rPr>
              <a:t>một kỹ năng tổng hợp của quá trình nhìn nhận, đánh giá và phân tích một vấn đề, một hiện tượng, một sự kiện nào đó để từ đó đưa ra những phán đoán, giải pháp và phương án xử lý phù hợp </a:t>
            </a:r>
            <a:r>
              <a:rPr lang="vi-VN" sz="2800" dirty="0"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a:t>
            </a:r>
            <a:r>
              <a:rPr lang="vi-VN"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p:sp>
        <p:nvSpPr>
          <p:cNvPr id="4" name="Oval 3"/>
          <p:cNvSpPr/>
          <p:nvPr/>
        </p:nvSpPr>
        <p:spPr>
          <a:xfrm>
            <a:off x="2743200" y="1828800"/>
            <a:ext cx="5181600" cy="13716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3352800" y="2286000"/>
            <a:ext cx="3657600" cy="523220"/>
          </a:xfrm>
          <a:prstGeom prst="rect">
            <a:avLst/>
          </a:prstGeom>
          <a:noFill/>
        </p:spPr>
        <p:txBody>
          <a:bodyPr wrap="square" rtlCol="0">
            <a:spAutoFit/>
          </a:bodyPr>
          <a:lstStyle/>
          <a:p>
            <a:r>
              <a:rPr lang="en-US" sz="2800" i="1" dirty="0" err="1" smtClean="0">
                <a:latin typeface="Times New Roman" pitchFamily="18" charset="0"/>
                <a:cs typeface="Times New Roman" pitchFamily="18" charset="0"/>
              </a:rPr>
              <a:t>Kĩ</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năng</a:t>
            </a:r>
            <a:r>
              <a:rPr lang="en-US" sz="2800" i="1" dirty="0" smtClean="0">
                <a:latin typeface="Times New Roman" pitchFamily="18" charset="0"/>
                <a:cs typeface="Times New Roman" pitchFamily="18" charset="0"/>
              </a:rPr>
              <a:t> GQVĐ </a:t>
            </a: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gì</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370151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vi-VN" sz="3600" dirty="0" smtClean="0">
                <a:latin typeface="Times New Roman" pitchFamily="18" charset="0"/>
                <a:cs typeface="Times New Roman" pitchFamily="18" charset="0"/>
              </a:rPr>
              <a:t/>
            </a:r>
            <a:br>
              <a:rPr lang="vi-VN" sz="3600" dirty="0" smtClean="0">
                <a:latin typeface="Times New Roman" pitchFamily="18" charset="0"/>
                <a:cs typeface="Times New Roman" pitchFamily="18" charset="0"/>
              </a:rPr>
            </a:br>
            <a:r>
              <a:rPr lang="vi-VN"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Tổng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quan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76200" y="1600200"/>
            <a:ext cx="8991600" cy="4525963"/>
          </a:xfrm>
        </p:spPr>
        <p:txBody>
          <a:bodyPr>
            <a:normAutofit/>
          </a:bodyPr>
          <a:lstStyle/>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err="1" smtClean="0">
                <a:latin typeface="Times New Roman" pitchFamily="18" charset="0"/>
                <a:cs typeface="Times New Roman" pitchFamily="18" charset="0"/>
              </a:rPr>
              <a:t>Đưa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tới</a:t>
            </a:r>
            <a:r>
              <a:rPr lang="en-US" sz="2800" dirty="0" smtClean="0">
                <a:latin typeface="Times New Roman" pitchFamily="18" charset="0"/>
                <a:cs typeface="Times New Roman" pitchFamily="18" charset="0"/>
              </a:rPr>
              <a:t> g</a:t>
            </a:r>
            <a:r>
              <a:rPr lang="vi-VN" sz="2800" dirty="0" smtClean="0">
                <a:latin typeface="Times New Roman" pitchFamily="18" charset="0"/>
                <a:cs typeface="Times New Roman" pitchFamily="18" charset="0"/>
              </a:rPr>
              <a:t>iải </a:t>
            </a:r>
            <a:r>
              <a:rPr lang="vi-VN" sz="2800" dirty="0">
                <a:latin typeface="Times New Roman" pitchFamily="18" charset="0"/>
                <a:cs typeface="Times New Roman" pitchFamily="18" charset="0"/>
              </a:rPr>
              <a:t>pháp tối ưu nhất cho một vấn đề nảy </a:t>
            </a:r>
            <a:r>
              <a:rPr lang="vi-VN" sz="2800" dirty="0" smtClean="0">
                <a:latin typeface="Times New Roman" pitchFamily="18" charset="0"/>
                <a:cs typeface="Times New Roman" pitchFamily="18" charset="0"/>
              </a:rPr>
              <a:t>sinh</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G</a:t>
            </a:r>
            <a:r>
              <a:rPr lang="vi-VN" sz="2800" dirty="0" smtClean="0">
                <a:latin typeface="Times New Roman" pitchFamily="18" charset="0"/>
                <a:cs typeface="Times New Roman" pitchFamily="18" charset="0"/>
              </a:rPr>
              <a:t>iảm </a:t>
            </a:r>
            <a:r>
              <a:rPr lang="vi-VN" sz="2800" dirty="0">
                <a:latin typeface="Times New Roman" pitchFamily="18" charset="0"/>
                <a:cs typeface="Times New Roman" pitchFamily="18" charset="0"/>
              </a:rPr>
              <a:t>thiểu rủi ro ở mức thấp nhất cho quyết định của bạn.</a:t>
            </a:r>
            <a:endParaRPr lang="en-US" sz="2800" dirty="0">
              <a:latin typeface="Times New Roman" pitchFamily="18" charset="0"/>
              <a:cs typeface="Times New Roman" pitchFamily="18" charset="0"/>
            </a:endParaRPr>
          </a:p>
        </p:txBody>
      </p:sp>
      <p:sp>
        <p:nvSpPr>
          <p:cNvPr id="4" name="Oval 3"/>
          <p:cNvSpPr/>
          <p:nvPr/>
        </p:nvSpPr>
        <p:spPr>
          <a:xfrm>
            <a:off x="2779059" y="1351746"/>
            <a:ext cx="5181600" cy="13716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3429000" y="1572014"/>
            <a:ext cx="3657600" cy="954107"/>
          </a:xfrm>
          <a:prstGeom prst="rect">
            <a:avLst/>
          </a:prstGeom>
          <a:noFill/>
        </p:spPr>
        <p:txBody>
          <a:bodyPr wrap="square" rtlCol="0">
            <a:spAutoFit/>
          </a:bodyPr>
          <a:lstStyle/>
          <a:p>
            <a:pPr algn="just"/>
            <a:r>
              <a:rPr lang="en-US" sz="2800" i="1" dirty="0" err="1" smtClean="0">
                <a:latin typeface="Times New Roman" pitchFamily="18" charset="0"/>
                <a:cs typeface="Times New Roman" pitchFamily="18" charset="0"/>
              </a:rPr>
              <a:t>Vai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trò</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của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Kĩ</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năng</a:t>
            </a:r>
            <a:r>
              <a:rPr lang="en-US" sz="2800" i="1" dirty="0" smtClean="0">
                <a:latin typeface="Times New Roman" pitchFamily="18" charset="0"/>
                <a:cs typeface="Times New Roman" pitchFamily="18" charset="0"/>
              </a:rPr>
              <a:t> GQVĐ </a:t>
            </a: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gì</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6944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3080" y="241300"/>
            <a:ext cx="8229600" cy="884238"/>
          </a:xfrm>
        </p:spPr>
        <p:txBody>
          <a:bodyPr>
            <a:noAutofit/>
          </a:bodyPr>
          <a:lstStyle/>
          <a:p>
            <a:r>
              <a:rPr lang="en-US" sz="3200" b="1" i="1" dirty="0" err="1">
                <a:latin typeface="Times New Roman" pitchFamily="18" charset="0"/>
                <a:cs typeface="Times New Roman" pitchFamily="18" charset="0"/>
              </a:rPr>
              <a:t>Vì</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sao</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vấn</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đề</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không</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được</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giải</a:t>
            </a:r>
            <a:r>
              <a:rPr lang="en-US" sz="3200" b="1" i="1" dirty="0">
                <a:latin typeface="Times New Roman" pitchFamily="18" charset="0"/>
                <a:cs typeface="Times New Roman" pitchFamily="18" charset="0"/>
              </a:rPr>
              <a:t> </a:t>
            </a:r>
            <a:r>
              <a:rPr lang="en-US" sz="3200" b="1" i="1" dirty="0" err="1">
                <a:latin typeface="Times New Roman" pitchFamily="18" charset="0"/>
                <a:cs typeface="Times New Roman" pitchFamily="18" charset="0"/>
              </a:rPr>
              <a:t>quyết</a:t>
            </a:r>
            <a:r>
              <a:rPr lang="en-US" sz="3200" b="1" i="1" dirty="0">
                <a:latin typeface="Times New Roman" pitchFamily="18" charset="0"/>
                <a:cs typeface="Times New Roman" pitchFamily="18" charset="0"/>
              </a:rPr>
              <a:t>?</a:t>
            </a:r>
            <a:br>
              <a:rPr lang="en-US" sz="3200" b="1" i="1" dirty="0">
                <a:latin typeface="Times New Roman" pitchFamily="18" charset="0"/>
                <a:cs typeface="Times New Roman" pitchFamily="18" charset="0"/>
              </a:rPr>
            </a:br>
            <a:r>
              <a:rPr lang="en-US" sz="3200" dirty="0" smtClean="0">
                <a:latin typeface="Times New Roman" pitchFamily="18" charset="0"/>
                <a:cs typeface="Times New Roman" pitchFamily="18" charset="0"/>
              </a:rPr>
              <a:t> </a:t>
            </a:r>
            <a:endParaRPr lang="en-US" sz="3200" i="1" dirty="0" smtClean="0">
              <a:latin typeface="Times New Roman" pitchFamily="18" charset="0"/>
              <a:cs typeface="Times New Roman" pitchFamily="18" charset="0"/>
            </a:endParaRPr>
          </a:p>
        </p:txBody>
      </p:sp>
      <p:sp>
        <p:nvSpPr>
          <p:cNvPr id="95236" name="Oval 4"/>
          <p:cNvSpPr>
            <a:spLocks noChangeArrowheads="1"/>
          </p:cNvSpPr>
          <p:nvPr/>
        </p:nvSpPr>
        <p:spPr bwMode="auto">
          <a:xfrm>
            <a:off x="2454275" y="2147888"/>
            <a:ext cx="3633788" cy="3705225"/>
          </a:xfrm>
          <a:prstGeom prst="ellipse">
            <a:avLst/>
          </a:prstGeom>
          <a:gradFill rotWithShape="1">
            <a:gsLst>
              <a:gs pos="0">
                <a:schemeClr val="folHlink"/>
              </a:gs>
              <a:gs pos="100000">
                <a:schemeClr val="folHlink">
                  <a:gamma/>
                  <a:tint val="27451"/>
                  <a:invGamma/>
                </a:schemeClr>
              </a:gs>
            </a:gsLst>
            <a:lin ang="5400000" scaled="1"/>
          </a:gradFill>
          <a:ln>
            <a:noFill/>
          </a:ln>
          <a:effectLst/>
          <a:extLst/>
        </p:spPr>
        <p:txBody>
          <a:bodyPr wrap="none" anchor="ctr"/>
          <a:lstStyle/>
          <a:p>
            <a:pPr>
              <a:defRPr/>
            </a:pPr>
            <a:endParaRPr lang="en-US">
              <a:cs typeface="+mn-cs"/>
            </a:endParaRPr>
          </a:p>
        </p:txBody>
      </p:sp>
      <p:grpSp>
        <p:nvGrpSpPr>
          <p:cNvPr id="10244" name="Group 5"/>
          <p:cNvGrpSpPr>
            <a:grpSpLocks/>
          </p:cNvGrpSpPr>
          <p:nvPr/>
        </p:nvGrpSpPr>
        <p:grpSpPr bwMode="auto">
          <a:xfrm>
            <a:off x="3344863" y="3073400"/>
            <a:ext cx="1852612" cy="1995488"/>
            <a:chOff x="2016" y="1920"/>
            <a:chExt cx="1680" cy="1680"/>
          </a:xfrm>
        </p:grpSpPr>
        <p:sp>
          <p:nvSpPr>
            <p:cNvPr id="10289" name="Oval 6"/>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w="9525">
              <a:solidFill>
                <a:schemeClr val="tx1"/>
              </a:solidFill>
              <a:round/>
              <a:headEnd/>
              <a:tailEnd/>
            </a:ln>
          </p:spPr>
          <p:txBody>
            <a:bodyPr wrap="none" anchor="ctr"/>
            <a:lstStyle/>
            <a:p>
              <a:endParaRPr lang="en-US"/>
            </a:p>
          </p:txBody>
        </p:sp>
        <p:sp>
          <p:nvSpPr>
            <p:cNvPr id="10290" name="Freeform 7"/>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grpSp>
        <p:nvGrpSpPr>
          <p:cNvPr id="10246" name="Group 9"/>
          <p:cNvGrpSpPr>
            <a:grpSpLocks/>
          </p:cNvGrpSpPr>
          <p:nvPr/>
        </p:nvGrpSpPr>
        <p:grpSpPr bwMode="auto">
          <a:xfrm>
            <a:off x="3894138" y="1790700"/>
            <a:ext cx="617537" cy="615950"/>
            <a:chOff x="2640" y="1088"/>
            <a:chExt cx="432" cy="415"/>
          </a:xfrm>
        </p:grpSpPr>
        <p:grpSp>
          <p:nvGrpSpPr>
            <p:cNvPr id="10285" name="Group 10"/>
            <p:cNvGrpSpPr>
              <a:grpSpLocks/>
            </p:cNvGrpSpPr>
            <p:nvPr/>
          </p:nvGrpSpPr>
          <p:grpSpPr bwMode="auto">
            <a:xfrm>
              <a:off x="2640" y="1088"/>
              <a:ext cx="432" cy="415"/>
              <a:chOff x="2016" y="1920"/>
              <a:chExt cx="1680" cy="1680"/>
            </a:xfrm>
          </p:grpSpPr>
          <p:sp>
            <p:nvSpPr>
              <p:cNvPr id="95243" name="Oval 11"/>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p:spPr>
            <p:txBody>
              <a:bodyPr wrap="none" anchor="ctr"/>
              <a:lstStyle/>
              <a:p>
                <a:pPr>
                  <a:defRPr/>
                </a:pPr>
                <a:endParaRPr lang="en-US">
                  <a:cs typeface="+mn-cs"/>
                </a:endParaRPr>
              </a:p>
            </p:txBody>
          </p:sp>
          <p:sp>
            <p:nvSpPr>
              <p:cNvPr id="10288" name="Freeform 12"/>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45" name="Text Box 13"/>
            <p:cNvSpPr txBox="1">
              <a:spLocks noChangeArrowheads="1"/>
            </p:cNvSpPr>
            <p:nvPr/>
          </p:nvSpPr>
          <p:spPr bwMode="gray">
            <a:xfrm>
              <a:off x="2720" y="1152"/>
              <a:ext cx="291" cy="308"/>
            </a:xfrm>
            <a:prstGeom prst="rect">
              <a:avLst/>
            </a:prstGeom>
            <a:noFill/>
            <a:ln>
              <a:noFill/>
            </a:ln>
            <a:effectLst/>
            <a:extLst/>
          </p:spPr>
          <p:txBody>
            <a:bodyPr wrap="none">
              <a:spAutoFit/>
            </a:bodyPr>
            <a:lstStyle/>
            <a:p>
              <a:pPr algn="ctr" eaLnBrk="0" hangingPunct="0">
                <a:defRPr/>
              </a:pPr>
              <a:r>
                <a:rPr lang="en-US" sz="2400" b="1" dirty="0">
                  <a:solidFill>
                    <a:srgbClr val="FFFFFF"/>
                  </a:solidFill>
                  <a:effectLst>
                    <a:outerShdw blurRad="38100" dist="38100" dir="2700000" algn="tl">
                      <a:srgbClr val="C0C0C0"/>
                    </a:outerShdw>
                  </a:effectLst>
                  <a:latin typeface="Verdana" panose="020B0604030504040204" pitchFamily="34" charset="0"/>
                  <a:cs typeface="+mn-cs"/>
                </a:rPr>
                <a:t>B</a:t>
              </a:r>
            </a:p>
          </p:txBody>
        </p:sp>
      </p:grpSp>
      <p:grpSp>
        <p:nvGrpSpPr>
          <p:cNvPr id="10247" name="Group 14"/>
          <p:cNvGrpSpPr>
            <a:grpSpLocks/>
          </p:cNvGrpSpPr>
          <p:nvPr/>
        </p:nvGrpSpPr>
        <p:grpSpPr bwMode="auto">
          <a:xfrm>
            <a:off x="3316288" y="4889500"/>
            <a:ext cx="287337" cy="261938"/>
            <a:chOff x="2236" y="3191"/>
            <a:chExt cx="201" cy="176"/>
          </a:xfrm>
        </p:grpSpPr>
        <p:sp>
          <p:nvSpPr>
            <p:cNvPr id="95247" name="Oval 15"/>
            <p:cNvSpPr>
              <a:spLocks noChangeArrowheads="1"/>
            </p:cNvSpPr>
            <p:nvPr/>
          </p:nvSpPr>
          <p:spPr bwMode="gray">
            <a:xfrm rot="18227093">
              <a:off x="2237" y="3284"/>
              <a:ext cx="82" cy="88"/>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48" name="Oval 16"/>
            <p:cNvSpPr>
              <a:spLocks noChangeArrowheads="1"/>
            </p:cNvSpPr>
            <p:nvPr/>
          </p:nvSpPr>
          <p:spPr bwMode="gray">
            <a:xfrm rot="18227093">
              <a:off x="2354" y="3196"/>
              <a:ext cx="80"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grpSp>
        <p:nvGrpSpPr>
          <p:cNvPr id="10248" name="Group 17"/>
          <p:cNvGrpSpPr>
            <a:grpSpLocks/>
          </p:cNvGrpSpPr>
          <p:nvPr/>
        </p:nvGrpSpPr>
        <p:grpSpPr bwMode="auto">
          <a:xfrm>
            <a:off x="2727325" y="5135563"/>
            <a:ext cx="617538" cy="642937"/>
            <a:chOff x="1824" y="3357"/>
            <a:chExt cx="432" cy="432"/>
          </a:xfrm>
        </p:grpSpPr>
        <p:grpSp>
          <p:nvGrpSpPr>
            <p:cNvPr id="10279" name="Group 18"/>
            <p:cNvGrpSpPr>
              <a:grpSpLocks/>
            </p:cNvGrpSpPr>
            <p:nvPr/>
          </p:nvGrpSpPr>
          <p:grpSpPr bwMode="auto">
            <a:xfrm>
              <a:off x="1824" y="3357"/>
              <a:ext cx="432" cy="432"/>
              <a:chOff x="2016" y="1920"/>
              <a:chExt cx="1680" cy="1680"/>
            </a:xfrm>
          </p:grpSpPr>
          <p:sp>
            <p:nvSpPr>
              <p:cNvPr id="95251" name="Oval 1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p:spPr>
            <p:txBody>
              <a:bodyPr wrap="none" anchor="ctr"/>
              <a:lstStyle/>
              <a:p>
                <a:pPr>
                  <a:defRPr/>
                </a:pPr>
                <a:endParaRPr lang="en-US">
                  <a:cs typeface="+mn-cs"/>
                </a:endParaRPr>
              </a:p>
            </p:txBody>
          </p:sp>
          <p:sp>
            <p:nvSpPr>
              <p:cNvPr id="10282" name="Freeform 20"/>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53" name="Text Box 21"/>
            <p:cNvSpPr txBox="1">
              <a:spLocks noChangeArrowheads="1"/>
            </p:cNvSpPr>
            <p:nvPr/>
          </p:nvSpPr>
          <p:spPr bwMode="gray">
            <a:xfrm>
              <a:off x="1897" y="3438"/>
              <a:ext cx="273" cy="307"/>
            </a:xfrm>
            <a:prstGeom prst="rect">
              <a:avLst/>
            </a:prstGeom>
            <a:noFill/>
            <a:ln>
              <a:noFill/>
            </a:ln>
            <a:effectLst/>
            <a:extLst/>
          </p:spPr>
          <p:txBody>
            <a:bodyPr wrap="none">
              <a:spAutoFit/>
            </a:bodyPr>
            <a:lstStyle/>
            <a:p>
              <a:pPr algn="ctr" eaLnBrk="0" hangingPunct="0">
                <a:defRPr/>
              </a:pPr>
              <a:r>
                <a:rPr lang="en-US" sz="2400" b="1">
                  <a:solidFill>
                    <a:srgbClr val="FFFFFF"/>
                  </a:solidFill>
                  <a:effectLst>
                    <a:outerShdw blurRad="38100" dist="38100" dir="2700000" algn="tl">
                      <a:srgbClr val="C0C0C0"/>
                    </a:outerShdw>
                  </a:effectLst>
                  <a:latin typeface="Verdana" panose="020B0604030504040204" pitchFamily="34" charset="0"/>
                  <a:cs typeface="+mn-cs"/>
                </a:rPr>
                <a:t>E</a:t>
              </a:r>
            </a:p>
          </p:txBody>
        </p:sp>
      </p:grpSp>
      <p:grpSp>
        <p:nvGrpSpPr>
          <p:cNvPr id="10249" name="Group 22"/>
          <p:cNvGrpSpPr>
            <a:grpSpLocks/>
          </p:cNvGrpSpPr>
          <p:nvPr/>
        </p:nvGrpSpPr>
        <p:grpSpPr bwMode="auto">
          <a:xfrm>
            <a:off x="5748338" y="3073400"/>
            <a:ext cx="614362" cy="649288"/>
            <a:chOff x="3938" y="1968"/>
            <a:chExt cx="430" cy="437"/>
          </a:xfrm>
        </p:grpSpPr>
        <p:grpSp>
          <p:nvGrpSpPr>
            <p:cNvPr id="10275" name="Group 23"/>
            <p:cNvGrpSpPr>
              <a:grpSpLocks/>
            </p:cNvGrpSpPr>
            <p:nvPr/>
          </p:nvGrpSpPr>
          <p:grpSpPr bwMode="auto">
            <a:xfrm>
              <a:off x="3938" y="1968"/>
              <a:ext cx="430" cy="437"/>
              <a:chOff x="2016" y="1920"/>
              <a:chExt cx="1680" cy="1680"/>
            </a:xfrm>
          </p:grpSpPr>
          <p:sp>
            <p:nvSpPr>
              <p:cNvPr id="95256"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p:spPr>
            <p:txBody>
              <a:bodyPr wrap="none" anchor="ctr"/>
              <a:lstStyle/>
              <a:p>
                <a:pPr>
                  <a:defRPr/>
                </a:pPr>
                <a:endParaRPr lang="en-US">
                  <a:cs typeface="+mn-cs"/>
                </a:endParaRPr>
              </a:p>
            </p:txBody>
          </p:sp>
          <p:sp>
            <p:nvSpPr>
              <p:cNvPr id="10278" name="Freeform 25"/>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58" name="Text Box 26"/>
            <p:cNvSpPr txBox="1">
              <a:spLocks noChangeArrowheads="1"/>
            </p:cNvSpPr>
            <p:nvPr/>
          </p:nvSpPr>
          <p:spPr bwMode="gray">
            <a:xfrm>
              <a:off x="4006" y="2028"/>
              <a:ext cx="283" cy="308"/>
            </a:xfrm>
            <a:prstGeom prst="rect">
              <a:avLst/>
            </a:prstGeom>
            <a:noFill/>
            <a:ln>
              <a:noFill/>
            </a:ln>
            <a:effectLst/>
            <a:extLst/>
          </p:spPr>
          <p:txBody>
            <a:bodyPr wrap="none">
              <a:spAutoFit/>
            </a:bodyPr>
            <a:lstStyle/>
            <a:p>
              <a:pPr algn="ctr" eaLnBrk="0" hangingPunct="0">
                <a:defRPr/>
              </a:pPr>
              <a:r>
                <a:rPr lang="en-US" sz="2400" b="1">
                  <a:solidFill>
                    <a:srgbClr val="FFFFFF"/>
                  </a:solidFill>
                  <a:effectLst>
                    <a:outerShdw blurRad="38100" dist="38100" dir="2700000" algn="tl">
                      <a:srgbClr val="C0C0C0"/>
                    </a:outerShdw>
                  </a:effectLst>
                  <a:latin typeface="Verdana" panose="020B0604030504040204" pitchFamily="34" charset="0"/>
                  <a:cs typeface="+mn-cs"/>
                </a:rPr>
                <a:t>C</a:t>
              </a:r>
            </a:p>
          </p:txBody>
        </p:sp>
      </p:grpSp>
      <p:grpSp>
        <p:nvGrpSpPr>
          <p:cNvPr id="10250" name="Group 27"/>
          <p:cNvGrpSpPr>
            <a:grpSpLocks/>
          </p:cNvGrpSpPr>
          <p:nvPr/>
        </p:nvGrpSpPr>
        <p:grpSpPr bwMode="auto">
          <a:xfrm>
            <a:off x="5197475" y="5140325"/>
            <a:ext cx="587375" cy="582613"/>
            <a:chOff x="3552" y="3339"/>
            <a:chExt cx="412" cy="392"/>
          </a:xfrm>
        </p:grpSpPr>
        <p:grpSp>
          <p:nvGrpSpPr>
            <p:cNvPr id="10271" name="Group 28"/>
            <p:cNvGrpSpPr>
              <a:grpSpLocks/>
            </p:cNvGrpSpPr>
            <p:nvPr/>
          </p:nvGrpSpPr>
          <p:grpSpPr bwMode="auto">
            <a:xfrm>
              <a:off x="3552" y="3339"/>
              <a:ext cx="412" cy="392"/>
              <a:chOff x="2016" y="1920"/>
              <a:chExt cx="1680" cy="1680"/>
            </a:xfrm>
          </p:grpSpPr>
          <p:sp>
            <p:nvSpPr>
              <p:cNvPr id="95261" name="Oval 29"/>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p:spPr>
            <p:txBody>
              <a:bodyPr wrap="none" anchor="ctr"/>
              <a:lstStyle/>
              <a:p>
                <a:pPr>
                  <a:defRPr/>
                </a:pPr>
                <a:endParaRPr lang="en-US">
                  <a:cs typeface="+mn-cs"/>
                </a:endParaRPr>
              </a:p>
            </p:txBody>
          </p:sp>
          <p:sp>
            <p:nvSpPr>
              <p:cNvPr id="10274" name="Freeform 30"/>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63" name="Text Box 31"/>
            <p:cNvSpPr txBox="1">
              <a:spLocks noChangeArrowheads="1"/>
            </p:cNvSpPr>
            <p:nvPr/>
          </p:nvSpPr>
          <p:spPr bwMode="gray">
            <a:xfrm>
              <a:off x="3625" y="3360"/>
              <a:ext cx="304" cy="308"/>
            </a:xfrm>
            <a:prstGeom prst="rect">
              <a:avLst/>
            </a:prstGeom>
            <a:noFill/>
            <a:ln>
              <a:noFill/>
            </a:ln>
            <a:effectLst/>
            <a:extLst/>
          </p:spPr>
          <p:txBody>
            <a:bodyPr wrap="none">
              <a:spAutoFit/>
            </a:bodyPr>
            <a:lstStyle/>
            <a:p>
              <a:pPr algn="ctr" eaLnBrk="0" hangingPunct="0">
                <a:defRPr/>
              </a:pPr>
              <a:r>
                <a:rPr lang="en-US" sz="2400" b="1">
                  <a:solidFill>
                    <a:srgbClr val="FFFFFF"/>
                  </a:solidFill>
                  <a:effectLst>
                    <a:outerShdw blurRad="38100" dist="38100" dir="2700000" algn="tl">
                      <a:srgbClr val="C0C0C0"/>
                    </a:outerShdw>
                  </a:effectLst>
                  <a:latin typeface="Verdana" panose="020B0604030504040204" pitchFamily="34" charset="0"/>
                  <a:cs typeface="+mn-cs"/>
                </a:rPr>
                <a:t>D</a:t>
              </a:r>
            </a:p>
          </p:txBody>
        </p:sp>
      </p:grpSp>
      <p:grpSp>
        <p:nvGrpSpPr>
          <p:cNvPr id="10251" name="Group 32"/>
          <p:cNvGrpSpPr>
            <a:grpSpLocks/>
          </p:cNvGrpSpPr>
          <p:nvPr/>
        </p:nvGrpSpPr>
        <p:grpSpPr bwMode="auto">
          <a:xfrm>
            <a:off x="2247900" y="3073400"/>
            <a:ext cx="617538" cy="641350"/>
            <a:chOff x="1488" y="1968"/>
            <a:chExt cx="432" cy="432"/>
          </a:xfrm>
        </p:grpSpPr>
        <p:grpSp>
          <p:nvGrpSpPr>
            <p:cNvPr id="10267" name="Group 33"/>
            <p:cNvGrpSpPr>
              <a:grpSpLocks/>
            </p:cNvGrpSpPr>
            <p:nvPr/>
          </p:nvGrpSpPr>
          <p:grpSpPr bwMode="auto">
            <a:xfrm>
              <a:off x="1488" y="1968"/>
              <a:ext cx="432" cy="432"/>
              <a:chOff x="2016" y="1920"/>
              <a:chExt cx="1680" cy="1680"/>
            </a:xfrm>
          </p:grpSpPr>
          <p:sp>
            <p:nvSpPr>
              <p:cNvPr id="95266" name="Oval 34"/>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p:spPr>
            <p:txBody>
              <a:bodyPr wrap="none" anchor="ctr"/>
              <a:lstStyle/>
              <a:p>
                <a:pPr>
                  <a:defRPr/>
                </a:pPr>
                <a:endParaRPr lang="en-US">
                  <a:cs typeface="+mn-cs"/>
                </a:endParaRPr>
              </a:p>
            </p:txBody>
          </p:sp>
          <p:sp>
            <p:nvSpPr>
              <p:cNvPr id="10270" name="Freeform 35"/>
              <p:cNvSpPr>
                <a:spLocks/>
              </p:cNvSpPr>
              <p:nvPr/>
            </p:nvSpPr>
            <p:spPr bwMode="gray">
              <a:xfrm>
                <a:off x="2208" y="1948"/>
                <a:ext cx="1296" cy="634"/>
              </a:xfrm>
              <a:custGeom>
                <a:avLst/>
                <a:gdLst>
                  <a:gd name="T0" fmla="*/ 693 w 1321"/>
                  <a:gd name="T1" fmla="*/ 9 h 712"/>
                  <a:gd name="T2" fmla="*/ 701 w 1321"/>
                  <a:gd name="T3" fmla="*/ 10 h 712"/>
                  <a:gd name="T4" fmla="*/ 703 w 1321"/>
                  <a:gd name="T5" fmla="*/ 10 h 712"/>
                  <a:gd name="T6" fmla="*/ 700 w 1321"/>
                  <a:gd name="T7" fmla="*/ 11 h 712"/>
                  <a:gd name="T8" fmla="*/ 691 w 1321"/>
                  <a:gd name="T9" fmla="*/ 12 h 712"/>
                  <a:gd name="T10" fmla="*/ 677 w 1321"/>
                  <a:gd name="T11" fmla="*/ 12 h 712"/>
                  <a:gd name="T12" fmla="*/ 659 w 1321"/>
                  <a:gd name="T13" fmla="*/ 12 h 712"/>
                  <a:gd name="T14" fmla="*/ 636 w 1321"/>
                  <a:gd name="T15" fmla="*/ 13 h 712"/>
                  <a:gd name="T16" fmla="*/ 611 w 1321"/>
                  <a:gd name="T17" fmla="*/ 14 h 712"/>
                  <a:gd name="T18" fmla="*/ 581 w 1321"/>
                  <a:gd name="T19" fmla="*/ 14 h 712"/>
                  <a:gd name="T20" fmla="*/ 548 w 1321"/>
                  <a:gd name="T21" fmla="*/ 14 h 712"/>
                  <a:gd name="T22" fmla="*/ 515 w 1321"/>
                  <a:gd name="T23" fmla="*/ 15 h 712"/>
                  <a:gd name="T24" fmla="*/ 477 w 1321"/>
                  <a:gd name="T25" fmla="*/ 15 h 712"/>
                  <a:gd name="T26" fmla="*/ 439 w 1321"/>
                  <a:gd name="T27" fmla="*/ 15 h 712"/>
                  <a:gd name="T28" fmla="*/ 424 w 1321"/>
                  <a:gd name="T29" fmla="*/ 16 h 712"/>
                  <a:gd name="T30" fmla="*/ 254 w 1321"/>
                  <a:gd name="T31" fmla="*/ 16 h 712"/>
                  <a:gd name="T32" fmla="*/ 251 w 1321"/>
                  <a:gd name="T33" fmla="*/ 16 h 712"/>
                  <a:gd name="T34" fmla="*/ 218 w 1321"/>
                  <a:gd name="T35" fmla="*/ 15 h 712"/>
                  <a:gd name="T36" fmla="*/ 185 w 1321"/>
                  <a:gd name="T37" fmla="*/ 15 h 712"/>
                  <a:gd name="T38" fmla="*/ 156 w 1321"/>
                  <a:gd name="T39" fmla="*/ 15 h 712"/>
                  <a:gd name="T40" fmla="*/ 126 w 1321"/>
                  <a:gd name="T41" fmla="*/ 14 h 712"/>
                  <a:gd name="T42" fmla="*/ 101 w 1321"/>
                  <a:gd name="T43" fmla="*/ 14 h 712"/>
                  <a:gd name="T44" fmla="*/ 75 w 1321"/>
                  <a:gd name="T45" fmla="*/ 14 h 712"/>
                  <a:gd name="T46" fmla="*/ 57 w 1321"/>
                  <a:gd name="T47" fmla="*/ 14 h 712"/>
                  <a:gd name="T48" fmla="*/ 34 w 1321"/>
                  <a:gd name="T49" fmla="*/ 13 h 712"/>
                  <a:gd name="T50" fmla="*/ 26 w 1321"/>
                  <a:gd name="T51" fmla="*/ 12 h 712"/>
                  <a:gd name="T52" fmla="*/ 18 w 1321"/>
                  <a:gd name="T53" fmla="*/ 12 h 712"/>
                  <a:gd name="T54" fmla="*/ 6 w 1321"/>
                  <a:gd name="T55" fmla="*/ 12 h 712"/>
                  <a:gd name="T56" fmla="*/ 0 w 1321"/>
                  <a:gd name="T57" fmla="*/ 11 h 712"/>
                  <a:gd name="T58" fmla="*/ 0 w 1321"/>
                  <a:gd name="T59" fmla="*/ 11 h 712"/>
                  <a:gd name="T60" fmla="*/ 4 w 1321"/>
                  <a:gd name="T61" fmla="*/ 10 h 712"/>
                  <a:gd name="T62" fmla="*/ 16 w 1321"/>
                  <a:gd name="T63" fmla="*/ 10 h 712"/>
                  <a:gd name="T64" fmla="*/ 26 w 1321"/>
                  <a:gd name="T65" fmla="*/ 8 h 712"/>
                  <a:gd name="T66" fmla="*/ 53 w 1321"/>
                  <a:gd name="T67" fmla="*/ 6 h 712"/>
                  <a:gd name="T68" fmla="*/ 77 w 1321"/>
                  <a:gd name="T69" fmla="*/ 4 h 712"/>
                  <a:gd name="T70" fmla="*/ 110 w 1321"/>
                  <a:gd name="T71" fmla="*/ 4 h 712"/>
                  <a:gd name="T72" fmla="*/ 144 w 1321"/>
                  <a:gd name="T73" fmla="*/ 4 h 712"/>
                  <a:gd name="T74" fmla="*/ 181 w 1321"/>
                  <a:gd name="T75" fmla="*/ 4 h 712"/>
                  <a:gd name="T76" fmla="*/ 221 w 1321"/>
                  <a:gd name="T77" fmla="*/ 4 h 712"/>
                  <a:gd name="T78" fmla="*/ 265 w 1321"/>
                  <a:gd name="T79" fmla="*/ 4 h 712"/>
                  <a:gd name="T80" fmla="*/ 310 w 1321"/>
                  <a:gd name="T81" fmla="*/ 4 h 712"/>
                  <a:gd name="T82" fmla="*/ 356 w 1321"/>
                  <a:gd name="T83" fmla="*/ 0 h 712"/>
                  <a:gd name="T84" fmla="*/ 356 w 1321"/>
                  <a:gd name="T85" fmla="*/ 0 h 712"/>
                  <a:gd name="T86" fmla="*/ 404 w 1321"/>
                  <a:gd name="T87" fmla="*/ 4 h 712"/>
                  <a:gd name="T88" fmla="*/ 450 w 1321"/>
                  <a:gd name="T89" fmla="*/ 4 h 712"/>
                  <a:gd name="T90" fmla="*/ 495 w 1321"/>
                  <a:gd name="T91" fmla="*/ 4 h 712"/>
                  <a:gd name="T92" fmla="*/ 538 w 1321"/>
                  <a:gd name="T93" fmla="*/ 4 h 712"/>
                  <a:gd name="T94" fmla="*/ 576 w 1321"/>
                  <a:gd name="T95" fmla="*/ 4 h 712"/>
                  <a:gd name="T96" fmla="*/ 612 w 1321"/>
                  <a:gd name="T97" fmla="*/ 4 h 712"/>
                  <a:gd name="T98" fmla="*/ 643 w 1321"/>
                  <a:gd name="T99" fmla="*/ 5 h 712"/>
                  <a:gd name="T100" fmla="*/ 670 w 1321"/>
                  <a:gd name="T101" fmla="*/ 7 h 712"/>
                  <a:gd name="T102" fmla="*/ 693 w 1321"/>
                  <a:gd name="T103" fmla="*/ 9 h 712"/>
                  <a:gd name="T104" fmla="*/ 693 w 1321"/>
                  <a:gd name="T105" fmla="*/ 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95268" name="Text Box 36"/>
            <p:cNvSpPr txBox="1">
              <a:spLocks noChangeArrowheads="1"/>
            </p:cNvSpPr>
            <p:nvPr/>
          </p:nvSpPr>
          <p:spPr bwMode="gray">
            <a:xfrm>
              <a:off x="1566" y="2016"/>
              <a:ext cx="294" cy="308"/>
            </a:xfrm>
            <a:prstGeom prst="rect">
              <a:avLst/>
            </a:prstGeom>
            <a:noFill/>
            <a:ln>
              <a:noFill/>
            </a:ln>
            <a:effectLst/>
            <a:extLst/>
          </p:spPr>
          <p:txBody>
            <a:bodyPr wrap="none">
              <a:spAutoFit/>
            </a:bodyPr>
            <a:lstStyle/>
            <a:p>
              <a:pPr algn="ctr" eaLnBrk="0" hangingPunct="0">
                <a:defRPr/>
              </a:pPr>
              <a:r>
                <a:rPr lang="en-US" sz="2400" b="1">
                  <a:solidFill>
                    <a:srgbClr val="FFFFFF"/>
                  </a:solidFill>
                  <a:effectLst>
                    <a:outerShdw blurRad="38100" dist="38100" dir="2700000" algn="tl">
                      <a:srgbClr val="C0C0C0"/>
                    </a:outerShdw>
                  </a:effectLst>
                  <a:latin typeface="Verdana" panose="020B0604030504040204" pitchFamily="34" charset="0"/>
                  <a:cs typeface="+mn-cs"/>
                </a:rPr>
                <a:t>A</a:t>
              </a:r>
            </a:p>
          </p:txBody>
        </p:sp>
      </p:grpSp>
      <p:sp>
        <p:nvSpPr>
          <p:cNvPr id="95269" name="Oval 37"/>
          <p:cNvSpPr>
            <a:spLocks noChangeArrowheads="1"/>
          </p:cNvSpPr>
          <p:nvPr/>
        </p:nvSpPr>
        <p:spPr bwMode="gray">
          <a:xfrm rot="18227093">
            <a:off x="5129213" y="4995862"/>
            <a:ext cx="122238" cy="125413"/>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0" name="Oval 38"/>
          <p:cNvSpPr>
            <a:spLocks noChangeArrowheads="1"/>
          </p:cNvSpPr>
          <p:nvPr/>
        </p:nvSpPr>
        <p:spPr bwMode="gray">
          <a:xfrm rot="18227093">
            <a:off x="4992688" y="4854575"/>
            <a:ext cx="120650" cy="123825"/>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nvGrpSpPr>
          <p:cNvPr id="10254" name="Group 39"/>
          <p:cNvGrpSpPr>
            <a:grpSpLocks/>
          </p:cNvGrpSpPr>
          <p:nvPr/>
        </p:nvGrpSpPr>
        <p:grpSpPr bwMode="auto">
          <a:xfrm>
            <a:off x="2933700" y="3502025"/>
            <a:ext cx="330200" cy="192088"/>
            <a:chOff x="2016" y="2304"/>
            <a:chExt cx="231" cy="130"/>
          </a:xfrm>
        </p:grpSpPr>
        <p:sp>
          <p:nvSpPr>
            <p:cNvPr id="95272" name="Oval 40"/>
            <p:cNvSpPr>
              <a:spLocks noChangeArrowheads="1"/>
            </p:cNvSpPr>
            <p:nvPr/>
          </p:nvSpPr>
          <p:spPr bwMode="gray">
            <a:xfrm rot="18227093">
              <a:off x="2017" y="2303"/>
              <a:ext cx="82" cy="88"/>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3" name="Oval 41"/>
            <p:cNvSpPr>
              <a:spLocks noChangeArrowheads="1"/>
            </p:cNvSpPr>
            <p:nvPr/>
          </p:nvSpPr>
          <p:spPr bwMode="gray">
            <a:xfrm rot="18227093">
              <a:off x="2160" y="2355"/>
              <a:ext cx="87"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grpSp>
        <p:nvGrpSpPr>
          <p:cNvPr id="10255" name="Group 42"/>
          <p:cNvGrpSpPr>
            <a:grpSpLocks/>
          </p:cNvGrpSpPr>
          <p:nvPr/>
        </p:nvGrpSpPr>
        <p:grpSpPr bwMode="auto">
          <a:xfrm>
            <a:off x="4168775" y="2544763"/>
            <a:ext cx="123825" cy="385762"/>
            <a:chOff x="2832" y="1612"/>
            <a:chExt cx="87" cy="260"/>
          </a:xfrm>
        </p:grpSpPr>
        <p:sp>
          <p:nvSpPr>
            <p:cNvPr id="95275" name="Oval 43"/>
            <p:cNvSpPr>
              <a:spLocks noChangeArrowheads="1"/>
            </p:cNvSpPr>
            <p:nvPr/>
          </p:nvSpPr>
          <p:spPr bwMode="gray">
            <a:xfrm rot="18227093">
              <a:off x="2830" y="1612"/>
              <a:ext cx="81"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6" name="Oval 44"/>
            <p:cNvSpPr>
              <a:spLocks noChangeArrowheads="1"/>
            </p:cNvSpPr>
            <p:nvPr/>
          </p:nvSpPr>
          <p:spPr bwMode="gray">
            <a:xfrm rot="18227093">
              <a:off x="2830"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grpSp>
      <p:sp>
        <p:nvSpPr>
          <p:cNvPr id="95277" name="Oval 45"/>
          <p:cNvSpPr>
            <a:spLocks noChangeArrowheads="1"/>
          </p:cNvSpPr>
          <p:nvPr/>
        </p:nvSpPr>
        <p:spPr bwMode="gray">
          <a:xfrm rot="18227093">
            <a:off x="5489575" y="3525838"/>
            <a:ext cx="122238" cy="125412"/>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95278" name="Oval 46"/>
          <p:cNvSpPr>
            <a:spLocks noChangeArrowheads="1"/>
          </p:cNvSpPr>
          <p:nvPr/>
        </p:nvSpPr>
        <p:spPr bwMode="gray">
          <a:xfrm rot="18227093">
            <a:off x="5268119" y="3640931"/>
            <a:ext cx="122238" cy="123825"/>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p:spPr>
        <p:txBody>
          <a:bodyPr wrap="none" anchor="ctr"/>
          <a:lstStyle/>
          <a:p>
            <a:pPr>
              <a:defRPr/>
            </a:pPr>
            <a:endParaRPr lang="en-US">
              <a:cs typeface="+mn-cs"/>
            </a:endParaRPr>
          </a:p>
        </p:txBody>
      </p:sp>
      <p:sp>
        <p:nvSpPr>
          <p:cNvPr id="14355" name="Text Box 47"/>
          <p:cNvSpPr txBox="1">
            <a:spLocks noChangeArrowheads="1"/>
          </p:cNvSpPr>
          <p:nvPr/>
        </p:nvSpPr>
        <p:spPr bwMode="auto">
          <a:xfrm>
            <a:off x="381000" y="2129700"/>
            <a:ext cx="17145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algn="ctr"/>
            <a:r>
              <a:rPr lang="en-US" sz="2400" dirty="0" err="1" smtClean="0">
                <a:latin typeface="Times New Roman" pitchFamily="18" charset="0"/>
                <a:cs typeface="Times New Roman" pitchFamily="18" charset="0"/>
              </a:rPr>
              <a:t>Ko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gq</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vđ</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ngẫu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nhiên</a:t>
            </a:r>
            <a:endParaRPr lang="en-US" sz="24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lvl="0" algn="just"/>
            <a:endParaRPr lang="en-US" sz="2000" dirty="0">
              <a:latin typeface="Times New Roman" pitchFamily="18" charset="0"/>
              <a:cs typeface="Times New Roman" pitchFamily="18" charset="0"/>
            </a:endParaRPr>
          </a:p>
        </p:txBody>
      </p:sp>
      <p:sp>
        <p:nvSpPr>
          <p:cNvPr id="14356" name="Text Box 48"/>
          <p:cNvSpPr txBox="1">
            <a:spLocks noChangeArrowheads="1"/>
          </p:cNvSpPr>
          <p:nvPr/>
        </p:nvSpPr>
        <p:spPr bwMode="auto">
          <a:xfrm>
            <a:off x="2247900" y="947559"/>
            <a:ext cx="48767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2400" dirty="0" err="1" smtClean="0">
                <a:latin typeface="Times New Roman" pitchFamily="18" charset="0"/>
                <a:cs typeface="Times New Roman" pitchFamily="18" charset="0"/>
              </a:rPr>
              <a:t>Thiếu</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cam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ct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 q </a:t>
            </a:r>
            <a:r>
              <a:rPr lang="en-US" sz="2400" dirty="0" err="1">
                <a:latin typeface="Times New Roman" pitchFamily="18" charset="0"/>
                <a:cs typeface="Times New Roman" pitchFamily="18" charset="0"/>
              </a:rPr>
              <a:t>vđ</a:t>
            </a:r>
            <a:endParaRPr lang="en-US" sz="2400" dirty="0">
              <a:latin typeface="Times New Roman" pitchFamily="18" charset="0"/>
              <a:cs typeface="Times New Roman" pitchFamily="18" charset="0"/>
            </a:endParaRPr>
          </a:p>
          <a:p>
            <a:pPr lvl="0" algn="ct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14357" name="Text Box 49"/>
          <p:cNvSpPr txBox="1">
            <a:spLocks noChangeArrowheads="1"/>
          </p:cNvSpPr>
          <p:nvPr/>
        </p:nvSpPr>
        <p:spPr bwMode="auto">
          <a:xfrm>
            <a:off x="6477000" y="2421358"/>
            <a:ext cx="2209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endParaRPr lang="en-US" sz="2000" dirty="0" err="1">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Nhìn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phiến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diện</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TT </a:t>
            </a:r>
            <a:r>
              <a:rPr lang="en-US" sz="2400" dirty="0" err="1">
                <a:latin typeface="Times New Roman" pitchFamily="18" charset="0"/>
                <a:cs typeface="Times New Roman" pitchFamily="18" charset="0"/>
              </a:rPr>
              <a:t>ko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4358" name="Text Box 50"/>
          <p:cNvSpPr txBox="1">
            <a:spLocks noChangeArrowheads="1"/>
          </p:cNvSpPr>
          <p:nvPr/>
        </p:nvSpPr>
        <p:spPr bwMode="auto">
          <a:xfrm>
            <a:off x="609600" y="5098816"/>
            <a:ext cx="19812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algn="just"/>
            <a:r>
              <a:rPr lang="en-US" sz="2400" dirty="0" err="1" smtClean="0">
                <a:latin typeface="Times New Roman" pitchFamily="18" charset="0"/>
                <a:cs typeface="Times New Roman" pitchFamily="18" charset="0"/>
              </a:rPr>
              <a:t>Ko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endParaRPr lang="en-US" sz="24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4359" name="Text Box 51"/>
          <p:cNvSpPr txBox="1">
            <a:spLocks noChangeArrowheads="1"/>
          </p:cNvSpPr>
          <p:nvPr/>
        </p:nvSpPr>
        <p:spPr bwMode="auto">
          <a:xfrm>
            <a:off x="5390438" y="5653012"/>
            <a:ext cx="2610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r>
              <a:rPr lang="en-US" sz="2400" dirty="0" err="1" smtClean="0">
                <a:latin typeface="Times New Roman" pitchFamily="18" charset="0"/>
                <a:cs typeface="Times New Roman" pitchFamily="18" charset="0"/>
              </a:rPr>
              <a:t>Thiếu</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k.thức</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k.thuật</a:t>
            </a:r>
            <a:r>
              <a:rPr lang="en-US" sz="2400" dirty="0" smtClean="0">
                <a:latin typeface="Times New Roman" pitchFamily="18" charset="0"/>
                <a:cs typeface="Times New Roman" pitchFamily="18" charset="0"/>
              </a:rPr>
              <a:t> GQVĐ. </a:t>
            </a:r>
            <a:endParaRPr lang="en-US" sz="2400" dirty="0">
              <a:latin typeface="Times New Roman" pitchFamily="18" charset="0"/>
              <a:cs typeface="Times New Roman" pitchFamily="18" charset="0"/>
            </a:endParaRPr>
          </a:p>
        </p:txBody>
      </p:sp>
      <p:sp>
        <p:nvSpPr>
          <p:cNvPr id="52" name="Oval 51"/>
          <p:cNvSpPr/>
          <p:nvPr/>
        </p:nvSpPr>
        <p:spPr>
          <a:xfrm>
            <a:off x="3342714" y="3073400"/>
            <a:ext cx="1986524" cy="1995488"/>
          </a:xfrm>
          <a:prstGeom prst="ellipse">
            <a:avLst/>
          </a:prstGeom>
          <a:blipFill>
            <a:blip r:embed="rId2" cstate="print">
              <a:extLst>
                <a:ext uri="{28A0092B-C50C-407E-A947-70E740481C1C}">
                  <a14:useLocalDpi xmlns:a14="http://schemas.microsoft.com/office/drawing/2010/main" val="0"/>
                </a:ext>
              </a:extLst>
            </a:blip>
            <a:srcRect/>
            <a:stretch>
              <a:fillRect l="-11000" r="-11000"/>
            </a:stretch>
          </a:blip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3283417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5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5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5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5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5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5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5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35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3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latin typeface="Times New Roman" pitchFamily="18" charset="0"/>
                <a:cs typeface="Times New Roman" pitchFamily="18" charset="0"/>
              </a:rPr>
              <a:t>3.2. </a:t>
            </a:r>
            <a:r>
              <a:rPr lang="en-US" sz="3600" dirty="0" err="1" smtClean="0">
                <a:latin typeface="Times New Roman" pitchFamily="18" charset="0"/>
                <a:cs typeface="Times New Roman" pitchFamily="18" charset="0"/>
              </a:rPr>
              <a:t>Công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066800"/>
            <a:ext cx="8763000" cy="5638800"/>
          </a:xfrm>
        </p:spPr>
        <p:txBody>
          <a:bodyPr>
            <a:normAutofit/>
          </a:bodyPr>
          <a:lstStyle/>
          <a:p>
            <a:pPr>
              <a:buFont typeface="Wingdings" pitchFamily="2" charset="2"/>
              <a:buChar char="ü"/>
            </a:pP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Kĩ</a:t>
            </a:r>
            <a:r>
              <a:rPr lang="en-US" sz="2800" b="1" i="1"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thuật</a:t>
            </a:r>
            <a:r>
              <a:rPr lang="en-US" sz="2800" b="1" i="1" dirty="0">
                <a:latin typeface="Times New Roman" pitchFamily="18" charset="0"/>
                <a:cs typeface="Times New Roman" pitchFamily="18" charset="0"/>
              </a:rPr>
              <a:t> 4W + </a:t>
            </a:r>
            <a:r>
              <a:rPr lang="en-US" sz="2800" b="1" i="1" dirty="0" smtClean="0">
                <a:latin typeface="Times New Roman" pitchFamily="18" charset="0"/>
                <a:cs typeface="Times New Roman" pitchFamily="18" charset="0"/>
              </a:rPr>
              <a:t>1H</a:t>
            </a:r>
          </a:p>
          <a:p>
            <a:pPr>
              <a:buFont typeface="Wingdings" pitchFamily="2" charset="2"/>
              <a:buChar char="ü"/>
            </a:pPr>
            <a:endParaRPr lang="en-US" sz="2800" b="1" i="1" dirty="0">
              <a:latin typeface="Times New Roman" pitchFamily="18" charset="0"/>
              <a:cs typeface="Times New Roman" pitchFamily="18" charset="0"/>
            </a:endParaRPr>
          </a:p>
          <a:p>
            <a:pPr>
              <a:buFont typeface="Wingdings" pitchFamily="2" charset="2"/>
              <a:buChar char="ü"/>
            </a:pPr>
            <a:r>
              <a:rPr lang="en-US" sz="2800" dirty="0" smtClean="0">
                <a:latin typeface="Times New Roman" pitchFamily="18" charset="0"/>
                <a:cs typeface="Times New Roman" pitchFamily="18" charset="0"/>
              </a:rPr>
              <a:t> </a:t>
            </a:r>
            <a:r>
              <a:rPr lang="en-US" sz="2800" b="1" i="1" dirty="0" err="1">
                <a:latin typeface="Times New Roman" pitchFamily="18" charset="0"/>
                <a:cs typeface="Times New Roman" pitchFamily="18" charset="0"/>
              </a:rPr>
              <a:t>Kĩ</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thuật</a:t>
            </a:r>
            <a:r>
              <a:rPr lang="en-US" sz="2800" b="1" i="1" dirty="0">
                <a:latin typeface="Times New Roman" pitchFamily="18" charset="0"/>
                <a:cs typeface="Times New Roman" pitchFamily="18" charset="0"/>
              </a:rPr>
              <a:t> 5 </a:t>
            </a:r>
            <a:r>
              <a:rPr lang="en-US" sz="2800" b="1" i="1" dirty="0" smtClean="0">
                <a:latin typeface="Times New Roman" pitchFamily="18" charset="0"/>
                <a:cs typeface="Times New Roman" pitchFamily="18" charset="0"/>
              </a:rPr>
              <a:t>Why</a:t>
            </a:r>
          </a:p>
          <a:p>
            <a:pPr>
              <a:buFont typeface="Wingdings" pitchFamily="2" charset="2"/>
              <a:buChar char="ü"/>
            </a:pPr>
            <a:endParaRPr lang="en-US" sz="2800" b="1" i="1" dirty="0">
              <a:latin typeface="Times New Roman" pitchFamily="18" charset="0"/>
              <a:cs typeface="Times New Roman" pitchFamily="18" charset="0"/>
            </a:endParaRPr>
          </a:p>
          <a:p>
            <a:pPr>
              <a:buFont typeface="Wingdings" pitchFamily="2" charset="2"/>
              <a:buChar char="ü"/>
            </a:pPr>
            <a:r>
              <a:rPr lang="en-US" sz="2800" b="1" i="1" dirty="0" err="1">
                <a:latin typeface="Times New Roman" pitchFamily="18" charset="0"/>
                <a:cs typeface="Times New Roman" pitchFamily="18" charset="0"/>
              </a:rPr>
              <a:t>Biểu</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đồ</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xương</a:t>
            </a:r>
            <a:r>
              <a:rPr lang="en-US" sz="2800" b="1" i="1" dirty="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cá</a:t>
            </a:r>
            <a:endParaRPr lang="en-US" sz="2800" b="1" i="1" dirty="0" smtClean="0">
              <a:latin typeface="Times New Roman" pitchFamily="18" charset="0"/>
              <a:cs typeface="Times New Roman" pitchFamily="18" charset="0"/>
            </a:endParaRPr>
          </a:p>
          <a:p>
            <a:pPr>
              <a:buFont typeface="Wingdings" pitchFamily="2" charset="2"/>
              <a:buChar char="ü"/>
            </a:pPr>
            <a:endParaRPr lang="en-US" sz="2800" b="1" i="1" dirty="0">
              <a:latin typeface="Times New Roman" pitchFamily="18" charset="0"/>
              <a:cs typeface="Times New Roman" pitchFamily="18" charset="0"/>
            </a:endParaRPr>
          </a:p>
          <a:p>
            <a:pPr>
              <a:buFont typeface="Wingdings" pitchFamily="2" charset="2"/>
              <a:buChar char="ü"/>
            </a:pPr>
            <a:r>
              <a:rPr lang="en-US" sz="2800" b="1" i="1" dirty="0" err="1" smtClean="0">
                <a:latin typeface="Times New Roman" pitchFamily="18" charset="0"/>
                <a:cs typeface="Times New Roman" pitchFamily="18" charset="0"/>
              </a:rPr>
              <a:t>Sơ</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đồ</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tư</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duy</a:t>
            </a:r>
            <a:endParaRPr lang="en-US" sz="2800" b="1" i="1" dirty="0" smtClean="0">
              <a:latin typeface="Times New Roman" pitchFamily="18" charset="0"/>
              <a:cs typeface="Times New Roman" pitchFamily="18" charset="0"/>
            </a:endParaRPr>
          </a:p>
          <a:p>
            <a:pPr>
              <a:buFont typeface="Wingdings" pitchFamily="2" charset="2"/>
              <a:buChar char="ü"/>
            </a:pPr>
            <a:endParaRPr lang="en-US" sz="2800" b="1" i="1" dirty="0">
              <a:latin typeface="Times New Roman" pitchFamily="18" charset="0"/>
              <a:cs typeface="Times New Roman" pitchFamily="18" charset="0"/>
            </a:endParaRPr>
          </a:p>
          <a:p>
            <a:pPr>
              <a:buFont typeface="Wingdings" pitchFamily="2" charset="2"/>
              <a:buChar char="ü"/>
            </a:pPr>
            <a:r>
              <a:rPr lang="en-US" sz="2800" b="1" i="1" dirty="0" err="1" smtClean="0">
                <a:latin typeface="Times New Roman" pitchFamily="18" charset="0"/>
                <a:cs typeface="Times New Roman" pitchFamily="18" charset="0"/>
              </a:rPr>
              <a:t>Kĩ</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thuật</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công</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não</a:t>
            </a:r>
            <a:endParaRPr lang="en-US" sz="2800" b="1" i="1" smtClean="0">
              <a:latin typeface="Times New Roman" pitchFamily="18" charset="0"/>
              <a:cs typeface="Times New Roman" pitchFamily="18" charset="0"/>
            </a:endParaRPr>
          </a:p>
          <a:p>
            <a:pPr marL="0" indent="0">
              <a:buNone/>
            </a:pPr>
            <a:endParaRPr lang="en-US" sz="2800" b="1" i="1" dirty="0">
              <a:latin typeface="Times New Roman" pitchFamily="18" charset="0"/>
              <a:cs typeface="Times New Roman" pitchFamily="18" charset="0"/>
            </a:endParaRPr>
          </a:p>
          <a:p>
            <a:pPr>
              <a:buFont typeface="Wingdings" pitchFamily="2" charset="2"/>
              <a:buChar char="ü"/>
            </a:pP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Sáu</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chiếc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mũ</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tư</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duy</a:t>
            </a:r>
            <a:endParaRPr lang="en-US" sz="2800" b="1" i="1" dirty="0">
              <a:latin typeface="Times New Roman" pitchFamily="18" charset="0"/>
              <a:cs typeface="Times New Roman" pitchFamily="18" charset="0"/>
            </a:endParaRPr>
          </a:p>
          <a:p>
            <a:pPr>
              <a:buFont typeface="Wingdings" pitchFamily="2" charset="2"/>
              <a:buChar char="ü"/>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8628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err="1" smtClean="0">
                <a:latin typeface="Times New Roman" pitchFamily="18" charset="0"/>
                <a:cs typeface="Times New Roman" pitchFamily="18" charset="0"/>
              </a:rPr>
              <a:t>Kĩ</a:t>
            </a:r>
            <a:r>
              <a:rPr lang="en-US" sz="4000" dirty="0" smtClean="0">
                <a:latin typeface="Times New Roman" pitchFamily="18" charset="0"/>
                <a:cs typeface="Times New Roman" pitchFamily="18" charset="0"/>
              </a:rPr>
              <a:t> </a:t>
            </a:r>
            <a:r>
              <a:rPr lang="en-US" sz="4000" dirty="0" err="1">
                <a:latin typeface="Times New Roman" pitchFamily="18" charset="0"/>
                <a:cs typeface="Times New Roman" pitchFamily="18" charset="0"/>
              </a:rPr>
              <a:t>năng</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và</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tự</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học</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 y="914400"/>
            <a:ext cx="8839200" cy="5715000"/>
          </a:xfrm>
        </p:spPr>
        <p:txBody>
          <a:bodyPr>
            <a:normAutofit/>
          </a:bodyPr>
          <a:lstStyle/>
          <a:p>
            <a:pPr marL="0" indent="0" algn="ctr">
              <a:buNone/>
            </a:pPr>
            <a:endParaRPr lang="en-US" sz="2800" b="1" dirty="0" smtClean="0">
              <a:latin typeface="Times New Roman" pitchFamily="18" charset="0"/>
              <a:cs typeface="Times New Roman" pitchFamily="18" charset="0"/>
            </a:endParaRPr>
          </a:p>
          <a:p>
            <a:pPr marL="0" indent="0" algn="ctr">
              <a:buNone/>
            </a:pPr>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khái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cơ</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bản</a:t>
            </a:r>
            <a:endParaRPr lang="en-US" sz="2800" b="1" dirty="0" smtClean="0">
              <a:latin typeface="Times New Roman" pitchFamily="18" charset="0"/>
              <a:cs typeface="Times New Roman" pitchFamily="18" charset="0"/>
            </a:endParaRPr>
          </a:p>
          <a:p>
            <a:pPr algn="just">
              <a:buFontTx/>
              <a:buChar char="-"/>
            </a:pPr>
            <a:endParaRPr lang="en-US" sz="2800" b="1" i="1" dirty="0" smtClean="0">
              <a:latin typeface="Times New Roman" pitchFamily="18" charset="0"/>
              <a:cs typeface="Times New Roman" pitchFamily="18" charset="0"/>
            </a:endParaRPr>
          </a:p>
          <a:p>
            <a:pPr algn="just">
              <a:buFontTx/>
              <a:buChar char="-"/>
            </a:pPr>
            <a:r>
              <a:rPr lang="en-US" sz="2800" b="1" i="1" dirty="0" err="1" smtClean="0">
                <a:latin typeface="Times New Roman" pitchFamily="18" charset="0"/>
                <a:cs typeface="Times New Roman" pitchFamily="18" charset="0"/>
              </a:rPr>
              <a:t>Kĩ</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p>
          <a:p>
            <a:pPr marL="0" indent="0" algn="just">
              <a:buNone/>
            </a:pPr>
            <a:endParaRPr lang="en-US" sz="2800" dirty="0">
              <a:latin typeface="Times New Roman" pitchFamily="18" charset="0"/>
              <a:cs typeface="Times New Roman" pitchFamily="18" charset="0"/>
            </a:endParaRPr>
          </a:p>
          <a:p>
            <a:pPr marL="0" indent="0" algn="just">
              <a:buNone/>
            </a:pPr>
            <a:r>
              <a:rPr lang="en-US" sz="2800" i="1" dirty="0" err="1" smtClean="0">
                <a:latin typeface="Times New Roman" pitchFamily="18" charset="0"/>
                <a:cs typeface="Times New Roman" pitchFamily="18" charset="0"/>
              </a:rPr>
              <a:t>Là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khả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năng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thực</a:t>
            </a:r>
            <a:r>
              <a:rPr lang="en-US" sz="2800" i="1" dirty="0" smtClean="0">
                <a:latin typeface="Times New Roman" pitchFamily="18" charset="0"/>
                <a:cs typeface="Times New Roman" pitchFamily="18" charset="0"/>
              </a:rPr>
              <a:t> </a:t>
            </a:r>
            <a:r>
              <a:rPr lang="en-US" sz="2800" i="1" dirty="0" err="1">
                <a:latin typeface="Times New Roman" pitchFamily="18" charset="0"/>
                <a:cs typeface="Times New Roman" pitchFamily="18" charset="0"/>
              </a:rPr>
              <a:t>hiện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có</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kết</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quả</a:t>
            </a: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1 </a:t>
            </a:r>
            <a:r>
              <a:rPr lang="en-US" sz="2800" i="1" dirty="0" err="1" smtClean="0">
                <a:latin typeface="Times New Roman" pitchFamily="18" charset="0"/>
                <a:cs typeface="Times New Roman" pitchFamily="18" charset="0"/>
              </a:rPr>
              <a:t>hành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nào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bằng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cách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vận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dụng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những</a:t>
            </a:r>
            <a:r>
              <a:rPr lang="en-US" sz="2800" i="1" dirty="0" smtClean="0">
                <a:latin typeface="Times New Roman" pitchFamily="18" charset="0"/>
                <a:cs typeface="Times New Roman" pitchFamily="18" charset="0"/>
              </a:rPr>
              <a:t> tri </a:t>
            </a:r>
            <a:r>
              <a:rPr lang="en-US" sz="2800" i="1" dirty="0" err="1" smtClean="0">
                <a:latin typeface="Times New Roman" pitchFamily="18" charset="0"/>
                <a:cs typeface="Times New Roman" pitchFamily="18" charset="0"/>
              </a:rPr>
              <a:t>thức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những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kinh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nghiệm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để</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hành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phù</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hợp</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với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những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điều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kiện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cho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phép</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35074518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66" y="152400"/>
            <a:ext cx="8229600" cy="715962"/>
          </a:xfrm>
        </p:spPr>
        <p:txBody>
          <a:bodyPr>
            <a:noAutofit/>
          </a:bodyPr>
          <a:lstStyle/>
          <a:p>
            <a:pPr lvl="0"/>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Công</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5" name="TextBox 4"/>
          <p:cNvSpPr txBox="1"/>
          <p:nvPr/>
        </p:nvSpPr>
        <p:spPr>
          <a:xfrm>
            <a:off x="4223084" y="1310640"/>
            <a:ext cx="3886200" cy="523220"/>
          </a:xfrm>
          <a:prstGeom prst="rect">
            <a:avLst/>
          </a:prstGeom>
          <a:noFill/>
        </p:spPr>
        <p:txBody>
          <a:bodyPr wrap="square" rtlCol="0">
            <a:spAutoFit/>
          </a:bodyPr>
          <a:lstStyle/>
          <a:p>
            <a:r>
              <a:rPr lang="en-US" sz="2800" b="1" i="1" dirty="0" smtClean="0">
                <a:latin typeface="Times New Roman" pitchFamily="18" charset="0"/>
                <a:cs typeface="Times New Roman" pitchFamily="18" charset="0"/>
              </a:rPr>
              <a:t>1. </a:t>
            </a:r>
            <a:r>
              <a:rPr lang="en-US" sz="2800" b="1" i="1" dirty="0" err="1" smtClean="0">
                <a:latin typeface="Times New Roman" pitchFamily="18" charset="0"/>
                <a:cs typeface="Times New Roman" pitchFamily="18" charset="0"/>
              </a:rPr>
              <a:t>Kĩ</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thuật</a:t>
            </a:r>
            <a:r>
              <a:rPr lang="en-US" sz="2800" b="1" i="1" dirty="0" smtClean="0">
                <a:latin typeface="Times New Roman" pitchFamily="18" charset="0"/>
                <a:cs typeface="Times New Roman" pitchFamily="18" charset="0"/>
              </a:rPr>
              <a:t> 4W + 1H</a:t>
            </a:r>
            <a:endParaRPr lang="en-US" sz="2800" b="1" i="1" dirty="0">
              <a:latin typeface="Times New Roman" pitchFamily="18" charset="0"/>
              <a:cs typeface="Times New Roman" pitchFamily="18" charset="0"/>
            </a:endParaRPr>
          </a:p>
        </p:txBody>
      </p:sp>
      <p:sp>
        <p:nvSpPr>
          <p:cNvPr id="6" name="TextBox 5"/>
          <p:cNvSpPr txBox="1"/>
          <p:nvPr/>
        </p:nvSpPr>
        <p:spPr>
          <a:xfrm>
            <a:off x="152400" y="1310640"/>
            <a:ext cx="2852286" cy="4247317"/>
          </a:xfrm>
          <a:prstGeom prst="rect">
            <a:avLst/>
          </a:prstGeom>
          <a:noFill/>
        </p:spPr>
        <p:txBody>
          <a:bodyPr wrap="square" rtlCol="0">
            <a:spAutoFit/>
          </a:bodyPr>
          <a:lstStyle/>
          <a:p>
            <a:pPr algn="just"/>
            <a:r>
              <a:rPr lang="vi-VN" sz="2800" i="1" dirty="0">
                <a:latin typeface="Times New Roman" pitchFamily="18" charset="0"/>
                <a:cs typeface="Times New Roman" pitchFamily="18" charset="0"/>
              </a:rPr>
              <a:t>Là kỹ thuật đặt các câu hỏi W&amp;H nhằm xác định rõ bản chất VĐ, nguyên nhân xuất hiện VĐ, hoàn cảnh xuất hiện VĐ và giải pháp để giải quyết VĐ.</a:t>
            </a:r>
            <a:endParaRPr lang="en-US" sz="2800" i="1" dirty="0">
              <a:latin typeface="Times New Roman" pitchFamily="18" charset="0"/>
              <a:cs typeface="Times New Roman" pitchFamily="18" charset="0"/>
            </a:endParaRPr>
          </a:p>
          <a:p>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034456306"/>
              </p:ext>
            </p:extLst>
          </p:nvPr>
        </p:nvGraphicFramePr>
        <p:xfrm>
          <a:off x="3352800" y="2133600"/>
          <a:ext cx="5410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328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066800"/>
            <a:ext cx="8763000" cy="5638800"/>
          </a:xfrm>
        </p:spPr>
        <p:txBody>
          <a:bodyPr>
            <a:normAutofit/>
          </a:bodyPr>
          <a:lstStyle/>
          <a:p>
            <a:r>
              <a:rPr lang="vi-VN" sz="2800" b="1" dirty="0">
                <a:latin typeface="Times New Roman" pitchFamily="18" charset="0"/>
                <a:cs typeface="Times New Roman" pitchFamily="18" charset="0"/>
              </a:rPr>
              <a:t>Who</a:t>
            </a:r>
            <a:r>
              <a:rPr lang="vi-VN" sz="2800" dirty="0">
                <a:latin typeface="Times New Roman" pitchFamily="18" charset="0"/>
                <a:cs typeface="Times New Roman" pitchFamily="18" charset="0"/>
              </a:rPr>
              <a:t> (ai): VĐ này của/liên quan đến ai? Ai chịu trách nhiệm giải quyết? </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vi-VN" sz="2800" b="1" dirty="0" smtClean="0">
                <a:latin typeface="Times New Roman" pitchFamily="18" charset="0"/>
                <a:cs typeface="Times New Roman" pitchFamily="18" charset="0"/>
              </a:rPr>
              <a:t>What</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(cái gì): Cái gì xảy ra? VĐ này là gì? </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vi-VN" sz="2800" b="1" dirty="0" smtClean="0">
                <a:latin typeface="Times New Roman" pitchFamily="18" charset="0"/>
                <a:cs typeface="Times New Roman" pitchFamily="18" charset="0"/>
              </a:rPr>
              <a:t>When</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(khi nào): VĐ này xảy ra khi nào? </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vi-VN" sz="2800" b="1" dirty="0" smtClean="0">
                <a:latin typeface="Times New Roman" pitchFamily="18" charset="0"/>
                <a:cs typeface="Times New Roman" pitchFamily="18" charset="0"/>
              </a:rPr>
              <a:t>Where</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(ở đâu): VĐ này xảy ra ở đâu? </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r>
              <a:rPr lang="vi-VN" sz="2800" b="1" dirty="0" smtClean="0">
                <a:latin typeface="Times New Roman" pitchFamily="18" charset="0"/>
                <a:cs typeface="Times New Roman" pitchFamily="18" charset="0"/>
              </a:rPr>
              <a:t>How </a:t>
            </a:r>
            <a:r>
              <a:rPr lang="vi-VN" sz="2800" dirty="0">
                <a:latin typeface="Times New Roman" pitchFamily="18" charset="0"/>
                <a:cs typeface="Times New Roman" pitchFamily="18" charset="0"/>
              </a:rPr>
              <a:t>(làm như thế nào): </a:t>
            </a:r>
            <a:r>
              <a:rPr lang="vi-VN" sz="2800" dirty="0" smtClean="0">
                <a:latin typeface="Times New Roman" pitchFamily="18" charset="0"/>
                <a:cs typeface="Times New Roman" pitchFamily="18" charset="0"/>
              </a:rPr>
              <a:t>Khắc </a:t>
            </a:r>
            <a:r>
              <a:rPr lang="vi-VN" sz="2800" dirty="0">
                <a:latin typeface="Times New Roman" pitchFamily="18" charset="0"/>
                <a:cs typeface="Times New Roman" pitchFamily="18" charset="0"/>
              </a:rPr>
              <a:t>phục làm sao?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8032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066800"/>
            <a:ext cx="8763000" cy="5638800"/>
          </a:xfrm>
        </p:spPr>
        <p:txBody>
          <a:bodyPr>
            <a:normAutofit/>
          </a:bodyPr>
          <a:lstStyle/>
          <a:p>
            <a:r>
              <a:rPr lang="en-US" sz="2800" dirty="0" smtClean="0">
                <a:latin typeface="Times New Roman" pitchFamily="18" charset="0"/>
                <a:cs typeface="Times New Roman" pitchFamily="18" charset="0"/>
              </a:rPr>
              <a:t>4W1H</a:t>
            </a:r>
          </a:p>
          <a:p>
            <a:r>
              <a:rPr lang="en-US" sz="2800" dirty="0" smtClean="0">
                <a:latin typeface="Times New Roman" pitchFamily="18" charset="0"/>
                <a:cs typeface="Times New Roman" pitchFamily="18" charset="0"/>
              </a:rPr>
              <a:t>5Whys</a:t>
            </a:r>
          </a:p>
          <a:p>
            <a:r>
              <a:rPr lang="en-US" sz="2800" dirty="0" err="1" smtClean="0">
                <a:latin typeface="Times New Roman" pitchFamily="18" charset="0"/>
                <a:cs typeface="Times New Roman" pitchFamily="18" charset="0"/>
              </a:rPr>
              <a:t>Biểu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duy</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KT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não</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6 </a:t>
            </a:r>
            <a:r>
              <a:rPr lang="en-US" sz="2800" dirty="0" err="1" smtClean="0">
                <a:latin typeface="Times New Roman" pitchFamily="18" charset="0"/>
                <a:cs typeface="Times New Roman" pitchFamily="18" charset="0"/>
              </a:rPr>
              <a:t>chiếc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duy</a:t>
            </a:r>
            <a:endParaRPr lang="en-US" sz="2800" dirty="0" smtClean="0">
              <a:latin typeface="Times New Roman" pitchFamily="18" charset="0"/>
              <a:cs typeface="Times New Roman" pitchFamily="18" charset="0"/>
            </a:endParaRPr>
          </a:p>
          <a:p>
            <a:pPr marL="0" indent="0">
              <a:buNone/>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endParaRPr lang="en-US" sz="2800" dirty="0" smtClean="0">
              <a:latin typeface="Times New Roman" pitchFamily="18" charset="0"/>
              <a:cs typeface="Times New Roman" pitchFamily="18" charset="0"/>
            </a:endParaRPr>
          </a:p>
          <a:p>
            <a:pPr marL="0" indent="0">
              <a:buNone/>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hỗ</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trợ</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6018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228600" y="1066800"/>
            <a:ext cx="8686800" cy="5562600"/>
          </a:xfrm>
        </p:spPr>
        <p:txBody>
          <a:bodyPr>
            <a:normAutofit/>
          </a:bodyPr>
          <a:lstStyle/>
          <a:p>
            <a:pPr marL="0" indent="0">
              <a:buNone/>
            </a:pPr>
            <a:r>
              <a:rPr lang="en-US" sz="2800" b="1" dirty="0" smtClean="0">
                <a:latin typeface="+mj-lt"/>
              </a:rPr>
              <a:t>  </a:t>
            </a:r>
          </a:p>
          <a:p>
            <a:pPr marL="0" indent="0" algn="just">
              <a:buNone/>
            </a:pPr>
            <a:r>
              <a:rPr lang="en-US" sz="2800" b="1" dirty="0" err="1" smtClean="0">
                <a:solidFill>
                  <a:srgbClr val="FFC000"/>
                </a:solidFill>
                <a:latin typeface="Times New Roman" pitchFamily="18" charset="0"/>
                <a:cs typeface="Times New Roman" pitchFamily="18" charset="0"/>
              </a:rPr>
              <a:t>Hoạt</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động</a:t>
            </a:r>
            <a:r>
              <a:rPr lang="en-US" sz="2800" b="1" dirty="0" smtClean="0">
                <a:solidFill>
                  <a:srgbClr val="FFC000"/>
                </a:solidFill>
                <a:latin typeface="Times New Roman" pitchFamily="18" charset="0"/>
                <a:cs typeface="Times New Roman" pitchFamily="18" charset="0"/>
              </a:rPr>
              <a:t> (10 </a:t>
            </a:r>
            <a:r>
              <a:rPr lang="en-US" sz="2800" b="1" dirty="0" err="1" smtClean="0">
                <a:solidFill>
                  <a:srgbClr val="FFC000"/>
                </a:solidFill>
                <a:latin typeface="Times New Roman" pitchFamily="18" charset="0"/>
                <a:cs typeface="Times New Roman" pitchFamily="18" charset="0"/>
              </a:rPr>
              <a:t>phút</a:t>
            </a:r>
            <a:r>
              <a:rPr lang="en-US" sz="2800" b="1" dirty="0" smtClean="0">
                <a:solidFill>
                  <a:srgbClr val="FFC000"/>
                </a:solidFill>
                <a:latin typeface="Times New Roman" pitchFamily="18" charset="0"/>
                <a:cs typeface="Times New Roman" pitchFamily="18" charset="0"/>
              </a:rPr>
              <a:t>)</a:t>
            </a:r>
            <a:r>
              <a:rPr lang="vi-VN" sz="2800" dirty="0" smtClean="0">
                <a:solidFill>
                  <a:srgbClr val="FFC000"/>
                </a:solidFill>
                <a:latin typeface="Times New Roman" pitchFamily="18" charset="0"/>
                <a:cs typeface="Times New Roman" pitchFamily="18" charset="0"/>
              </a:rPr>
              <a:t>: </a:t>
            </a:r>
            <a:endParaRPr lang="en-US" sz="2800" dirty="0" smtClean="0">
              <a:solidFill>
                <a:srgbClr val="FFC000"/>
              </a:solidFill>
              <a:latin typeface="Times New Roman" pitchFamily="18" charset="0"/>
              <a:cs typeface="Times New Roman" pitchFamily="18" charset="0"/>
            </a:endParaRPr>
          </a:p>
          <a:p>
            <a:pPr marL="0" indent="0" algn="just">
              <a:buNone/>
            </a:pPr>
            <a:endParaRPr lang="en-US" sz="2800" dirty="0" smtClean="0">
              <a:solidFill>
                <a:srgbClr val="FFC000"/>
              </a:solidFill>
              <a:latin typeface="Times New Roman" pitchFamily="18" charset="0"/>
              <a:cs typeface="Times New Roman" pitchFamily="18" charset="0"/>
            </a:endParaRPr>
          </a:p>
          <a:p>
            <a:pPr marL="0" indent="0" algn="just">
              <a:buNone/>
            </a:pPr>
            <a:r>
              <a:rPr lang="en-US" sz="2800" dirty="0" err="1" smtClean="0">
                <a:solidFill>
                  <a:srgbClr val="FFC000"/>
                </a:solidFill>
                <a:latin typeface="Times New Roman" pitchFamily="18" charset="0"/>
                <a:cs typeface="Times New Roman" pitchFamily="18" charset="0"/>
              </a:rPr>
              <a:t>Nêu</a:t>
            </a:r>
            <a:r>
              <a:rPr lang="en-US" sz="2800" dirty="0" smtClean="0">
                <a:solidFill>
                  <a:srgbClr val="FFC000"/>
                </a:solidFill>
                <a:latin typeface="Times New Roman" pitchFamily="18" charset="0"/>
                <a:cs typeface="Times New Roman" pitchFamily="18" charset="0"/>
              </a:rPr>
              <a:t> </a:t>
            </a:r>
            <a:r>
              <a:rPr lang="vi-VN" sz="2800" dirty="0" smtClean="0">
                <a:solidFill>
                  <a:srgbClr val="FFC000"/>
                </a:solidFill>
                <a:latin typeface="Times New Roman" pitchFamily="18" charset="0"/>
                <a:cs typeface="Times New Roman" pitchFamily="18" charset="0"/>
              </a:rPr>
              <a:t>một </a:t>
            </a:r>
            <a:r>
              <a:rPr lang="vi-VN" sz="2800" dirty="0">
                <a:solidFill>
                  <a:srgbClr val="FFC000"/>
                </a:solidFill>
                <a:latin typeface="Times New Roman" pitchFamily="18" charset="0"/>
                <a:cs typeface="Times New Roman" pitchFamily="18" charset="0"/>
              </a:rPr>
              <a:t>vấn </a:t>
            </a:r>
            <a:r>
              <a:rPr lang="vi-VN" sz="2800" dirty="0" smtClean="0">
                <a:solidFill>
                  <a:srgbClr val="FFC000"/>
                </a:solidFill>
                <a:latin typeface="Times New Roman" pitchFamily="18" charset="0"/>
                <a:cs typeface="Times New Roman" pitchFamily="18" charset="0"/>
              </a:rPr>
              <a:t>đề</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cần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giải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quyết</a:t>
            </a:r>
            <a:r>
              <a:rPr lang="vi-VN" sz="2800" dirty="0" smtClean="0">
                <a:solidFill>
                  <a:srgbClr val="FFC000"/>
                </a:solidFill>
                <a:latin typeface="Times New Roman" pitchFamily="18" charset="0"/>
                <a:cs typeface="Times New Roman" pitchFamily="18" charset="0"/>
              </a:rPr>
              <a:t>, </a:t>
            </a:r>
            <a:r>
              <a:rPr lang="vi-VN" sz="2800" dirty="0">
                <a:solidFill>
                  <a:srgbClr val="FFC000"/>
                </a:solidFill>
                <a:latin typeface="Times New Roman" pitchFamily="18" charset="0"/>
                <a:cs typeface="Times New Roman" pitchFamily="18" charset="0"/>
              </a:rPr>
              <a:t>sử dụng kỹ thuật 4W1H để xác định chi tiết vấn đề đó.</a:t>
            </a:r>
            <a:endParaRPr lang="en-US" sz="28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4945927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762000"/>
            <a:ext cx="8839200" cy="5791200"/>
          </a:xfrm>
        </p:spPr>
        <p:txBody>
          <a:bodyPr>
            <a:normAutofit/>
          </a:bodyPr>
          <a:lstStyle/>
          <a:p>
            <a:pPr marL="0" indent="0" algn="ctr">
              <a:buNone/>
            </a:pPr>
            <a:r>
              <a:rPr lang="en-US" sz="2400" b="1" i="1" dirty="0" smtClean="0">
                <a:latin typeface="Times New Roman" pitchFamily="18" charset="0"/>
                <a:cs typeface="Times New Roman" pitchFamily="18" charset="0"/>
              </a:rPr>
              <a:t> 2. </a:t>
            </a:r>
            <a:r>
              <a:rPr lang="en-US" sz="2400" b="1" i="1" dirty="0" err="1" smtClean="0">
                <a:latin typeface="Times New Roman" pitchFamily="18" charset="0"/>
                <a:cs typeface="Times New Roman" pitchFamily="18" charset="0"/>
              </a:rPr>
              <a:t>Kĩ</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thuật</a:t>
            </a:r>
            <a:r>
              <a:rPr lang="en-US" sz="2400" b="1" i="1" dirty="0" smtClean="0">
                <a:latin typeface="Times New Roman" pitchFamily="18" charset="0"/>
                <a:cs typeface="Times New Roman" pitchFamily="18" charset="0"/>
              </a:rPr>
              <a:t> 5 Whys</a:t>
            </a:r>
          </a:p>
          <a:p>
            <a:pPr marL="0" indent="0" algn="just">
              <a:buNone/>
            </a:pPr>
            <a:r>
              <a:rPr lang="vi-VN"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endParaRPr lang="en-US" sz="2400" i="1" dirty="0">
              <a:latin typeface="Times New Roman" pitchFamily="18" charset="0"/>
              <a:cs typeface="Times New Roman" pitchFamily="18" charset="0"/>
            </a:endParaRPr>
          </a:p>
          <a:p>
            <a:pPr marL="0" indent="0" algn="just">
              <a:buNone/>
            </a:pPr>
            <a:r>
              <a:rPr lang="en-US" sz="2800" i="1" dirty="0" smtClean="0">
                <a:latin typeface="Times New Roman" pitchFamily="18" charset="0"/>
                <a:cs typeface="Times New Roman" pitchFamily="18" charset="0"/>
              </a:rPr>
              <a:t> L</a:t>
            </a:r>
            <a:r>
              <a:rPr lang="vi-VN" sz="2800" i="1" dirty="0" smtClean="0">
                <a:latin typeface="Times New Roman" pitchFamily="18" charset="0"/>
                <a:cs typeface="Times New Roman" pitchFamily="18" charset="0"/>
              </a:rPr>
              <a:t>à </a:t>
            </a:r>
            <a:r>
              <a:rPr lang="vi-VN" sz="2800" i="1" dirty="0">
                <a:latin typeface="Times New Roman" pitchFamily="18" charset="0"/>
                <a:cs typeface="Times New Roman" pitchFamily="18" charset="0"/>
              </a:rPr>
              <a:t>một kỹ thuật đặt câu hỏi lặp đi lặp lại được sử dụng để </a:t>
            </a:r>
            <a:r>
              <a:rPr lang="vi-VN" sz="2800" i="1" dirty="0" smtClean="0">
                <a:latin typeface="Times New Roman" pitchFamily="18" charset="0"/>
                <a:cs typeface="Times New Roman" pitchFamily="18" charset="0"/>
              </a:rPr>
              <a:t>xác </a:t>
            </a:r>
            <a:r>
              <a:rPr lang="vi-VN" sz="2800" i="1" dirty="0">
                <a:latin typeface="Times New Roman" pitchFamily="18" charset="0"/>
                <a:cs typeface="Times New Roman" pitchFamily="18" charset="0"/>
              </a:rPr>
              <a:t>định nguyên nhân gốc rễ của </a:t>
            </a:r>
            <a:r>
              <a:rPr lang="vi-VN" sz="2800" i="1" dirty="0" smtClean="0">
                <a:latin typeface="Times New Roman" pitchFamily="18" charset="0"/>
                <a:cs typeface="Times New Roman" pitchFamily="18" charset="0"/>
              </a:rPr>
              <a:t>vấn </a:t>
            </a:r>
            <a:r>
              <a:rPr lang="vi-VN" sz="2800" i="1" dirty="0">
                <a:latin typeface="Times New Roman" pitchFamily="18" charset="0"/>
                <a:cs typeface="Times New Roman" pitchFamily="18" charset="0"/>
              </a:rPr>
              <a:t>đề bằng cách lặp lại câu hỏi "Tại sao?" Mỗi câu trả lời tạo thành cơ sở cho câu hỏi tiếp theo</a:t>
            </a:r>
            <a:r>
              <a:rPr lang="vi-VN" sz="2800" i="1" dirty="0" smtClean="0">
                <a:latin typeface="Times New Roman" pitchFamily="18" charset="0"/>
                <a:cs typeface="Times New Roman" pitchFamily="18" charset="0"/>
              </a:rPr>
              <a:t>.</a:t>
            </a:r>
            <a:endParaRPr lang="en-US" sz="2800" i="1"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42448715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762000"/>
            <a:ext cx="8839200" cy="5791200"/>
          </a:xfrm>
        </p:spPr>
        <p:txBody>
          <a:bodyPr>
            <a:normAutofit/>
          </a:bodyPr>
          <a:lstStyle/>
          <a:p>
            <a:pPr marL="0" indent="0" algn="ctr">
              <a:buNone/>
            </a:pPr>
            <a:r>
              <a:rPr lang="en-US" sz="2400" b="1" i="1" dirty="0" smtClean="0">
                <a:latin typeface="Times New Roman" pitchFamily="18" charset="0"/>
                <a:cs typeface="Times New Roman" pitchFamily="18" charset="0"/>
              </a:rPr>
              <a:t> 2. </a:t>
            </a:r>
            <a:r>
              <a:rPr lang="en-US" sz="2400" b="1" i="1" dirty="0" err="1" smtClean="0">
                <a:latin typeface="Times New Roman" pitchFamily="18" charset="0"/>
                <a:cs typeface="Times New Roman" pitchFamily="18" charset="0"/>
              </a:rPr>
              <a:t>Kĩ</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thuật</a:t>
            </a:r>
            <a:r>
              <a:rPr lang="en-US" sz="2400" b="1" i="1" dirty="0" smtClean="0">
                <a:latin typeface="Times New Roman" pitchFamily="18" charset="0"/>
                <a:cs typeface="Times New Roman" pitchFamily="18" charset="0"/>
              </a:rPr>
              <a:t> 5 Why</a:t>
            </a:r>
          </a:p>
          <a:p>
            <a:pPr marL="0" indent="0" algn="just">
              <a:buNone/>
            </a:pPr>
            <a:r>
              <a:rPr lang="en-US" sz="2400" b="1" dirty="0" smtClean="0">
                <a:latin typeface="Times New Roman" pitchFamily="18" charset="0"/>
                <a:cs typeface="Times New Roman" pitchFamily="18" charset="0"/>
              </a:rPr>
              <a:t>VD </a:t>
            </a:r>
            <a:r>
              <a:rPr lang="en-US" sz="2400" b="1" dirty="0" err="1">
                <a:latin typeface="Times New Roman" pitchFamily="18" charset="0"/>
                <a:cs typeface="Times New Roman" pitchFamily="18" charset="0"/>
              </a:rPr>
              <a:t>v</a:t>
            </a:r>
            <a:r>
              <a:rPr lang="en-US" sz="2400" b="1" dirty="0" err="1" smtClean="0">
                <a:latin typeface="Times New Roman" pitchFamily="18" charset="0"/>
                <a:cs typeface="Times New Roman" pitchFamily="18" charset="0"/>
              </a:rPr>
              <a:t>ấn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đề</a:t>
            </a:r>
            <a:r>
              <a:rPr lang="en-US" sz="2400" b="1"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Khách </a:t>
            </a:r>
            <a:r>
              <a:rPr lang="vi-VN" sz="2400" dirty="0">
                <a:latin typeface="Times New Roman" pitchFamily="18" charset="0"/>
                <a:cs typeface="Times New Roman" pitchFamily="18" charset="0"/>
              </a:rPr>
              <a:t>hàng của bạn </a:t>
            </a:r>
            <a:r>
              <a:rPr lang="vi-VN" sz="2400" dirty="0" smtClean="0">
                <a:latin typeface="Times New Roman" pitchFamily="18" charset="0"/>
                <a:cs typeface="Times New Roman" pitchFamily="18" charset="0"/>
              </a:rPr>
              <a:t>từ </a:t>
            </a:r>
            <a:r>
              <a:rPr lang="vi-VN" sz="2400" dirty="0">
                <a:latin typeface="Times New Roman" pitchFamily="18" charset="0"/>
                <a:cs typeface="Times New Roman" pitchFamily="18" charset="0"/>
              </a:rPr>
              <a:t>chối trả tiền cho các tờ rơi bạn in</a:t>
            </a:r>
            <a:endParaRPr lang="en-US" sz="2400" i="1" dirty="0" smtClean="0">
              <a:latin typeface="Times New Roman" pitchFamily="18" charset="0"/>
              <a:cs typeface="Times New Roman" pitchFamily="18" charset="0"/>
            </a:endParaRPr>
          </a:p>
          <a:p>
            <a:pPr marL="0" indent="0" algn="just">
              <a:buNone/>
            </a:pPr>
            <a:endParaRPr lang="en-US" sz="2400" i="1"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21527399"/>
              </p:ext>
            </p:extLst>
          </p:nvPr>
        </p:nvGraphicFramePr>
        <p:xfrm>
          <a:off x="228600" y="2743200"/>
          <a:ext cx="86868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ight Arrow 4"/>
          <p:cNvSpPr/>
          <p:nvPr/>
        </p:nvSpPr>
        <p:spPr>
          <a:xfrm>
            <a:off x="5572760" y="3388360"/>
            <a:ext cx="53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533400" y="4708358"/>
            <a:ext cx="2971800" cy="1768642"/>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2400" i="1" dirty="0" err="1">
                <a:latin typeface="Times New Roman" pitchFamily="18" charset="0"/>
                <a:cs typeface="Times New Roman" pitchFamily="18" charset="0"/>
              </a:rPr>
              <a:t>Cần</a:t>
            </a:r>
            <a:r>
              <a:rPr lang="en-US" sz="2400" i="1" dirty="0">
                <a:latin typeface="Times New Roman" pitchFamily="18" charset="0"/>
                <a:cs typeface="Times New Roman" pitchFamily="18" charset="0"/>
              </a:rPr>
              <a:t> </a:t>
            </a:r>
            <a:r>
              <a:rPr lang="vi-VN" sz="2400" i="1" dirty="0">
                <a:latin typeface="Times New Roman" pitchFamily="18" charset="0"/>
                <a:cs typeface="Times New Roman" pitchFamily="18" charset="0"/>
              </a:rPr>
              <a:t> tìm một nhà cung cấp có thể chuyển mực in đến trong thời gian ngắn</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738330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143000"/>
            <a:ext cx="8915400" cy="5486400"/>
          </a:xfrm>
        </p:spPr>
        <p:txBody>
          <a:bodyPr>
            <a:normAutofit/>
          </a:bodyPr>
          <a:lstStyle/>
          <a:p>
            <a:endParaRPr lang="en-US" dirty="0"/>
          </a:p>
        </p:txBody>
      </p:sp>
      <p:sp>
        <p:nvSpPr>
          <p:cNvPr id="4" name="Rounded Rectangular Callout 3"/>
          <p:cNvSpPr/>
          <p:nvPr/>
        </p:nvSpPr>
        <p:spPr>
          <a:xfrm>
            <a:off x="1447800" y="2438400"/>
            <a:ext cx="7543800" cy="3048000"/>
          </a:xfrm>
          <a:prstGeom prst="wedgeRoundRectCallout">
            <a:avLst>
              <a:gd name="adj1" fmla="val -22044"/>
              <a:gd name="adj2" fmla="val 8901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marL="342900" indent="-342900" algn="just">
              <a:buFontTx/>
              <a:buChar char="-"/>
            </a:pPr>
            <a:r>
              <a:rPr lang="en-US" sz="2400" dirty="0" smtClean="0">
                <a:latin typeface="Times New Roman" pitchFamily="18" charset="0"/>
                <a:cs typeface="Times New Roman" pitchFamily="18" charset="0"/>
              </a:rPr>
              <a:t>T</a:t>
            </a:r>
            <a:r>
              <a:rPr lang="vi-VN" sz="2400" dirty="0" smtClean="0">
                <a:latin typeface="Times New Roman" pitchFamily="18" charset="0"/>
                <a:cs typeface="Times New Roman" pitchFamily="18" charset="0"/>
              </a:rPr>
              <a:t>hích </a:t>
            </a:r>
            <a:r>
              <a:rPr lang="vi-VN" sz="2400" dirty="0">
                <a:latin typeface="Times New Roman" pitchFamily="18" charset="0"/>
                <a:cs typeface="Times New Roman" pitchFamily="18" charset="0"/>
              </a:rPr>
              <a:t>hợp nhất với những vấn đề đơn giản hoặc có độ khó vừa phải.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342900" indent="-342900" algn="just">
              <a:buFontTx/>
              <a:buChar char="-"/>
            </a:pPr>
            <a:r>
              <a:rPr lang="vi-VN" sz="2400" dirty="0" smtClean="0">
                <a:latin typeface="Times New Roman" pitchFamily="18" charset="0"/>
                <a:cs typeface="Times New Roman" pitchFamily="18" charset="0"/>
              </a:rPr>
              <a:t>Đối </a:t>
            </a:r>
            <a:r>
              <a:rPr lang="vi-VN" sz="2400" dirty="0">
                <a:latin typeface="Times New Roman" pitchFamily="18" charset="0"/>
                <a:cs typeface="Times New Roman" pitchFamily="18" charset="0"/>
              </a:rPr>
              <a:t>với những vấn đề có tính phức tạp hoặc quan trọng hơn, nó có thể chỉ hướng cho bạn đi theo một hướng điều tra duy nhất trong khi có thể có rất nhiều nguyên nhân.</a:t>
            </a:r>
            <a:endParaRPr lang="en-US" sz="2400" dirty="0">
              <a:latin typeface="Times New Roman" pitchFamily="18" charset="0"/>
              <a:cs typeface="Times New Roman" pitchFamily="18" charset="0"/>
            </a:endParaRPr>
          </a:p>
        </p:txBody>
      </p:sp>
      <p:sp>
        <p:nvSpPr>
          <p:cNvPr id="5" name="Oval 4"/>
          <p:cNvSpPr/>
          <p:nvPr/>
        </p:nvSpPr>
        <p:spPr>
          <a:xfrm>
            <a:off x="304800" y="1114124"/>
            <a:ext cx="3505200" cy="1143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Times New Roman" pitchFamily="18" charset="0"/>
                <a:cs typeface="Times New Roman" pitchFamily="18" charset="0"/>
              </a:rPr>
              <a:t>S</a:t>
            </a:r>
            <a:r>
              <a:rPr lang="vi-VN" sz="2400" dirty="0">
                <a:latin typeface="Times New Roman" pitchFamily="18" charset="0"/>
                <a:cs typeface="Times New Roman" pitchFamily="18" charset="0"/>
              </a:rPr>
              <a:t>ử dụng 5</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Why</a:t>
            </a:r>
            <a:r>
              <a:rPr lang="vi-V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smtClean="0">
                <a:latin typeface="Times New Roman" pitchFamily="18" charset="0"/>
                <a:cs typeface="Times New Roman" pitchFamily="18" charset="0"/>
              </a:rPr>
              <a:t>???</a:t>
            </a:r>
            <a:endParaRPr lang="en-US" sz="2400" dirty="0"/>
          </a:p>
        </p:txBody>
      </p:sp>
    </p:spTree>
    <p:extLst>
      <p:ext uri="{BB962C8B-B14F-4D97-AF65-F5344CB8AC3E}">
        <p14:creationId xmlns:p14="http://schemas.microsoft.com/office/powerpoint/2010/main" val="25651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143000"/>
            <a:ext cx="8915400" cy="5486400"/>
          </a:xfrm>
        </p:spPr>
        <p:txBody>
          <a:bodyPr>
            <a:normAutofit/>
          </a:bodyPr>
          <a:lstStyle/>
          <a:p>
            <a:endParaRPr lang="en-US" dirty="0" smtClean="0"/>
          </a:p>
          <a:p>
            <a:endParaRPr lang="en-US" dirty="0" smtClean="0"/>
          </a:p>
          <a:p>
            <a:pPr algn="just"/>
            <a:r>
              <a:rPr lang="vi-VN" sz="2800" dirty="0">
                <a:latin typeface="+mj-lt"/>
              </a:rPr>
              <a:t>Sử dụng kỹ thuật 5 Whys kết hợp cùng với kỹ thuật </a:t>
            </a:r>
            <a:r>
              <a:rPr lang="en-US" sz="2800" dirty="0" smtClean="0">
                <a:latin typeface="+mj-lt"/>
              </a:rPr>
              <a:t>4</a:t>
            </a:r>
            <a:r>
              <a:rPr lang="vi-VN" sz="2800" dirty="0" smtClean="0">
                <a:latin typeface="+mj-lt"/>
              </a:rPr>
              <a:t>W1H</a:t>
            </a:r>
            <a:r>
              <a:rPr lang="vi-VN" sz="2800" dirty="0">
                <a:latin typeface="+mj-lt"/>
              </a:rPr>
              <a:t>, biểu đồ xương cá và kỹ thuật động não (brainstorming) để: </a:t>
            </a:r>
            <a:endParaRPr lang="en-US" sz="2800" dirty="0" smtClean="0">
              <a:latin typeface="+mj-lt"/>
            </a:endParaRPr>
          </a:p>
          <a:p>
            <a:pPr algn="just">
              <a:buFontTx/>
              <a:buChar char="-"/>
            </a:pPr>
            <a:r>
              <a:rPr lang="vi-VN" sz="2800" dirty="0" smtClean="0">
                <a:latin typeface="+mj-lt"/>
              </a:rPr>
              <a:t>Tìm </a:t>
            </a:r>
            <a:r>
              <a:rPr lang="vi-VN" sz="2800" dirty="0">
                <a:latin typeface="+mj-lt"/>
              </a:rPr>
              <a:t>ra các nguyên nhân, xác định những nguyên nhân cốt </a:t>
            </a:r>
            <a:r>
              <a:rPr lang="vi-VN" sz="2800" dirty="0" smtClean="0">
                <a:latin typeface="+mj-lt"/>
              </a:rPr>
              <a:t>lõi</a:t>
            </a:r>
            <a:r>
              <a:rPr lang="en-US" sz="2800" dirty="0" smtClean="0">
                <a:latin typeface="+mj-lt"/>
              </a:rPr>
              <a:t>.</a:t>
            </a:r>
          </a:p>
          <a:p>
            <a:pPr algn="just">
              <a:buFontTx/>
              <a:buChar char="-"/>
            </a:pPr>
            <a:r>
              <a:rPr lang="vi-VN" sz="2800" dirty="0" smtClean="0">
                <a:latin typeface="+mj-lt"/>
              </a:rPr>
              <a:t>Tìm </a:t>
            </a:r>
            <a:r>
              <a:rPr lang="vi-VN" sz="2800" dirty="0">
                <a:latin typeface="+mj-lt"/>
              </a:rPr>
              <a:t>ra các giải pháp, đánh giá và lựa chọn giải pháp. </a:t>
            </a:r>
            <a:endParaRPr lang="en-US" sz="2800" dirty="0">
              <a:latin typeface="+mj-lt"/>
            </a:endParaRPr>
          </a:p>
          <a:p>
            <a:endParaRPr lang="en-US" dirty="0"/>
          </a:p>
        </p:txBody>
      </p:sp>
      <p:sp>
        <p:nvSpPr>
          <p:cNvPr id="5" name="Oval 4"/>
          <p:cNvSpPr/>
          <p:nvPr/>
        </p:nvSpPr>
        <p:spPr>
          <a:xfrm>
            <a:off x="304800" y="1114124"/>
            <a:ext cx="3505200" cy="1143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Times New Roman" pitchFamily="18" charset="0"/>
                <a:cs typeface="Times New Roman" pitchFamily="18" charset="0"/>
              </a:rPr>
              <a:t>S</a:t>
            </a:r>
            <a:r>
              <a:rPr lang="vi-VN" sz="2400" dirty="0">
                <a:latin typeface="Times New Roman" pitchFamily="18" charset="0"/>
                <a:cs typeface="Times New Roman" pitchFamily="18" charset="0"/>
              </a:rPr>
              <a:t>ử dụng 5</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Whys</a:t>
            </a:r>
            <a:r>
              <a:rPr lang="vi-V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smtClean="0">
                <a:latin typeface="Times New Roman" pitchFamily="18" charset="0"/>
                <a:cs typeface="Times New Roman" pitchFamily="18" charset="0"/>
              </a:rPr>
              <a:t>???</a:t>
            </a:r>
            <a:endParaRPr lang="en-US" sz="2400" dirty="0"/>
          </a:p>
        </p:txBody>
      </p:sp>
    </p:spTree>
    <p:extLst>
      <p:ext uri="{BB962C8B-B14F-4D97-AF65-F5344CB8AC3E}">
        <p14:creationId xmlns:p14="http://schemas.microsoft.com/office/powerpoint/2010/main" val="333357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1143000"/>
            <a:ext cx="8915400" cy="5486400"/>
          </a:xfrm>
        </p:spPr>
        <p:txBody>
          <a:bodyPr>
            <a:normAutofit/>
          </a:bodyPr>
          <a:lstStyle/>
          <a:p>
            <a:pPr marL="0" indent="0" algn="ctr">
              <a:buNone/>
            </a:pPr>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Kĩ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5 whys</a:t>
            </a:r>
          </a:p>
          <a:p>
            <a:pPr marL="0" indent="0">
              <a:buNone/>
            </a:pPr>
            <a:endParaRPr lang="en-US" dirty="0" smtClean="0">
              <a:latin typeface="Times New Roman" pitchFamily="18" charset="0"/>
              <a:cs typeface="Times New Roman" pitchFamily="18" charset="0"/>
            </a:endParaRPr>
          </a:p>
          <a:p>
            <a:pPr algn="just"/>
            <a:r>
              <a:rPr lang="vi-VN" sz="2800" dirty="0">
                <a:latin typeface="Times New Roman" pitchFamily="18" charset="0"/>
                <a:cs typeface="Times New Roman" pitchFamily="18" charset="0"/>
              </a:rPr>
              <a:t>Không bắt buộc dừng lại ở số lượng 5 câu hỏi Why, có thể đi sâu hơn nếu vẫn chưa tìm ra nguyên nhân gốc rễ.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r>
              <a:rPr lang="vi-VN" sz="2800" dirty="0" smtClean="0">
                <a:latin typeface="Times New Roman" pitchFamily="18" charset="0"/>
                <a:cs typeface="Times New Roman" pitchFamily="18" charset="0"/>
              </a:rPr>
              <a:t>Nhưng </a:t>
            </a:r>
            <a:r>
              <a:rPr lang="vi-VN" sz="2800" dirty="0">
                <a:latin typeface="Times New Roman" pitchFamily="18" charset="0"/>
                <a:cs typeface="Times New Roman" pitchFamily="18" charset="0"/>
              </a:rPr>
              <a:t>nếu đi quá 7 Whys sẽ là dấu hiệu cho thấy: </a:t>
            </a:r>
            <a:endParaRPr lang="en-US" sz="2800" dirty="0" smtClean="0">
              <a:latin typeface="Times New Roman" pitchFamily="18" charset="0"/>
              <a:cs typeface="Times New Roman" pitchFamily="18" charset="0"/>
            </a:endParaRPr>
          </a:p>
          <a:p>
            <a:pPr algn="just">
              <a:buFontTx/>
              <a:buChar char="-"/>
            </a:pPr>
            <a:r>
              <a:rPr lang="vi-VN" sz="2800" dirty="0" smtClean="0">
                <a:latin typeface="Times New Roman" pitchFamily="18" charset="0"/>
                <a:cs typeface="Times New Roman" pitchFamily="18" charset="0"/>
              </a:rPr>
              <a:t>Bạn </a:t>
            </a:r>
            <a:r>
              <a:rPr lang="vi-VN" sz="2800" dirty="0">
                <a:latin typeface="Times New Roman" pitchFamily="18" charset="0"/>
                <a:cs typeface="Times New Roman" pitchFamily="18" charset="0"/>
              </a:rPr>
              <a:t>đang đi sai hướng, hoặc </a:t>
            </a:r>
            <a:endParaRPr lang="en-US" sz="2800" dirty="0" smtClean="0">
              <a:latin typeface="Times New Roman" pitchFamily="18" charset="0"/>
              <a:cs typeface="Times New Roman" pitchFamily="18" charset="0"/>
            </a:endParaRPr>
          </a:p>
          <a:p>
            <a:pPr algn="just">
              <a:buFontTx/>
              <a:buChar char="-"/>
            </a:pPr>
            <a:r>
              <a:rPr lang="en-US" sz="2800" dirty="0" smtClean="0">
                <a:latin typeface="Times New Roman" pitchFamily="18" charset="0"/>
                <a:cs typeface="Times New Roman" pitchFamily="18" charset="0"/>
              </a:rPr>
              <a:t>V</a:t>
            </a:r>
            <a:r>
              <a:rPr lang="vi-VN" sz="2800" dirty="0" smtClean="0">
                <a:latin typeface="Times New Roman" pitchFamily="18" charset="0"/>
                <a:cs typeface="Times New Roman" pitchFamily="18" charset="0"/>
              </a:rPr>
              <a:t>ấn </a:t>
            </a:r>
            <a:r>
              <a:rPr lang="vi-VN" sz="2800" dirty="0">
                <a:latin typeface="Times New Roman" pitchFamily="18" charset="0"/>
                <a:cs typeface="Times New Roman" pitchFamily="18" charset="0"/>
              </a:rPr>
              <a:t>đề quá lớn, phức tạp. Cần chia nhỏ VĐ hoặc áp dụng kỹ thuật xử lý VĐ khác.</a:t>
            </a:r>
            <a:endParaRPr lang="en-US" sz="2800" dirty="0" smtClean="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1123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228600" y="1066800"/>
            <a:ext cx="8686800" cy="5562600"/>
          </a:xfrm>
        </p:spPr>
        <p:txBody>
          <a:bodyPr>
            <a:normAutofit/>
          </a:bodyPr>
          <a:lstStyle/>
          <a:p>
            <a:pPr marL="0" indent="0" algn="just">
              <a:buNone/>
            </a:pPr>
            <a:r>
              <a:rPr lang="en-US" sz="2800" dirty="0" smtClean="0">
                <a:latin typeface="Times New Roman" pitchFamily="18" charset="0"/>
                <a:cs typeface="Times New Roman" pitchFamily="18" charset="0"/>
              </a:rPr>
              <a:t>  </a:t>
            </a:r>
          </a:p>
          <a:p>
            <a:pPr marL="0" indent="0" algn="just">
              <a:buNone/>
            </a:pPr>
            <a:r>
              <a:rPr lang="en-US" sz="2800" b="1" dirty="0" err="1" smtClean="0">
                <a:solidFill>
                  <a:srgbClr val="FFC000"/>
                </a:solidFill>
                <a:latin typeface="Times New Roman" pitchFamily="18" charset="0"/>
                <a:cs typeface="Times New Roman" pitchFamily="18" charset="0"/>
              </a:rPr>
              <a:t>Hoạt</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động</a:t>
            </a:r>
            <a:r>
              <a:rPr lang="en-US" sz="2800" b="1" dirty="0" smtClean="0">
                <a:solidFill>
                  <a:srgbClr val="FFC000"/>
                </a:solidFill>
                <a:latin typeface="Times New Roman" pitchFamily="18" charset="0"/>
                <a:cs typeface="Times New Roman" pitchFamily="18" charset="0"/>
              </a:rPr>
              <a:t> </a:t>
            </a:r>
            <a:r>
              <a:rPr lang="vi-VN" sz="2800" b="1" dirty="0" smtClean="0">
                <a:solidFill>
                  <a:srgbClr val="FFC000"/>
                </a:solidFill>
                <a:latin typeface="Times New Roman" pitchFamily="18" charset="0"/>
                <a:cs typeface="Times New Roman" pitchFamily="18" charset="0"/>
              </a:rPr>
              <a:t>nhóm</a:t>
            </a:r>
            <a:r>
              <a:rPr lang="en-US" sz="2800" b="1" dirty="0" smtClean="0">
                <a:solidFill>
                  <a:srgbClr val="FFC000"/>
                </a:solidFill>
                <a:latin typeface="Times New Roman" pitchFamily="18" charset="0"/>
                <a:cs typeface="Times New Roman" pitchFamily="18" charset="0"/>
              </a:rPr>
              <a:t> (10 </a:t>
            </a:r>
            <a:r>
              <a:rPr lang="en-US" sz="2800" b="1" dirty="0" err="1" smtClean="0">
                <a:solidFill>
                  <a:srgbClr val="FFC000"/>
                </a:solidFill>
                <a:latin typeface="Times New Roman" pitchFamily="18" charset="0"/>
                <a:cs typeface="Times New Roman" pitchFamily="18" charset="0"/>
              </a:rPr>
              <a:t>phút</a:t>
            </a:r>
            <a:r>
              <a:rPr lang="en-US" sz="2800" b="1" dirty="0" smtClean="0">
                <a:solidFill>
                  <a:srgbClr val="FFC000"/>
                </a:solidFill>
                <a:latin typeface="Times New Roman" pitchFamily="18" charset="0"/>
                <a:cs typeface="Times New Roman" pitchFamily="18" charset="0"/>
              </a:rPr>
              <a:t>)</a:t>
            </a:r>
            <a:r>
              <a:rPr lang="vi-VN"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Nêu</a:t>
            </a:r>
            <a:r>
              <a:rPr lang="en-US" sz="2800" dirty="0" smtClean="0">
                <a:solidFill>
                  <a:srgbClr val="FFC000"/>
                </a:solidFill>
                <a:latin typeface="Times New Roman" pitchFamily="18" charset="0"/>
                <a:cs typeface="Times New Roman" pitchFamily="18" charset="0"/>
              </a:rPr>
              <a:t> </a:t>
            </a:r>
            <a:r>
              <a:rPr lang="vi-VN" sz="2800" dirty="0" smtClean="0">
                <a:solidFill>
                  <a:srgbClr val="FFC000"/>
                </a:solidFill>
                <a:latin typeface="Times New Roman" pitchFamily="18" charset="0"/>
                <a:cs typeface="Times New Roman" pitchFamily="18" charset="0"/>
              </a:rPr>
              <a:t>một </a:t>
            </a:r>
            <a:r>
              <a:rPr lang="vi-VN" sz="2800" dirty="0">
                <a:solidFill>
                  <a:srgbClr val="FFC000"/>
                </a:solidFill>
                <a:latin typeface="Times New Roman" pitchFamily="18" charset="0"/>
                <a:cs typeface="Times New Roman" pitchFamily="18" charset="0"/>
              </a:rPr>
              <a:t>vấn </a:t>
            </a:r>
            <a:r>
              <a:rPr lang="vi-VN" sz="2800" dirty="0" smtClean="0">
                <a:solidFill>
                  <a:srgbClr val="FFC000"/>
                </a:solidFill>
                <a:latin typeface="Times New Roman" pitchFamily="18" charset="0"/>
                <a:cs typeface="Times New Roman" pitchFamily="18" charset="0"/>
              </a:rPr>
              <a:t>đề</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cần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giải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quyết</a:t>
            </a:r>
            <a:r>
              <a:rPr lang="vi-VN" sz="2800" dirty="0" smtClean="0">
                <a:solidFill>
                  <a:srgbClr val="FFC000"/>
                </a:solidFill>
                <a:latin typeface="Times New Roman" pitchFamily="18" charset="0"/>
                <a:cs typeface="Times New Roman" pitchFamily="18" charset="0"/>
              </a:rPr>
              <a:t>, </a:t>
            </a:r>
            <a:r>
              <a:rPr lang="vi-VN" sz="2800" dirty="0">
                <a:solidFill>
                  <a:srgbClr val="FFC000"/>
                </a:solidFill>
                <a:latin typeface="Times New Roman" pitchFamily="18" charset="0"/>
                <a:cs typeface="Times New Roman" pitchFamily="18" charset="0"/>
              </a:rPr>
              <a:t>sử dụng kỹ thuật </a:t>
            </a:r>
            <a:r>
              <a:rPr lang="vi-VN" sz="2800" dirty="0" smtClean="0">
                <a:solidFill>
                  <a:srgbClr val="FFC000"/>
                </a:solidFill>
                <a:latin typeface="Times New Roman" pitchFamily="18" charset="0"/>
                <a:cs typeface="Times New Roman" pitchFamily="18" charset="0"/>
              </a:rPr>
              <a:t>5 Why</a:t>
            </a:r>
            <a:r>
              <a:rPr lang="en-US" sz="2800" dirty="0" smtClean="0">
                <a:solidFill>
                  <a:srgbClr val="FFC000"/>
                </a:solidFill>
                <a:latin typeface="Times New Roman" pitchFamily="18" charset="0"/>
                <a:cs typeface="Times New Roman" pitchFamily="18" charset="0"/>
              </a:rPr>
              <a:t>s</a:t>
            </a:r>
            <a:r>
              <a:rPr lang="vi-VN" sz="2800" dirty="0" smtClean="0">
                <a:solidFill>
                  <a:srgbClr val="FFC000"/>
                </a:solidFill>
                <a:latin typeface="Times New Roman" pitchFamily="18" charset="0"/>
                <a:cs typeface="Times New Roman" pitchFamily="18" charset="0"/>
              </a:rPr>
              <a:t> </a:t>
            </a:r>
            <a:r>
              <a:rPr lang="vi-VN" sz="2800" dirty="0">
                <a:solidFill>
                  <a:srgbClr val="FFC000"/>
                </a:solidFill>
                <a:latin typeface="Times New Roman" pitchFamily="18" charset="0"/>
                <a:cs typeface="Times New Roman" pitchFamily="18" charset="0"/>
              </a:rPr>
              <a:t>để chỉ ra nguyên nhân cốt lõi của vấn đề đó.</a:t>
            </a:r>
            <a:endParaRPr lang="en-US" sz="28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122037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vi-VN" sz="3600" dirty="0" smtClean="0">
                <a:latin typeface="Times New Roman" pitchFamily="18" charset="0"/>
                <a:cs typeface="Times New Roman" pitchFamily="18" charset="0"/>
              </a:rPr>
              <a:t/>
            </a:r>
            <a:br>
              <a:rPr lang="vi-VN"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1143000"/>
            <a:ext cx="8686800" cy="5486400"/>
          </a:xfrm>
        </p:spPr>
        <p:txBody>
          <a:bodyPr>
            <a:normAutofit lnSpcReduction="10000"/>
          </a:bodyPr>
          <a:lstStyle/>
          <a:p>
            <a:pPr marL="0" indent="0" algn="ctr">
              <a:buNone/>
            </a:pPr>
            <a:r>
              <a:rPr lang="en-US" sz="3500" b="1" dirty="0" err="1">
                <a:latin typeface="Times New Roman" pitchFamily="18" charset="0"/>
                <a:cs typeface="Times New Roman" pitchFamily="18" charset="0"/>
              </a:rPr>
              <a:t>Các</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khái</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niệm</a:t>
            </a:r>
            <a:r>
              <a:rPr lang="en-US" sz="3500" b="1" dirty="0">
                <a:latin typeface="Times New Roman" pitchFamily="18" charset="0"/>
                <a:cs typeface="Times New Roman" pitchFamily="18" charset="0"/>
              </a:rPr>
              <a:t> </a:t>
            </a:r>
            <a:r>
              <a:rPr lang="en-US" sz="3500" b="1" dirty="0" err="1">
                <a:latin typeface="Times New Roman" pitchFamily="18" charset="0"/>
                <a:cs typeface="Times New Roman" pitchFamily="18" charset="0"/>
              </a:rPr>
              <a:t>cơ</a:t>
            </a:r>
            <a:r>
              <a:rPr lang="en-US" sz="3500" b="1" dirty="0">
                <a:latin typeface="Times New Roman" pitchFamily="18" charset="0"/>
                <a:cs typeface="Times New Roman" pitchFamily="18" charset="0"/>
              </a:rPr>
              <a:t> </a:t>
            </a:r>
            <a:r>
              <a:rPr lang="en-US" sz="3500" b="1" dirty="0" err="1" smtClean="0">
                <a:latin typeface="Times New Roman" pitchFamily="18" charset="0"/>
                <a:cs typeface="Times New Roman" pitchFamily="18" charset="0"/>
              </a:rPr>
              <a:t>bản</a:t>
            </a:r>
            <a:endParaRPr lang="en-US" sz="3500" b="1" dirty="0" smtClean="0">
              <a:latin typeface="Times New Roman" pitchFamily="18" charset="0"/>
              <a:cs typeface="Times New Roman" pitchFamily="18" charset="0"/>
            </a:endParaRPr>
          </a:p>
          <a:p>
            <a:pPr marL="0" indent="0" algn="ctr">
              <a:buNone/>
            </a:pPr>
            <a:endParaRPr lang="vi-VN" dirty="0" smtClean="0"/>
          </a:p>
          <a:p>
            <a:pPr marL="0" indent="0" algn="just">
              <a:buNone/>
            </a:pPr>
            <a:r>
              <a:rPr lang="vi-VN" sz="3000" b="1" i="1" dirty="0" smtClean="0">
                <a:latin typeface="Times New Roman" pitchFamily="18" charset="0"/>
                <a:cs typeface="Times New Roman" pitchFamily="18" charset="0"/>
              </a:rPr>
              <a:t>Học tập</a:t>
            </a:r>
            <a:r>
              <a:rPr lang="en-US" sz="3000" b="1" i="1" dirty="0" smtClean="0">
                <a:latin typeface="Times New Roman" pitchFamily="18" charset="0"/>
                <a:cs typeface="Times New Roman" pitchFamily="18" charset="0"/>
              </a:rPr>
              <a:t>:</a:t>
            </a:r>
            <a:r>
              <a:rPr lang="vi-VN" sz="3000" b="1" i="1"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là quá trình tích luỹ kiến thức của nhân loại trong nhà trường và ngoài xã </a:t>
            </a:r>
            <a:r>
              <a:rPr lang="vi-VN" sz="3000" dirty="0" smtClean="0">
                <a:latin typeface="Times New Roman" pitchFamily="18" charset="0"/>
                <a:cs typeface="Times New Roman" pitchFamily="18" charset="0"/>
              </a:rPr>
              <a:t>hội. </a:t>
            </a:r>
            <a:endParaRPr lang="en-US" sz="3000" dirty="0" smtClean="0">
              <a:latin typeface="Times New Roman" pitchFamily="18" charset="0"/>
              <a:cs typeface="Times New Roman" pitchFamily="18" charset="0"/>
            </a:endParaRPr>
          </a:p>
          <a:p>
            <a:pPr marL="0" indent="0" algn="just">
              <a:buNone/>
            </a:pPr>
            <a:endParaRPr lang="vi-VN" sz="3000" dirty="0" smtClean="0">
              <a:latin typeface="Times New Roman" pitchFamily="18" charset="0"/>
              <a:cs typeface="Times New Roman" pitchFamily="18" charset="0"/>
            </a:endParaRPr>
          </a:p>
          <a:p>
            <a:pPr marL="0" indent="0" algn="just">
              <a:buNone/>
            </a:pPr>
            <a:r>
              <a:rPr lang="vi-VN" sz="3000" b="1" i="1" dirty="0" smtClean="0">
                <a:latin typeface="Times New Roman" pitchFamily="18" charset="0"/>
                <a:cs typeface="Times New Roman" pitchFamily="18" charset="0"/>
              </a:rPr>
              <a:t>Kỹ </a:t>
            </a:r>
            <a:r>
              <a:rPr lang="vi-VN" sz="3000" b="1" i="1" dirty="0">
                <a:latin typeface="Times New Roman" pitchFamily="18" charset="0"/>
                <a:cs typeface="Times New Roman" pitchFamily="18" charset="0"/>
              </a:rPr>
              <a:t>năng học tập </a:t>
            </a:r>
            <a:r>
              <a:rPr lang="vi-VN" sz="3000" dirty="0">
                <a:latin typeface="Times New Roman" pitchFamily="18" charset="0"/>
                <a:cs typeface="Times New Roman" pitchFamily="18" charset="0"/>
              </a:rPr>
              <a:t>là những kỹ năng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học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cần </a:t>
            </a:r>
            <a:r>
              <a:rPr lang="vi-VN" sz="3000" dirty="0">
                <a:latin typeface="Times New Roman" pitchFamily="18" charset="0"/>
                <a:cs typeface="Times New Roman" pitchFamily="18" charset="0"/>
              </a:rPr>
              <a:t>để cho phép </a:t>
            </a:r>
            <a:r>
              <a:rPr lang="vi-VN" sz="3000" dirty="0" smtClean="0">
                <a:latin typeface="Times New Roman" pitchFamily="18" charset="0"/>
                <a:cs typeface="Times New Roman" pitchFamily="18" charset="0"/>
              </a:rPr>
              <a:t>nghiên </a:t>
            </a:r>
            <a:r>
              <a:rPr lang="vi-VN" sz="3000" dirty="0">
                <a:latin typeface="Times New Roman" pitchFamily="18" charset="0"/>
                <a:cs typeface="Times New Roman" pitchFamily="18" charset="0"/>
              </a:rPr>
              <a:t>cứu và </a:t>
            </a:r>
            <a:r>
              <a:rPr lang="vi-VN" sz="3000" dirty="0" smtClean="0">
                <a:latin typeface="Times New Roman" pitchFamily="18" charset="0"/>
                <a:cs typeface="Times New Roman" pitchFamily="18" charset="0"/>
              </a:rPr>
              <a:t>học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tập</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hiệu </a:t>
            </a:r>
            <a:r>
              <a:rPr lang="vi-VN" sz="3000" dirty="0" smtClean="0">
                <a:latin typeface="Times New Roman" pitchFamily="18" charset="0"/>
                <a:cs typeface="Times New Roman" pitchFamily="18" charset="0"/>
              </a:rPr>
              <a:t>quả.</a:t>
            </a:r>
            <a:endParaRPr lang="en-US" sz="3000" dirty="0" smtClean="0">
              <a:latin typeface="Times New Roman" pitchFamily="18" charset="0"/>
              <a:cs typeface="Times New Roman" pitchFamily="18" charset="0"/>
            </a:endParaRPr>
          </a:p>
          <a:p>
            <a:pPr marL="0" indent="0" algn="just">
              <a:buNone/>
            </a:pPr>
            <a:endParaRPr lang="en-US" sz="4500" dirty="0" smtClean="0">
              <a:latin typeface="Times New Roman" pitchFamily="18" charset="0"/>
              <a:cs typeface="Times New Roman" pitchFamily="18" charset="0"/>
            </a:endParaRPr>
          </a:p>
          <a:p>
            <a:pPr marL="0" indent="0">
              <a:buNone/>
            </a:pPr>
            <a:r>
              <a:rPr lang="vi-VN" dirty="0"/>
              <a:t/>
            </a:r>
            <a:br>
              <a:rPr lang="vi-VN" dirty="0"/>
            </a:br>
            <a:endParaRPr lang="en-US" dirty="0"/>
          </a:p>
        </p:txBody>
      </p:sp>
    </p:spTree>
    <p:extLst>
      <p:ext uri="{BB962C8B-B14F-4D97-AF65-F5344CB8AC3E}">
        <p14:creationId xmlns:p14="http://schemas.microsoft.com/office/powerpoint/2010/main" val="5171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76200" y="990600"/>
            <a:ext cx="8763000" cy="5638800"/>
          </a:xfrm>
        </p:spPr>
        <p:txBody>
          <a:bodyPr>
            <a:normAutofit/>
          </a:bodyPr>
          <a:lstStyle/>
          <a:p>
            <a:pPr marL="0" indent="0" algn="ctr">
              <a:buNone/>
            </a:pPr>
            <a:r>
              <a:rPr lang="en-US" sz="2800" b="1" i="1" dirty="0" smtClean="0">
                <a:latin typeface="Times New Roman" pitchFamily="18" charset="0"/>
                <a:cs typeface="Times New Roman" pitchFamily="18" charset="0"/>
              </a:rPr>
              <a:t>3. </a:t>
            </a:r>
            <a:r>
              <a:rPr lang="en-US" sz="2800" b="1" i="1" dirty="0" err="1" smtClean="0">
                <a:latin typeface="Times New Roman" pitchFamily="18" charset="0"/>
                <a:cs typeface="Times New Roman" pitchFamily="18" charset="0"/>
              </a:rPr>
              <a:t>Biểu</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đồ</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xương</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cá</a:t>
            </a:r>
            <a:endParaRPr lang="en-US" sz="2800" b="1" i="1" dirty="0" smtClean="0">
              <a:latin typeface="Times New Roman" pitchFamily="18" charset="0"/>
              <a:cs typeface="Times New Roman" pitchFamily="18" charset="0"/>
            </a:endParaRPr>
          </a:p>
          <a:p>
            <a:pPr marL="0" indent="0" algn="ctr">
              <a:buNone/>
            </a:pPr>
            <a:endParaRPr lang="en-US" sz="2800" b="1" i="1" dirty="0">
              <a:latin typeface="Times New Roman" pitchFamily="18" charset="0"/>
              <a:cs typeface="Times New Roman" pitchFamily="18" charset="0"/>
            </a:endParaRPr>
          </a:p>
          <a:p>
            <a:pPr marL="0" indent="0" algn="ctr">
              <a:buNone/>
            </a:pPr>
            <a:endParaRPr lang="en-US" sz="2800" b="1" i="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905000"/>
            <a:ext cx="6858000" cy="3429000"/>
          </a:xfrm>
          <a:prstGeom prst="rect">
            <a:avLst/>
          </a:prstGeom>
        </p:spPr>
      </p:pic>
      <p:sp>
        <p:nvSpPr>
          <p:cNvPr id="6" name="Rounded Rectangle 5"/>
          <p:cNvSpPr/>
          <p:nvPr/>
        </p:nvSpPr>
        <p:spPr>
          <a:xfrm>
            <a:off x="3962400" y="22098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 </a:t>
            </a:r>
            <a:r>
              <a:rPr lang="en-US" dirty="0" err="1" smtClean="0"/>
              <a:t>người</a:t>
            </a:r>
            <a:endParaRPr lang="en-US" dirty="0"/>
          </a:p>
        </p:txBody>
      </p:sp>
      <p:sp>
        <p:nvSpPr>
          <p:cNvPr id="7" name="Rounded Rectangle 6"/>
          <p:cNvSpPr/>
          <p:nvPr/>
        </p:nvSpPr>
        <p:spPr>
          <a:xfrm>
            <a:off x="2514600" y="22860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pháp</a:t>
            </a:r>
            <a:endParaRPr lang="en-US" dirty="0"/>
          </a:p>
        </p:txBody>
      </p:sp>
      <p:sp>
        <p:nvSpPr>
          <p:cNvPr id="8" name="Rounded Rectangle 7"/>
          <p:cNvSpPr/>
          <p:nvPr/>
        </p:nvSpPr>
        <p:spPr>
          <a:xfrm>
            <a:off x="3962400" y="46482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Hóa</a:t>
            </a:r>
            <a:r>
              <a:rPr lang="en-US" dirty="0" smtClean="0"/>
              <a:t> </a:t>
            </a:r>
            <a:r>
              <a:rPr lang="en-US" dirty="0" err="1" smtClean="0"/>
              <a:t>chất</a:t>
            </a:r>
            <a:endParaRPr lang="en-US" dirty="0"/>
          </a:p>
        </p:txBody>
      </p:sp>
      <p:sp>
        <p:nvSpPr>
          <p:cNvPr id="9" name="Rounded Rectangle 8"/>
          <p:cNvSpPr/>
          <p:nvPr/>
        </p:nvSpPr>
        <p:spPr>
          <a:xfrm>
            <a:off x="2819400" y="464820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Máy</a:t>
            </a:r>
            <a:r>
              <a:rPr lang="en-US" dirty="0" smtClean="0"/>
              <a:t> </a:t>
            </a:r>
            <a:r>
              <a:rPr lang="en-US" dirty="0" err="1" smtClean="0"/>
              <a:t>móc</a:t>
            </a:r>
            <a:endParaRPr lang="en-US" dirty="0"/>
          </a:p>
        </p:txBody>
      </p:sp>
      <p:sp>
        <p:nvSpPr>
          <p:cNvPr id="10" name="Rounded Rectangle 9"/>
          <p:cNvSpPr/>
          <p:nvPr/>
        </p:nvSpPr>
        <p:spPr>
          <a:xfrm>
            <a:off x="1489509" y="46482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Mẫu</a:t>
            </a:r>
            <a:r>
              <a:rPr lang="en-US" dirty="0" smtClean="0"/>
              <a:t> </a:t>
            </a:r>
            <a:r>
              <a:rPr lang="en-US" dirty="0" err="1" smtClean="0"/>
              <a:t>vật</a:t>
            </a:r>
            <a:endParaRPr lang="en-US" dirty="0"/>
          </a:p>
        </p:txBody>
      </p:sp>
      <p:sp>
        <p:nvSpPr>
          <p:cNvPr id="5" name="TextBox 4"/>
          <p:cNvSpPr txBox="1"/>
          <p:nvPr/>
        </p:nvSpPr>
        <p:spPr>
          <a:xfrm>
            <a:off x="152400" y="5181600"/>
            <a:ext cx="8763000" cy="646331"/>
          </a:xfrm>
          <a:prstGeom prst="rect">
            <a:avLst/>
          </a:prstGeom>
          <a:noFill/>
        </p:spPr>
        <p:txBody>
          <a:bodyPr wrap="square" rtlCol="0">
            <a:spAutoFit/>
          </a:bodyPr>
          <a:lstStyle/>
          <a:p>
            <a:endParaRPr lang="en-US" dirty="0" smtClean="0"/>
          </a:p>
          <a:p>
            <a:endParaRPr lang="en-US" dirty="0"/>
          </a:p>
        </p:txBody>
      </p:sp>
      <p:sp>
        <p:nvSpPr>
          <p:cNvPr id="11" name="TextBox 10"/>
          <p:cNvSpPr txBox="1"/>
          <p:nvPr/>
        </p:nvSpPr>
        <p:spPr>
          <a:xfrm>
            <a:off x="319238" y="5638799"/>
            <a:ext cx="8534400" cy="954107"/>
          </a:xfrm>
          <a:prstGeom prst="rect">
            <a:avLst/>
          </a:prstGeom>
          <a:noFill/>
        </p:spPr>
        <p:txBody>
          <a:bodyPr wrap="square" rtlCol="0">
            <a:spAutoFit/>
          </a:bodyPr>
          <a:lstStyle/>
          <a:p>
            <a:pPr algn="just"/>
            <a:r>
              <a:rPr lang="en-US" sz="2800" i="1" dirty="0" smtClean="0">
                <a:latin typeface="Times New Roman" pitchFamily="18" charset="0"/>
                <a:cs typeface="Times New Roman" pitchFamily="18" charset="0"/>
              </a:rPr>
              <a:t> T</a:t>
            </a:r>
            <a:r>
              <a:rPr lang="vi-VN" sz="2800" i="1" dirty="0">
                <a:latin typeface="Times New Roman" pitchFamily="18" charset="0"/>
                <a:cs typeface="Times New Roman" pitchFamily="18" charset="0"/>
              </a:rPr>
              <a:t>hu thập các dữ liệu theo mục đích đã định, phân tích các dữ liệu để giải quyết hoặc cải tiến vấn đề.</a:t>
            </a:r>
            <a:endParaRPr lang="en-US" sz="2800" dirty="0"/>
          </a:p>
        </p:txBody>
      </p:sp>
    </p:spTree>
    <p:extLst>
      <p:ext uri="{BB962C8B-B14F-4D97-AF65-F5344CB8AC3E}">
        <p14:creationId xmlns:p14="http://schemas.microsoft.com/office/powerpoint/2010/main" val="25668312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457200" y="914400"/>
            <a:ext cx="8229600" cy="5867400"/>
          </a:xfrm>
        </p:spPr>
        <p:txBody>
          <a:bodyPr/>
          <a:lstStyle/>
          <a:p>
            <a:endParaRPr lang="en-US" dirty="0"/>
          </a:p>
        </p:txBody>
      </p:sp>
      <p:sp>
        <p:nvSpPr>
          <p:cNvPr id="4" name="Oval Callout 3"/>
          <p:cNvSpPr/>
          <p:nvPr/>
        </p:nvSpPr>
        <p:spPr>
          <a:xfrm>
            <a:off x="838200" y="1752600"/>
            <a:ext cx="2895600" cy="1524000"/>
          </a:xfrm>
          <a:prstGeom prst="wedgeEllipseCallout">
            <a:avLst>
              <a:gd name="adj1" fmla="val -34130"/>
              <a:gd name="adj2" fmla="val 6123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5" name="Rounded Rectangular Callout 4"/>
          <p:cNvSpPr/>
          <p:nvPr/>
        </p:nvSpPr>
        <p:spPr>
          <a:xfrm>
            <a:off x="3810000" y="1600200"/>
            <a:ext cx="4724400" cy="4267200"/>
          </a:xfrm>
          <a:prstGeom prst="wedgeRoundRectCallout">
            <a:avLst>
              <a:gd name="adj1" fmla="val -29186"/>
              <a:gd name="adj2" fmla="val 70133"/>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VĐ </a:t>
            </a:r>
            <a:r>
              <a:rPr lang="en-US" sz="2800" dirty="0" err="1" smtClean="0">
                <a:latin typeface="Times New Roman" pitchFamily="18" charset="0"/>
                <a:cs typeface="Times New Roman" pitchFamily="18" charset="0"/>
              </a:rPr>
              <a:t>phức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5 whys</a:t>
            </a: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vi-VN" sz="2800" dirty="0" smtClean="0">
                <a:latin typeface="Times New Roman" pitchFamily="18" charset="0"/>
                <a:cs typeface="Times New Roman" pitchFamily="18" charset="0"/>
              </a:rPr>
              <a:t>Giúp </a:t>
            </a:r>
            <a:r>
              <a:rPr lang="vi-VN" sz="2800" dirty="0">
                <a:latin typeface="Times New Roman" pitchFamily="18" charset="0"/>
                <a:cs typeface="Times New Roman" pitchFamily="18" charset="0"/>
              </a:rPr>
              <a:t>hiểu đầy đủ VĐ, xác định tất cả các nguyên nhân có thể nhằm đưa ra giải pháp trong quản lý, lãnh đạo. </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vi-VN"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77093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15000"/>
          </a:xfrm>
        </p:spPr>
        <p:txBody>
          <a:bodyPr>
            <a:normAutofit/>
          </a:bodyPr>
          <a:lstStyle/>
          <a:p>
            <a:pPr marL="0" indent="0" algn="just">
              <a:buNone/>
            </a:pPr>
            <a:r>
              <a:rPr lang="en-US" sz="2800" dirty="0" smtClean="0">
                <a:latin typeface="Times New Roman" pitchFamily="18" charset="0"/>
                <a:cs typeface="Times New Roman" pitchFamily="18" charset="0"/>
              </a:rPr>
              <a:t> </a:t>
            </a:r>
            <a:r>
              <a:rPr lang="vi-VN" sz="2800" b="1" i="1" dirty="0" smtClean="0">
                <a:latin typeface="Times New Roman" pitchFamily="18" charset="0"/>
                <a:cs typeface="Times New Roman" pitchFamily="18" charset="0"/>
              </a:rPr>
              <a:t>Các </a:t>
            </a:r>
            <a:r>
              <a:rPr lang="vi-VN" sz="2800" b="1" i="1" dirty="0">
                <a:latin typeface="Times New Roman" pitchFamily="18" charset="0"/>
                <a:cs typeface="Times New Roman" pitchFamily="18" charset="0"/>
              </a:rPr>
              <a:t>bước sử dụng Sơ đồ xương cá</a:t>
            </a:r>
            <a:r>
              <a:rPr lang="vi-VN"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buFont typeface="Wingdings" pitchFamily="2" charset="2"/>
              <a:buChar char="§"/>
            </a:pPr>
            <a:r>
              <a:rPr lang="vi-VN" sz="2800" dirty="0" smtClean="0">
                <a:latin typeface="Times New Roman" pitchFamily="18" charset="0"/>
                <a:cs typeface="Times New Roman" pitchFamily="18" charset="0"/>
              </a:rPr>
              <a:t>Xác </a:t>
            </a:r>
            <a:r>
              <a:rPr lang="vi-VN" sz="2800" dirty="0">
                <a:latin typeface="Times New Roman" pitchFamily="18" charset="0"/>
                <a:cs typeface="Times New Roman" pitchFamily="18" charset="0"/>
              </a:rPr>
              <a:t>định vấn đề: Viết vấn đề vào ô bên phải tờ giấy.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K</a:t>
            </a:r>
            <a:r>
              <a:rPr lang="vi-VN" sz="2800" dirty="0" smtClean="0">
                <a:latin typeface="Times New Roman" pitchFamily="18" charset="0"/>
                <a:cs typeface="Times New Roman" pitchFamily="18" charset="0"/>
              </a:rPr>
              <a:t>ẻ </a:t>
            </a:r>
            <a:r>
              <a:rPr lang="vi-VN" sz="2800" dirty="0">
                <a:latin typeface="Times New Roman" pitchFamily="18" charset="0"/>
                <a:cs typeface="Times New Roman" pitchFamily="18" charset="0"/>
              </a:rPr>
              <a:t>một đường ngang, chia giấy </a:t>
            </a:r>
            <a:r>
              <a:rPr lang="vi-VN" sz="2800" dirty="0" smtClean="0">
                <a:latin typeface="Times New Roman" pitchFamily="18" charset="0"/>
                <a:cs typeface="Times New Roman" pitchFamily="18" charset="0"/>
              </a:rPr>
              <a:t>ra </a:t>
            </a:r>
            <a:r>
              <a:rPr lang="vi-VN" sz="2800" dirty="0">
                <a:latin typeface="Times New Roman" pitchFamily="18" charset="0"/>
                <a:cs typeface="Times New Roman" pitchFamily="18" charset="0"/>
              </a:rPr>
              <a:t>làm 2. =&gt; </a:t>
            </a:r>
            <a:r>
              <a:rPr lang="vi-VN" sz="2800" dirty="0" smtClean="0">
                <a:latin typeface="Times New Roman" pitchFamily="18" charset="0"/>
                <a:cs typeface="Times New Roman" pitchFamily="18" charset="0"/>
              </a:rPr>
              <a:t>đã </a:t>
            </a:r>
            <a:r>
              <a:rPr lang="vi-VN" sz="2800" dirty="0">
                <a:latin typeface="Times New Roman" pitchFamily="18" charset="0"/>
                <a:cs typeface="Times New Roman" pitchFamily="18" charset="0"/>
              </a:rPr>
              <a:t>có “đầu &amp; xương sống” của con cá trong sơ đồ xương </a:t>
            </a:r>
            <a:r>
              <a:rPr lang="vi-VN" sz="2800" dirty="0" smtClean="0">
                <a:latin typeface="Times New Roman" pitchFamily="18" charset="0"/>
                <a:cs typeface="Times New Roman" pitchFamily="18" charset="0"/>
              </a:rPr>
              <a:t>cá</a:t>
            </a:r>
            <a:r>
              <a:rPr lang="en-US" sz="2800" dirty="0" smtClean="0">
                <a:latin typeface="Times New Roman" pitchFamily="18" charset="0"/>
                <a:cs typeface="Times New Roman" pitchFamily="18" charset="0"/>
              </a:rPr>
              <a:t>.</a:t>
            </a:r>
          </a:p>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vi-VN"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Notched Right Arrow 3"/>
          <p:cNvSpPr/>
          <p:nvPr/>
        </p:nvSpPr>
        <p:spPr>
          <a:xfrm>
            <a:off x="2057400" y="5029200"/>
            <a:ext cx="4800600" cy="76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858000" y="4419600"/>
            <a:ext cx="1752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1117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839200" cy="5791200"/>
          </a:xfrm>
        </p:spPr>
        <p:txBody>
          <a:bodyPr>
            <a:normAutofit/>
          </a:bodyPr>
          <a:lstStyle/>
          <a:p>
            <a:pPr>
              <a:buFont typeface="Wingdings" pitchFamily="2" charset="2"/>
              <a:buChar char="§"/>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Xác </a:t>
            </a:r>
            <a:r>
              <a:rPr lang="vi-VN" sz="2800" dirty="0">
                <a:latin typeface="Times New Roman" pitchFamily="18" charset="0"/>
                <a:cs typeface="Times New Roman" pitchFamily="18" charset="0"/>
              </a:rPr>
              <a:t>định các nhân tố ảnh hưởng: ứng với mỗi nhân tố, vẽ một nhánh “xương sườn”. </a:t>
            </a:r>
            <a:endParaRPr lang="en-US" sz="2800" dirty="0" smtClean="0">
              <a:latin typeface="Times New Roman" pitchFamily="18" charset="0"/>
              <a:cs typeface="Times New Roman" pitchFamily="18" charset="0"/>
            </a:endParaRPr>
          </a:p>
          <a:p>
            <a:pPr marL="0" indent="0">
              <a:buNone/>
            </a:pPr>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a:t>
            </a: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07226404"/>
              </p:ext>
            </p:extLst>
          </p:nvPr>
        </p:nvGraphicFramePr>
        <p:xfrm>
          <a:off x="76200" y="2667000"/>
          <a:ext cx="8991600" cy="2819400"/>
        </p:xfrm>
        <a:graphic>
          <a:graphicData uri="http://schemas.openxmlformats.org/drawingml/2006/table">
            <a:tbl>
              <a:tblPr firstRow="1" bandRow="1">
                <a:tableStyleId>{5C22544A-7EE6-4342-B048-85BDC9FD1C3A}</a:tableStyleId>
              </a:tblPr>
              <a:tblGrid>
                <a:gridCol w="4495800"/>
                <a:gridCol w="4495800"/>
              </a:tblGrid>
              <a:tr h="447040">
                <a:tc>
                  <a:txBody>
                    <a:bodyPr/>
                    <a:lstStyle/>
                    <a:p>
                      <a:pPr algn="ctr"/>
                      <a:r>
                        <a:rPr lang="en-US" sz="2400" dirty="0" err="1" smtClean="0">
                          <a:latin typeface="Times New Roman" pitchFamily="18" charset="0"/>
                          <a:cs typeface="Times New Roman" pitchFamily="18" charset="0"/>
                        </a:rPr>
                        <a:t>Đối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với</a:t>
                      </a:r>
                      <a:r>
                        <a:rPr lang="en-US" sz="2400" baseline="0" dirty="0" smtClean="0">
                          <a:latin typeface="Times New Roman" pitchFamily="18" charset="0"/>
                          <a:cs typeface="Times New Roman" pitchFamily="18" charset="0"/>
                        </a:rPr>
                        <a:t> NCKH, </a:t>
                      </a:r>
                      <a:r>
                        <a:rPr lang="en-US" sz="2400" baseline="0" dirty="0" err="1" smtClean="0">
                          <a:latin typeface="Times New Roman" pitchFamily="18" charset="0"/>
                          <a:cs typeface="Times New Roman" pitchFamily="18" charset="0"/>
                        </a:rPr>
                        <a:t>sản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xuất</a:t>
                      </a:r>
                      <a:r>
                        <a:rPr lang="en-US" sz="2400" baseline="0" dirty="0" smtClean="0">
                          <a:latin typeface="Times New Roman" pitchFamily="18" charset="0"/>
                          <a:cs typeface="Times New Roman" pitchFamily="18" charset="0"/>
                        </a:rPr>
                        <a:t>: 5M</a:t>
                      </a:r>
                      <a:endParaRPr lang="en-US" sz="2400" dirty="0">
                        <a:latin typeface="Times New Roman" pitchFamily="18" charset="0"/>
                        <a:cs typeface="Times New Roman" pitchFamily="18" charset="0"/>
                      </a:endParaRPr>
                    </a:p>
                  </a:txBody>
                  <a:tcPr/>
                </a:tc>
                <a:tc>
                  <a:txBody>
                    <a:bodyPr/>
                    <a:lstStyle/>
                    <a:p>
                      <a:pPr algn="ctr"/>
                      <a:r>
                        <a:rPr lang="en-US" sz="2400" dirty="0" err="1" smtClean="0">
                          <a:latin typeface="Times New Roman" pitchFamily="18" charset="0"/>
                          <a:cs typeface="Times New Roman" pitchFamily="18" charset="0"/>
                        </a:rPr>
                        <a:t>Đối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với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dịch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vụ</a:t>
                      </a:r>
                      <a:r>
                        <a:rPr lang="en-US" sz="2400" baseline="0" dirty="0" smtClean="0">
                          <a:latin typeface="Times New Roman" pitchFamily="18" charset="0"/>
                          <a:cs typeface="Times New Roman" pitchFamily="18" charset="0"/>
                        </a:rPr>
                        <a:t>: 5P</a:t>
                      </a:r>
                      <a:endParaRPr lang="en-US" sz="2400" dirty="0">
                        <a:latin typeface="Times New Roman" pitchFamily="18" charset="0"/>
                        <a:cs typeface="Times New Roman" pitchFamily="18" charset="0"/>
                      </a:endParaRPr>
                    </a:p>
                  </a:txBody>
                  <a:tcPr/>
                </a:tc>
              </a:tr>
              <a:tr h="447040">
                <a:tc>
                  <a:txBody>
                    <a:bodyPr/>
                    <a:lstStyle/>
                    <a:p>
                      <a:r>
                        <a:rPr lang="en-US" sz="2400" dirty="0" smtClean="0">
                          <a:latin typeface="Times New Roman" pitchFamily="18" charset="0"/>
                          <a:cs typeface="Times New Roman" pitchFamily="18" charset="0"/>
                        </a:rPr>
                        <a:t>Man: con </a:t>
                      </a:r>
                      <a:r>
                        <a:rPr lang="en-US" sz="2400" dirty="0" err="1" smtClean="0">
                          <a:latin typeface="Times New Roman" pitchFamily="18" charset="0"/>
                          <a:cs typeface="Times New Roman" pitchFamily="18" charset="0"/>
                        </a:rPr>
                        <a:t>người</a:t>
                      </a:r>
                      <a:endParaRPr lang="en-US" sz="2400" dirty="0">
                        <a:latin typeface="Times New Roman" pitchFamily="18" charset="0"/>
                        <a:cs typeface="Times New Roman" pitchFamily="18" charset="0"/>
                      </a:endParaRPr>
                    </a:p>
                  </a:txBody>
                  <a:tcPr/>
                </a:tc>
                <a:tc>
                  <a:txBody>
                    <a:bodyPr/>
                    <a:lstStyle/>
                    <a:p>
                      <a:r>
                        <a:rPr lang="vi-VN" sz="2400" dirty="0" smtClean="0">
                          <a:latin typeface="Times New Roman" pitchFamily="18" charset="0"/>
                          <a:cs typeface="Times New Roman" pitchFamily="18" charset="0"/>
                        </a:rPr>
                        <a:t>People</a:t>
                      </a:r>
                      <a:r>
                        <a:rPr lang="en-US" sz="2400" dirty="0" smtClean="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người</a:t>
                      </a:r>
                      <a:endParaRPr lang="en-US" sz="2400" dirty="0">
                        <a:latin typeface="Times New Roman" pitchFamily="18" charset="0"/>
                        <a:cs typeface="Times New Roman" pitchFamily="18" charset="0"/>
                      </a:endParaRPr>
                    </a:p>
                  </a:txBody>
                  <a:tcPr/>
                </a:tc>
              </a:tr>
              <a:tr h="447040">
                <a:tc>
                  <a:txBody>
                    <a:bodyPr/>
                    <a:lstStyle/>
                    <a:p>
                      <a:r>
                        <a:rPr lang="en-US" sz="2400" dirty="0" smtClean="0">
                          <a:latin typeface="Times New Roman" pitchFamily="18" charset="0"/>
                          <a:cs typeface="Times New Roman" pitchFamily="18" charset="0"/>
                        </a:rPr>
                        <a:t>Machine: </a:t>
                      </a:r>
                      <a:r>
                        <a:rPr lang="en-US" sz="2400" dirty="0" err="1" smtClean="0">
                          <a:latin typeface="Times New Roman" pitchFamily="18" charset="0"/>
                          <a:cs typeface="Times New Roman" pitchFamily="18" charset="0"/>
                        </a:rPr>
                        <a:t>máy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móc</a:t>
                      </a:r>
                      <a:endParaRPr lang="en-US" sz="2400" dirty="0">
                        <a:latin typeface="Times New Roman" pitchFamily="18" charset="0"/>
                        <a:cs typeface="Times New Roman" pitchFamily="18" charset="0"/>
                      </a:endParaRPr>
                    </a:p>
                  </a:txBody>
                  <a:tcPr/>
                </a:tc>
                <a:tc>
                  <a:txBody>
                    <a:bodyPr/>
                    <a:lstStyle/>
                    <a:p>
                      <a:r>
                        <a:rPr lang="vi-VN" sz="2400" dirty="0" smtClean="0">
                          <a:latin typeface="Times New Roman" pitchFamily="18" charset="0"/>
                          <a:cs typeface="Times New Roman" pitchFamily="18" charset="0"/>
                        </a:rPr>
                        <a:t>Process</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quá trình</a:t>
                      </a:r>
                      <a:endParaRPr lang="en-US" sz="2400" dirty="0">
                        <a:latin typeface="Times New Roman" pitchFamily="18" charset="0"/>
                        <a:cs typeface="Times New Roman" pitchFamily="18" charset="0"/>
                      </a:endParaRPr>
                    </a:p>
                  </a:txBody>
                  <a:tcPr/>
                </a:tc>
              </a:tr>
              <a:tr h="533400">
                <a:tc>
                  <a:txBody>
                    <a:bodyPr/>
                    <a:lstStyle/>
                    <a:p>
                      <a:r>
                        <a:rPr lang="en-US" sz="2400" dirty="0" smtClean="0">
                          <a:latin typeface="Times New Roman" pitchFamily="18" charset="0"/>
                          <a:cs typeface="Times New Roman" pitchFamily="18" charset="0"/>
                        </a:rPr>
                        <a:t>Method: </a:t>
                      </a:r>
                      <a:r>
                        <a:rPr lang="en-US" sz="2400" dirty="0" err="1" smtClean="0">
                          <a:latin typeface="Times New Roman" pitchFamily="18" charset="0"/>
                          <a:cs typeface="Times New Roman" pitchFamily="18" charset="0"/>
                        </a:rPr>
                        <a:t>phương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pháp</a:t>
                      </a:r>
                      <a:endParaRPr lang="en-US" sz="2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dirty="0" smtClean="0">
                          <a:latin typeface="Times New Roman" pitchFamily="18" charset="0"/>
                          <a:cs typeface="Times New Roman" pitchFamily="18" charset="0"/>
                        </a:rPr>
                        <a:t>Place</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địa điểm</a:t>
                      </a:r>
                      <a:endParaRPr lang="en-US" sz="2400" dirty="0" smtClean="0">
                        <a:latin typeface="Times New Roman" pitchFamily="18" charset="0"/>
                        <a:cs typeface="Times New Roman" pitchFamily="18" charset="0"/>
                      </a:endParaRPr>
                    </a:p>
                  </a:txBody>
                  <a:tcPr/>
                </a:tc>
              </a:tr>
              <a:tr h="447040">
                <a:tc>
                  <a:txBody>
                    <a:bodyPr/>
                    <a:lstStyle/>
                    <a:p>
                      <a:r>
                        <a:rPr lang="en-US" sz="2400" dirty="0" smtClean="0">
                          <a:latin typeface="Times New Roman" pitchFamily="18" charset="0"/>
                          <a:cs typeface="Times New Roman" pitchFamily="18" charset="0"/>
                        </a:rPr>
                        <a:t>Material: </a:t>
                      </a:r>
                      <a:r>
                        <a:rPr lang="en-US" sz="2400" dirty="0" err="1" smtClean="0">
                          <a:latin typeface="Times New Roman" pitchFamily="18" charset="0"/>
                          <a:cs typeface="Times New Roman" pitchFamily="18" charset="0"/>
                        </a:rPr>
                        <a:t>nguyên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vật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liệu</a:t>
                      </a:r>
                      <a:endParaRPr lang="en-US" sz="2400" dirty="0">
                        <a:latin typeface="Times New Roman" pitchFamily="18" charset="0"/>
                        <a:cs typeface="Times New Roman" pitchFamily="18" charset="0"/>
                      </a:endParaRPr>
                    </a:p>
                  </a:txBody>
                  <a:tcPr/>
                </a:tc>
                <a:tc>
                  <a:txBody>
                    <a:bodyPr/>
                    <a:lstStyle/>
                    <a:p>
                      <a:r>
                        <a:rPr lang="vi-VN" sz="2400" dirty="0" smtClean="0">
                          <a:latin typeface="Times New Roman" pitchFamily="18" charset="0"/>
                          <a:cs typeface="Times New Roman" pitchFamily="18" charset="0"/>
                        </a:rPr>
                        <a:t>Provision</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 s</a:t>
                      </a:r>
                      <a:r>
                        <a:rPr lang="vi-VN" sz="2400" dirty="0" smtClean="0">
                          <a:latin typeface="Times New Roman" pitchFamily="18" charset="0"/>
                          <a:cs typeface="Times New Roman" pitchFamily="18" charset="0"/>
                        </a:rPr>
                        <a:t>ự cung cấp</a:t>
                      </a:r>
                      <a:endParaRPr lang="en-US" sz="2400" dirty="0">
                        <a:latin typeface="Times New Roman" pitchFamily="18" charset="0"/>
                        <a:cs typeface="Times New Roman" pitchFamily="18" charset="0"/>
                      </a:endParaRPr>
                    </a:p>
                  </a:txBody>
                  <a:tcPr/>
                </a:tc>
              </a:tr>
              <a:tr h="447040">
                <a:tc>
                  <a:txBody>
                    <a:bodyPr/>
                    <a:lstStyle/>
                    <a:p>
                      <a:r>
                        <a:rPr lang="vi-VN" sz="2400" dirty="0" smtClean="0">
                          <a:latin typeface="Times New Roman" pitchFamily="18" charset="0"/>
                          <a:cs typeface="Times New Roman" pitchFamily="18" charset="0"/>
                        </a:rPr>
                        <a:t>Measurement</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sự đo lường</a:t>
                      </a:r>
                      <a:endParaRPr lang="en-US" sz="2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dirty="0" smtClean="0">
                          <a:latin typeface="Times New Roman" pitchFamily="18" charset="0"/>
                          <a:cs typeface="Times New Roman" pitchFamily="18" charset="0"/>
                        </a:rPr>
                        <a:t>Patron</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khách hàng</a:t>
                      </a:r>
                      <a:endParaRPr lang="en-US" sz="2400"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78430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600" dirty="0" err="1">
                <a:latin typeface="Times New Roman" pitchFamily="18" charset="0"/>
                <a:cs typeface="Times New Roman" pitchFamily="18" charset="0"/>
              </a:rPr>
              <a:t>Công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cụ</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kĩ</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thuật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quyết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vấn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đề</a:t>
            </a:r>
            <a:endParaRPr lang="en-US" sz="3600" dirty="0"/>
          </a:p>
        </p:txBody>
      </p:sp>
      <p:sp>
        <p:nvSpPr>
          <p:cNvPr id="3" name="Content Placeholder 2"/>
          <p:cNvSpPr>
            <a:spLocks noGrp="1"/>
          </p:cNvSpPr>
          <p:nvPr>
            <p:ph idx="1"/>
          </p:nvPr>
        </p:nvSpPr>
        <p:spPr>
          <a:xfrm>
            <a:off x="152400" y="914400"/>
            <a:ext cx="8763000" cy="5715000"/>
          </a:xfrm>
        </p:spPr>
        <p:txBody>
          <a:bodyPr>
            <a:normAutofit/>
          </a:bodyPr>
          <a:lstStyle/>
          <a:p>
            <a:pPr marL="0" indent="0" algn="just">
              <a:buNone/>
            </a:pPr>
            <a:r>
              <a:rPr lang="vi-VN" sz="2800" b="1" i="1" dirty="0" smtClean="0">
                <a:latin typeface="Times New Roman" pitchFamily="18" charset="0"/>
                <a:cs typeface="Times New Roman" pitchFamily="18" charset="0"/>
              </a:rPr>
              <a:t>Sơ </a:t>
            </a:r>
            <a:r>
              <a:rPr lang="vi-VN" sz="2800" b="1" i="1" dirty="0">
                <a:latin typeface="Times New Roman" pitchFamily="18" charset="0"/>
                <a:cs typeface="Times New Roman" pitchFamily="18" charset="0"/>
              </a:rPr>
              <a:t>đồ xương cá</a:t>
            </a:r>
            <a:r>
              <a:rPr lang="vi-VN"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Tìm </a:t>
            </a:r>
            <a:r>
              <a:rPr lang="vi-VN" sz="2800" dirty="0">
                <a:latin typeface="Times New Roman" pitchFamily="18" charset="0"/>
                <a:cs typeface="Times New Roman" pitchFamily="18" charset="0"/>
              </a:rPr>
              <a:t>ra nguyên nhân có thể có thuộc về từng nhân tố; ứng với mỗi nguyên nhân, lại vẽ một “nhánh xương con</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Nếu nguyên nhân quá phức tạp, có thể chia nhỏ nó thành nhiều cấp.</a:t>
            </a: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vi-VN"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738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vấn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đề</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lgn="just">
              <a:buNone/>
            </a:pPr>
            <a:r>
              <a:rPr lang="en-US" sz="2800" b="1" dirty="0" err="1" smtClean="0">
                <a:solidFill>
                  <a:srgbClr val="FFC000"/>
                </a:solidFill>
                <a:latin typeface="Times New Roman" pitchFamily="18" charset="0"/>
                <a:cs typeface="Times New Roman" pitchFamily="18" charset="0"/>
              </a:rPr>
              <a:t>Hoạt</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động</a:t>
            </a:r>
            <a:r>
              <a:rPr lang="en-US" sz="2800" b="1" dirty="0" smtClean="0">
                <a:solidFill>
                  <a:srgbClr val="FFC000"/>
                </a:solidFill>
                <a:latin typeface="Times New Roman" pitchFamily="18" charset="0"/>
                <a:cs typeface="Times New Roman" pitchFamily="18" charset="0"/>
              </a:rPr>
              <a:t> </a:t>
            </a:r>
            <a:r>
              <a:rPr lang="vi-VN" sz="2800" b="1" dirty="0" smtClean="0">
                <a:solidFill>
                  <a:srgbClr val="FFC000"/>
                </a:solidFill>
                <a:latin typeface="Times New Roman" pitchFamily="18" charset="0"/>
                <a:cs typeface="Times New Roman" pitchFamily="18" charset="0"/>
              </a:rPr>
              <a:t>nhóm</a:t>
            </a:r>
            <a:r>
              <a:rPr lang="en-US" sz="2800" b="1" dirty="0" smtClean="0">
                <a:solidFill>
                  <a:srgbClr val="FFC000"/>
                </a:solidFill>
                <a:latin typeface="Times New Roman" pitchFamily="18" charset="0"/>
                <a:cs typeface="Times New Roman" pitchFamily="18" charset="0"/>
              </a:rPr>
              <a:t> (15 </a:t>
            </a:r>
            <a:r>
              <a:rPr lang="en-US" sz="2800" b="1" dirty="0" err="1" smtClean="0">
                <a:solidFill>
                  <a:srgbClr val="FFC000"/>
                </a:solidFill>
                <a:latin typeface="Times New Roman" pitchFamily="18" charset="0"/>
                <a:cs typeface="Times New Roman" pitchFamily="18" charset="0"/>
              </a:rPr>
              <a:t>phút</a:t>
            </a:r>
            <a:r>
              <a:rPr lang="en-US" sz="2800" b="1" dirty="0" smtClean="0">
                <a:solidFill>
                  <a:srgbClr val="FFC000"/>
                </a:solidFill>
                <a:latin typeface="Times New Roman" pitchFamily="18" charset="0"/>
                <a:cs typeface="Times New Roman" pitchFamily="18" charset="0"/>
              </a:rPr>
              <a:t>)</a:t>
            </a:r>
            <a:r>
              <a:rPr lang="vi-VN" sz="2800" dirty="0" smtClean="0">
                <a:solidFill>
                  <a:srgbClr val="FFC000"/>
                </a:solidFill>
                <a:latin typeface="Times New Roman" pitchFamily="18" charset="0"/>
                <a:cs typeface="Times New Roman" pitchFamily="18" charset="0"/>
              </a:rPr>
              <a:t>: sử </a:t>
            </a:r>
            <a:r>
              <a:rPr lang="vi-VN" sz="2800" dirty="0">
                <a:solidFill>
                  <a:srgbClr val="FFC000"/>
                </a:solidFill>
                <a:latin typeface="Times New Roman" pitchFamily="18" charset="0"/>
                <a:cs typeface="Times New Roman" pitchFamily="18" charset="0"/>
              </a:rPr>
              <a:t>dụng </a:t>
            </a:r>
            <a:r>
              <a:rPr lang="en-US" sz="2800" dirty="0" err="1" smtClean="0">
                <a:solidFill>
                  <a:srgbClr val="FFC000"/>
                </a:solidFill>
                <a:latin typeface="Times New Roman" pitchFamily="18" charset="0"/>
                <a:cs typeface="Times New Roman" pitchFamily="18" charset="0"/>
              </a:rPr>
              <a:t>biểu</a:t>
            </a:r>
            <a:r>
              <a:rPr lang="en-US" sz="2800" dirty="0" smtClean="0">
                <a:solidFill>
                  <a:srgbClr val="FFC000"/>
                </a:solidFill>
                <a:latin typeface="Times New Roman" pitchFamily="18" charset="0"/>
                <a:cs typeface="Times New Roman" pitchFamily="18" charset="0"/>
              </a:rPr>
              <a:t> </a:t>
            </a:r>
            <a:r>
              <a:rPr lang="vi-VN" sz="2800" dirty="0" smtClean="0">
                <a:solidFill>
                  <a:srgbClr val="FFC000"/>
                </a:solidFill>
                <a:latin typeface="Times New Roman" pitchFamily="18" charset="0"/>
                <a:cs typeface="Times New Roman" pitchFamily="18" charset="0"/>
              </a:rPr>
              <a:t> </a:t>
            </a:r>
            <a:r>
              <a:rPr lang="vi-VN" sz="2800" dirty="0">
                <a:solidFill>
                  <a:srgbClr val="FFC000"/>
                </a:solidFill>
                <a:latin typeface="Times New Roman" pitchFamily="18" charset="0"/>
                <a:cs typeface="Times New Roman" pitchFamily="18" charset="0"/>
              </a:rPr>
              <a:t>đồ xương cá để </a:t>
            </a:r>
            <a:r>
              <a:rPr lang="en-US" sz="2800" dirty="0" err="1" smtClean="0">
                <a:solidFill>
                  <a:srgbClr val="FFC000"/>
                </a:solidFill>
                <a:latin typeface="Times New Roman" pitchFamily="18" charset="0"/>
                <a:cs typeface="Times New Roman" pitchFamily="18" charset="0"/>
              </a:rPr>
              <a:t>phân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tích</a:t>
            </a:r>
            <a:r>
              <a:rPr lang="en-US" sz="2800" dirty="0" smtClean="0">
                <a:solidFill>
                  <a:srgbClr val="FFC000"/>
                </a:solidFill>
                <a:latin typeface="Times New Roman" pitchFamily="18" charset="0"/>
                <a:cs typeface="Times New Roman" pitchFamily="18" charset="0"/>
              </a:rPr>
              <a:t> </a:t>
            </a:r>
            <a:r>
              <a:rPr lang="vi-VN" sz="2800" dirty="0" smtClean="0">
                <a:solidFill>
                  <a:srgbClr val="FFC000"/>
                </a:solidFill>
                <a:latin typeface="Times New Roman" pitchFamily="18" charset="0"/>
                <a:cs typeface="Times New Roman" pitchFamily="18" charset="0"/>
              </a:rPr>
              <a:t>nguyên nhân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đề</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xuất</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giải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pháp</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cho</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các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vđ</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sau</a:t>
            </a:r>
            <a:r>
              <a:rPr lang="en-US" sz="2800" dirty="0" smtClean="0">
                <a:solidFill>
                  <a:srgbClr val="FFC000"/>
                </a:solidFill>
                <a:latin typeface="Times New Roman" pitchFamily="18" charset="0"/>
                <a:cs typeface="Times New Roman" pitchFamily="18" charset="0"/>
              </a:rPr>
              <a:t>:</a:t>
            </a:r>
          </a:p>
          <a:p>
            <a:pPr algn="just">
              <a:buFontTx/>
              <a:buChar char="-"/>
            </a:pPr>
            <a:r>
              <a:rPr lang="en-US" sz="2800" dirty="0" err="1" smtClean="0">
                <a:solidFill>
                  <a:srgbClr val="FFC000"/>
                </a:solidFill>
                <a:latin typeface="Times New Roman" pitchFamily="18" charset="0"/>
                <a:cs typeface="Times New Roman" pitchFamily="18" charset="0"/>
              </a:rPr>
              <a:t>Gian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lận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trong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thi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cử</a:t>
            </a:r>
            <a:r>
              <a:rPr lang="en-US" sz="2800" dirty="0" smtClean="0">
                <a:solidFill>
                  <a:srgbClr val="FFC000"/>
                </a:solidFill>
                <a:latin typeface="Times New Roman" pitchFamily="18" charset="0"/>
                <a:cs typeface="Times New Roman" pitchFamily="18" charset="0"/>
              </a:rPr>
              <a:t>.</a:t>
            </a:r>
          </a:p>
          <a:p>
            <a:pPr algn="just">
              <a:buFontTx/>
              <a:buChar char="-"/>
            </a:pPr>
            <a:r>
              <a:rPr lang="en-US" sz="2800" dirty="0" err="1" smtClean="0">
                <a:solidFill>
                  <a:srgbClr val="FFC000"/>
                </a:solidFill>
                <a:latin typeface="Times New Roman" pitchFamily="18" charset="0"/>
                <a:cs typeface="Times New Roman" pitchFamily="18" charset="0"/>
              </a:rPr>
              <a:t>Năng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lực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của</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sinh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viên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ra</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trường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không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đáp</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ứng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được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yêu</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cầu</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của</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nhà</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tuyển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dụng</a:t>
            </a:r>
            <a:r>
              <a:rPr lang="en-US" sz="2800" dirty="0" smtClean="0">
                <a:solidFill>
                  <a:srgbClr val="FFC000"/>
                </a:solidFill>
                <a:latin typeface="Times New Roman" pitchFamily="18" charset="0"/>
                <a:cs typeface="Times New Roman" pitchFamily="18" charset="0"/>
              </a:rPr>
              <a:t>. </a:t>
            </a:r>
          </a:p>
          <a:p>
            <a:pPr algn="just">
              <a:buFontTx/>
              <a:buChar char="-"/>
            </a:pPr>
            <a:r>
              <a:rPr lang="en-US" sz="2800" dirty="0" err="1" smtClean="0">
                <a:solidFill>
                  <a:srgbClr val="FFC000"/>
                </a:solidFill>
                <a:latin typeface="Times New Roman" pitchFamily="18" charset="0"/>
                <a:cs typeface="Times New Roman" pitchFamily="18" charset="0"/>
              </a:rPr>
              <a:t>Giáo</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viên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không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tích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cực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vận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dụng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các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pp</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dạy</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học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tích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cực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đã</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được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bồi</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dưỡng</a:t>
            </a:r>
            <a:r>
              <a:rPr lang="en-US" sz="2800" dirty="0" smtClean="0">
                <a:solidFill>
                  <a:srgbClr val="FFC000"/>
                </a:solidFill>
                <a:latin typeface="Times New Roman" pitchFamily="18" charset="0"/>
                <a:cs typeface="Times New Roman" pitchFamily="18" charset="0"/>
              </a:rPr>
              <a:t>.</a:t>
            </a:r>
          </a:p>
          <a:p>
            <a:pPr algn="just">
              <a:buFontTx/>
              <a:buChar char="-"/>
            </a:pPr>
            <a:r>
              <a:rPr lang="en-US" sz="2800" dirty="0" err="1" smtClean="0">
                <a:solidFill>
                  <a:srgbClr val="FFC000"/>
                </a:solidFill>
                <a:latin typeface="Times New Roman" pitchFamily="18" charset="0"/>
                <a:cs typeface="Times New Roman" pitchFamily="18" charset="0"/>
              </a:rPr>
              <a:t>Sinh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viên</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không</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tích</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cực</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tham</a:t>
            </a:r>
            <a:r>
              <a:rPr lang="en-US" sz="2800" dirty="0" smtClean="0">
                <a:solidFill>
                  <a:srgbClr val="FFC000"/>
                </a:solidFill>
                <a:latin typeface="Times New Roman" pitchFamily="18" charset="0"/>
                <a:cs typeface="Times New Roman" pitchFamily="18" charset="0"/>
              </a:rPr>
              <a:t> </a:t>
            </a:r>
            <a:r>
              <a:rPr lang="en-US" sz="2800" dirty="0" err="1" smtClean="0">
                <a:solidFill>
                  <a:srgbClr val="FFC000"/>
                </a:solidFill>
                <a:latin typeface="Times New Roman" pitchFamily="18" charset="0"/>
                <a:cs typeface="Times New Roman" pitchFamily="18" charset="0"/>
              </a:rPr>
              <a:t>gia</a:t>
            </a:r>
            <a:r>
              <a:rPr lang="en-US" sz="2800" dirty="0" smtClean="0">
                <a:solidFill>
                  <a:srgbClr val="FFC000"/>
                </a:solidFill>
                <a:latin typeface="Times New Roman" pitchFamily="18" charset="0"/>
                <a:cs typeface="Times New Roman" pitchFamily="18" charset="0"/>
              </a:rPr>
              <a:t> NCKH</a:t>
            </a:r>
          </a:p>
        </p:txBody>
      </p:sp>
    </p:spTree>
    <p:extLst>
      <p:ext uri="{BB962C8B-B14F-4D97-AF65-F5344CB8AC3E}">
        <p14:creationId xmlns:p14="http://schemas.microsoft.com/office/powerpoint/2010/main" val="24294611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i="1" dirty="0" smtClean="0">
                <a:latin typeface="Times New Roman" pitchFamily="18" charset="0"/>
                <a:cs typeface="Times New Roman" pitchFamily="18" charset="0"/>
              </a:rPr>
              <a:t>: “</a:t>
            </a:r>
            <a:r>
              <a:rPr lang="en-US" i="1" dirty="0" err="1">
                <a:latin typeface="Times New Roman" pitchFamily="18" charset="0"/>
                <a:cs typeface="Times New Roman" pitchFamily="18" charset="0"/>
              </a:rPr>
              <a:t>N</a:t>
            </a:r>
            <a:r>
              <a:rPr lang="en-US" i="1" dirty="0" err="1" smtClean="0">
                <a:latin typeface="Times New Roman" pitchFamily="18" charset="0"/>
                <a:cs typeface="Times New Roman" pitchFamily="18" charset="0"/>
              </a:rPr>
              <a:t>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lực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sinh</a:t>
            </a:r>
            <a:r>
              <a:rPr lang="en-US" i="1" dirty="0" smtClean="0">
                <a:latin typeface="Times New Roman" pitchFamily="18" charset="0"/>
                <a:cs typeface="Times New Roman" pitchFamily="18" charset="0"/>
              </a:rPr>
              <a:t> </a:t>
            </a:r>
            <a:r>
              <a:rPr lang="en-US" i="1" dirty="0" err="1">
                <a:latin typeface="Times New Roman" pitchFamily="18" charset="0"/>
                <a:cs typeface="Times New Roman" pitchFamily="18" charset="0"/>
              </a:rPr>
              <a:t>viên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ra</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trường</a:t>
            </a:r>
            <a:r>
              <a:rPr lang="en-US" i="1" dirty="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đáp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yêu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cầu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tuyển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8216370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91600" cy="5486400"/>
          </a:xfrm>
        </p:spPr>
        <p:txBody>
          <a:bodyPr/>
          <a:lstStyle/>
          <a:p>
            <a:pPr marL="0" indent="0">
              <a:buNone/>
            </a:pPr>
            <a:r>
              <a:rPr lang="en-US" sz="2800" dirty="0" smtClean="0">
                <a:latin typeface="Times New Roman" pitchFamily="18" charset="0"/>
                <a:cs typeface="Times New Roman" pitchFamily="18" charset="0"/>
              </a:rPr>
              <a:t>4. </a:t>
            </a:r>
            <a:r>
              <a:rPr lang="vi-VN" sz="2800" dirty="0" smtClean="0">
                <a:latin typeface="Times New Roman" pitchFamily="18" charset="0"/>
                <a:cs typeface="Times New Roman" pitchFamily="18" charset="0"/>
              </a:rPr>
              <a:t>Sơ </a:t>
            </a:r>
            <a:r>
              <a:rPr lang="vi-VN" sz="2800" dirty="0">
                <a:latin typeface="Times New Roman" pitchFamily="18" charset="0"/>
                <a:cs typeface="Times New Roman" pitchFamily="18" charset="0"/>
              </a:rPr>
              <a:t>đồ tư duy </a:t>
            </a:r>
            <a:r>
              <a:rPr lang="en-US" sz="2800" dirty="0" smtClean="0">
                <a:latin typeface="Times New Roman" pitchFamily="18" charset="0"/>
                <a:cs typeface="Times New Roman" pitchFamily="18" charset="0"/>
              </a:rPr>
              <a:t>(Tony </a:t>
            </a:r>
            <a:r>
              <a:rPr lang="en-US" sz="2800" dirty="0" err="1" smtClean="0">
                <a:latin typeface="Times New Roman" pitchFamily="18" charset="0"/>
                <a:cs typeface="Times New Roman" pitchFamily="18" charset="0"/>
              </a:rPr>
              <a:t>Buzan</a:t>
            </a:r>
            <a:r>
              <a:rPr lang="en-US" sz="2800" dirty="0" smtClean="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 </a:t>
            </a:r>
            <a:r>
              <a:rPr lang="vi-VN" sz="2800" dirty="0" smtClean="0">
                <a:latin typeface="Times New Roman" pitchFamily="18" charset="0"/>
                <a:cs typeface="Times New Roman" pitchFamily="18" charset="0"/>
              </a:rPr>
              <a:t>“</a:t>
            </a:r>
            <a:r>
              <a:rPr lang="vi-VN" sz="2800" dirty="0">
                <a:latin typeface="Times New Roman" pitchFamily="18" charset="0"/>
                <a:cs typeface="Times New Roman" pitchFamily="18" charset="0"/>
              </a:rPr>
              <a:t>Là phương pháp tận dụng khả năng ghi nhận hình ảnh của bộ não, là cách để ghi nhớ chi tiết, để tổng hợp, hay để phân tích một vấn đề ra thành một dạng của lược đồ phân nhánh”. </a:t>
            </a: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r>
              <a:rPr lang="vi-VN" sz="2800" dirty="0" smtClean="0">
                <a:latin typeface="Times New Roman" pitchFamily="18" charset="0"/>
                <a:cs typeface="Times New Roman" pitchFamily="18" charset="0"/>
              </a:rPr>
              <a:t>“</a:t>
            </a:r>
            <a:r>
              <a:rPr lang="vi-VN" sz="2800" dirty="0">
                <a:latin typeface="Times New Roman" pitchFamily="18" charset="0"/>
                <a:cs typeface="Times New Roman" pitchFamily="18" charset="0"/>
              </a:rPr>
              <a:t>Là một kỹ thuật dựa vào các từ khóa, hình ảnh và các màu sắc để ghi lại các ý tưởng”.</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807350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57400"/>
            <a:ext cx="8460090" cy="4495800"/>
          </a:xfrm>
        </p:spPr>
      </p:pic>
      <p:sp>
        <p:nvSpPr>
          <p:cNvPr id="5" name="TextBox 4"/>
          <p:cNvSpPr txBox="1"/>
          <p:nvPr/>
        </p:nvSpPr>
        <p:spPr>
          <a:xfrm>
            <a:off x="914400" y="1381594"/>
            <a:ext cx="32004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Sơ</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đồ</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tư</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duy</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870708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91600" cy="5486400"/>
          </a:xfrm>
        </p:spPr>
        <p:txBody>
          <a:bodyPr>
            <a:normAutofit/>
          </a:bodyPr>
          <a:lstStyle/>
          <a:p>
            <a:pPr marL="0" indent="0">
              <a:buNone/>
            </a:pPr>
            <a:r>
              <a:rPr lang="vi-VN" sz="2800" dirty="0">
                <a:latin typeface="Times New Roman" pitchFamily="18" charset="0"/>
                <a:cs typeface="Times New Roman" pitchFamily="18" charset="0"/>
              </a:rPr>
              <a:t>Sơ đồ tư duy dùng để làm gì</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FontTx/>
              <a:buChar char="-"/>
            </a:pPr>
            <a:r>
              <a:rPr lang="vi-VN" sz="2400" dirty="0" smtClean="0">
                <a:latin typeface="Times New Roman" pitchFamily="18" charset="0"/>
                <a:cs typeface="Times New Roman" pitchFamily="18" charset="0"/>
              </a:rPr>
              <a:t>Ghi </a:t>
            </a:r>
            <a:r>
              <a:rPr lang="vi-VN" sz="2400" dirty="0">
                <a:latin typeface="Times New Roman" pitchFamily="18" charset="0"/>
                <a:cs typeface="Times New Roman" pitchFamily="18" charset="0"/>
              </a:rPr>
              <a:t>chép (bài giảng, phóng sự, sự kiện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Tx/>
              <a:buChar char="-"/>
            </a:pPr>
            <a:endParaRPr lang="en-US" sz="2400" dirty="0" smtClean="0">
              <a:latin typeface="Times New Roman" pitchFamily="18" charset="0"/>
              <a:cs typeface="Times New Roman" pitchFamily="18" charset="0"/>
            </a:endParaRPr>
          </a:p>
          <a:p>
            <a:pPr>
              <a:buFontTx/>
              <a:buChar char="-"/>
            </a:pP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Ghi nhớ chi tiết cấu trúc đối tượng hay sự kiện mà chúng chứa các mối liên hệ phức tạp hay chằng chéo. </a:t>
            </a:r>
            <a:endParaRPr lang="en-US" sz="2400" dirty="0" smtClean="0">
              <a:latin typeface="Times New Roman" pitchFamily="18" charset="0"/>
              <a:cs typeface="Times New Roman" pitchFamily="18" charset="0"/>
            </a:endParaRPr>
          </a:p>
          <a:p>
            <a:pPr>
              <a:buFontTx/>
              <a:buChar char="-"/>
            </a:pPr>
            <a:endParaRPr lang="en-US" sz="2400" dirty="0" smtClean="0">
              <a:latin typeface="Times New Roman" pitchFamily="18" charset="0"/>
              <a:cs typeface="Times New Roman" pitchFamily="18" charset="0"/>
            </a:endParaRPr>
          </a:p>
          <a:p>
            <a:pPr>
              <a:buFontTx/>
              <a:buChar char="-"/>
            </a:pPr>
            <a:r>
              <a:rPr lang="vi-VN" sz="2400" dirty="0" smtClean="0">
                <a:latin typeface="Times New Roman" pitchFamily="18" charset="0"/>
                <a:cs typeface="Times New Roman" pitchFamily="18" charset="0"/>
              </a:rPr>
              <a:t>Tổng </a:t>
            </a:r>
            <a:r>
              <a:rPr lang="vi-VN" sz="2400" dirty="0">
                <a:latin typeface="Times New Roman" pitchFamily="18" charset="0"/>
                <a:cs typeface="Times New Roman" pitchFamily="18" charset="0"/>
              </a:rPr>
              <a:t>kết dữ liệu. </a:t>
            </a:r>
            <a:endParaRPr lang="en-US" sz="2400" dirty="0" smtClean="0">
              <a:latin typeface="Times New Roman" pitchFamily="18" charset="0"/>
              <a:cs typeface="Times New Roman" pitchFamily="18" charset="0"/>
            </a:endParaRPr>
          </a:p>
          <a:p>
            <a:pPr>
              <a:buFontTx/>
              <a:buChar char="-"/>
            </a:pPr>
            <a:endParaRPr lang="en-US" sz="2400" dirty="0" smtClean="0">
              <a:latin typeface="Times New Roman" pitchFamily="18" charset="0"/>
              <a:cs typeface="Times New Roman" pitchFamily="18" charset="0"/>
            </a:endParaRPr>
          </a:p>
          <a:p>
            <a:pPr>
              <a:buFontTx/>
              <a:buChar char="-"/>
            </a:pPr>
            <a:r>
              <a:rPr lang="vi-VN" sz="2400" dirty="0" smtClean="0">
                <a:latin typeface="Times New Roman" pitchFamily="18" charset="0"/>
                <a:cs typeface="Times New Roman" pitchFamily="18" charset="0"/>
              </a:rPr>
              <a:t>Động </a:t>
            </a:r>
            <a:r>
              <a:rPr lang="vi-VN" sz="2400" dirty="0">
                <a:latin typeface="Times New Roman" pitchFamily="18" charset="0"/>
                <a:cs typeface="Times New Roman" pitchFamily="18" charset="0"/>
              </a:rPr>
              <a:t>não về một vấn đề phức tạp</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a:buFontTx/>
              <a:buChar char="-"/>
            </a:pP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Trình bày thông tin để chỉ ra cấu trúc của toàn bộ đối tượng/vấn đề.</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80735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159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Kĩ</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năng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tự</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học</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762000"/>
            <a:ext cx="8839200" cy="5715000"/>
          </a:xfrm>
        </p:spPr>
        <p:txBody>
          <a:bodyPr>
            <a:normAutofit fontScale="92500" lnSpcReduction="10000"/>
          </a:bodyPr>
          <a:lstStyle/>
          <a:p>
            <a:pPr marL="0" indent="0" algn="ctr">
              <a:buNone/>
            </a:pPr>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khái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niệm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cơ</a:t>
            </a:r>
            <a:r>
              <a:rPr lang="en-US" sz="2800" b="1"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bản</a:t>
            </a:r>
            <a:r>
              <a:rPr lang="en-US" sz="2800" b="1" i="1" dirty="0" smtClean="0">
                <a:latin typeface="Times New Roman" pitchFamily="18" charset="0"/>
                <a:cs typeface="Times New Roman" pitchFamily="18" charset="0"/>
              </a:rPr>
              <a:t> </a:t>
            </a:r>
          </a:p>
          <a:p>
            <a:pPr marL="0" indent="0" algn="ctr">
              <a:buNone/>
            </a:pP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Tự</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học</a:t>
            </a:r>
            <a:endParaRPr lang="en-US" sz="2800" b="1" i="1"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chiếm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lĩnh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tuệ</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chiếm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lĩnh</a:t>
            </a:r>
            <a:r>
              <a:rPr lang="en-US" sz="2400" dirty="0">
                <a:latin typeface="Times New Roman" pitchFamily="18" charset="0"/>
                <a:cs typeface="Times New Roman" pitchFamily="18" charset="0"/>
              </a:rPr>
              <a:t> tri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lĩnh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hay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hội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hữu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(GS </a:t>
            </a:r>
            <a:r>
              <a:rPr lang="en-US" sz="2400" i="1" dirty="0">
                <a:latin typeface="Times New Roman" pitchFamily="18" charset="0"/>
                <a:cs typeface="Times New Roman" pitchFamily="18" charset="0"/>
              </a:rPr>
              <a:t>– TSKH </a:t>
            </a:r>
            <a:r>
              <a:rPr lang="en-US" sz="2400" i="1" dirty="0" err="1">
                <a:latin typeface="Times New Roman" pitchFamily="18" charset="0"/>
                <a:cs typeface="Times New Roman" pitchFamily="18" charset="0"/>
              </a:rPr>
              <a:t>Thái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Duy</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Tuyên</a:t>
            </a:r>
            <a:r>
              <a:rPr lang="en-US" sz="2400" i="1" dirty="0" smtClean="0">
                <a:latin typeface="Times New Roman" pitchFamily="18" charset="0"/>
                <a:cs typeface="Times New Roman" pitchFamily="18" charset="0"/>
              </a:rPr>
              <a:t>)</a:t>
            </a:r>
            <a:endParaRPr lang="en-US" sz="2400" i="1" dirty="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lĩnh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tri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rèn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luyện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dẫn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Từ</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điển</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G</a:t>
            </a:r>
            <a:r>
              <a:rPr lang="en-US" sz="2400" i="1" dirty="0" err="1" smtClean="0">
                <a:latin typeface="Times New Roman" pitchFamily="18" charset="0"/>
                <a:cs typeface="Times New Roman" pitchFamily="18" charset="0"/>
              </a:rPr>
              <a:t>iáo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dục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học</a:t>
            </a:r>
            <a:r>
              <a:rPr lang="en-US" sz="2400" i="1" dirty="0" smtClean="0">
                <a:latin typeface="Times New Roman" pitchFamily="18" charset="0"/>
                <a:cs typeface="Times New Roman" pitchFamily="18" charset="0"/>
              </a:rPr>
              <a:t>)</a:t>
            </a:r>
          </a:p>
          <a:p>
            <a:pPr marL="0" indent="0" algn="just">
              <a:buNone/>
            </a:pPr>
            <a:endParaRPr lang="en-US" sz="2400" i="1" dirty="0" smtClean="0">
              <a:latin typeface="Times New Roman" pitchFamily="18" charset="0"/>
              <a:cs typeface="Times New Roman" pitchFamily="18" charset="0"/>
            </a:endParaRPr>
          </a:p>
          <a:p>
            <a:pPr marL="0" indent="0" algn="just">
              <a:buNone/>
            </a:pP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thầy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nguyện</a:t>
            </a:r>
            <a:r>
              <a:rPr lang="en-US" sz="2400" dirty="0">
                <a:latin typeface="Times New Roman" pitchFamily="18" charset="0"/>
                <a:cs typeface="Times New Roman" pitchFamily="18" charset="0"/>
              </a:rPr>
              <a:t> do </a:t>
            </a:r>
            <a:r>
              <a:rPr lang="en-US" sz="2400" dirty="0" err="1">
                <a:latin typeface="Times New Roman" pitchFamily="18" charset="0"/>
                <a:cs typeface="Times New Roman" pitchFamily="18" charset="0"/>
              </a:rPr>
              <a:t>nhu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ích</a:t>
            </a:r>
            <a:r>
              <a:rPr lang="en-US" sz="2400" dirty="0">
                <a:latin typeface="Times New Roman" pitchFamily="18" charset="0"/>
                <a:cs typeface="Times New Roman" pitchFamily="18" charset="0"/>
              </a:rPr>
              <a:t> hay </a:t>
            </a:r>
            <a:r>
              <a:rPr lang="en-US" sz="2400" dirty="0" err="1">
                <a:latin typeface="Times New Roman" pitchFamily="18" charset="0"/>
                <a:cs typeface="Times New Roman" pitchFamily="18" charset="0"/>
              </a:rPr>
              <a:t>hứng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thú</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đẩy</a:t>
            </a:r>
            <a:r>
              <a:rPr lang="en-US" sz="2400" dirty="0">
                <a:latin typeface="Times New Roman" pitchFamily="18" charset="0"/>
                <a:cs typeface="Times New Roman" pitchFamily="18" charset="0"/>
              </a:rPr>
              <a:t>. </a:t>
            </a:r>
          </a:p>
          <a:p>
            <a:pPr marL="0" indent="0" algn="just">
              <a:buNone/>
            </a:pPr>
            <a:endParaRPr lang="en-US" sz="2600" i="1" dirty="0" smtClean="0">
              <a:latin typeface="Times New Roman" pitchFamily="18" charset="0"/>
              <a:cs typeface="Times New Roman" pitchFamily="18" charset="0"/>
            </a:endParaRPr>
          </a:p>
          <a:p>
            <a:pPr marL="0" indent="0" algn="just">
              <a:buNone/>
            </a:pPr>
            <a:endParaRPr lang="en-US" sz="2400" i="1" dirty="0" smtClean="0">
              <a:latin typeface="Times New Roman" pitchFamily="18" charset="0"/>
              <a:cs typeface="Times New Roman" pitchFamily="18" charset="0"/>
            </a:endParaRPr>
          </a:p>
          <a:p>
            <a:pPr marL="0" indent="0" algn="just">
              <a:buNone/>
            </a:pPr>
            <a:endParaRPr lang="en-US" sz="2400" i="1"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047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p:txBody>
          <a:bodyPr>
            <a:normAutofit lnSpcReduction="10000"/>
          </a:bodyPr>
          <a:lstStyle/>
          <a:p>
            <a:pPr marL="0" indent="0" algn="just">
              <a:buNone/>
            </a:pPr>
            <a:r>
              <a:rPr lang="vi-VN" sz="2800" dirty="0">
                <a:latin typeface="Times New Roman" pitchFamily="18" charset="0"/>
                <a:cs typeface="Times New Roman" pitchFamily="18" charset="0"/>
              </a:rPr>
              <a:t>Làm thế nào để lập Sơ đồ tư duy</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indent="0" algn="just">
              <a:buNone/>
            </a:pPr>
            <a:r>
              <a:rPr lang="vi-VN"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vi-VN" sz="2400" dirty="0" smtClean="0">
                <a:latin typeface="Times New Roman" pitchFamily="18" charset="0"/>
                <a:cs typeface="Times New Roman" pitchFamily="18" charset="0"/>
              </a:rPr>
              <a:t>Vẽ </a:t>
            </a:r>
            <a:r>
              <a:rPr lang="vi-VN" sz="2400" dirty="0">
                <a:latin typeface="Times New Roman" pitchFamily="18" charset="0"/>
                <a:cs typeface="Times New Roman" pitchFamily="18" charset="0"/>
              </a:rPr>
              <a:t>một vòng kín trung tâm, trong đó ghi chủ đề chính.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vi-VN" sz="2400" dirty="0" smtClean="0">
                <a:latin typeface="Times New Roman" pitchFamily="18" charset="0"/>
                <a:cs typeface="Times New Roman" pitchFamily="18" charset="0"/>
              </a:rPr>
              <a:t>Vẽ </a:t>
            </a:r>
            <a:r>
              <a:rPr lang="vi-VN" sz="2400" dirty="0">
                <a:latin typeface="Times New Roman" pitchFamily="18" charset="0"/>
                <a:cs typeface="Times New Roman" pitchFamily="18" charset="0"/>
              </a:rPr>
              <a:t>một số vòng phụ (hoặc nhánh) xung quanh vòng kín trung tâm, trong đó ghi các chủ đề phụ</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Nối vòng kín đến các vòng phụ</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Từ mỗi vòng phụ (hoặc nhánh), vẽ các đường dẫn đến các ý con của chủ đề phụ.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267381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447800"/>
            <a:ext cx="8991600" cy="5334000"/>
          </a:xfrm>
        </p:spPr>
        <p:txBody>
          <a:bodyPr>
            <a:normAutofit/>
          </a:bodyPr>
          <a:lstStyle/>
          <a:p>
            <a:pPr marL="0" indent="0" algn="just">
              <a:buNone/>
            </a:pPr>
            <a:r>
              <a:rPr lang="en-US" sz="2800" dirty="0" smtClean="0">
                <a:latin typeface="Times New Roman" pitchFamily="18" charset="0"/>
                <a:cs typeface="Times New Roman" pitchFamily="18" charset="0"/>
              </a:rPr>
              <a:t>5. </a:t>
            </a:r>
            <a:r>
              <a:rPr lang="en-US" sz="2800" dirty="0" err="1" smtClean="0">
                <a:latin typeface="Times New Roman" pitchFamily="18" charset="0"/>
                <a:cs typeface="Times New Roman" pitchFamily="18" charset="0"/>
              </a:rPr>
              <a:t>Kĩ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não</a:t>
            </a:r>
            <a:r>
              <a:rPr lang="en-US" sz="2800" dirty="0" smtClean="0">
                <a:latin typeface="Times New Roman" pitchFamily="18" charset="0"/>
                <a:cs typeface="Times New Roman" pitchFamily="18" charset="0"/>
              </a:rPr>
              <a:t> (Brainstorming)</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1981200"/>
            <a:ext cx="4191000" cy="4191000"/>
          </a:xfrm>
          <a:prstGeom prst="rect">
            <a:avLst/>
          </a:prstGeom>
        </p:spPr>
      </p:pic>
      <p:sp>
        <p:nvSpPr>
          <p:cNvPr id="6" name="TextBox 5"/>
          <p:cNvSpPr txBox="1"/>
          <p:nvPr/>
        </p:nvSpPr>
        <p:spPr>
          <a:xfrm>
            <a:off x="275376" y="2286000"/>
            <a:ext cx="4114800" cy="4154984"/>
          </a:xfrm>
          <a:prstGeom prst="rect">
            <a:avLst/>
          </a:prstGeom>
          <a:noFill/>
        </p:spPr>
        <p:txBody>
          <a:bodyPr wrap="square" rtlCol="0">
            <a:spAutoFit/>
          </a:bodyPr>
          <a:lstStyle/>
          <a:p>
            <a:pPr marL="342900" indent="-342900" algn="just">
              <a:buFontTx/>
              <a:buChar char="-"/>
            </a:pPr>
            <a:r>
              <a:rPr lang="vi-VN" sz="2400" dirty="0" smtClean="0">
                <a:latin typeface="Times New Roman" pitchFamily="18" charset="0"/>
                <a:cs typeface="Times New Roman" pitchFamily="18" charset="0"/>
              </a:rPr>
              <a:t>Công </a:t>
            </a:r>
            <a:r>
              <a:rPr lang="vi-VN" sz="2400" dirty="0">
                <a:latin typeface="Times New Roman" pitchFamily="18" charset="0"/>
                <a:cs typeface="Times New Roman" pitchFamily="18" charset="0"/>
              </a:rPr>
              <a:t>não là một kỹ thuật nhằm huy động những tư tưởng mới mẻ, độc đáo về một chủ đề của các thành viên trong thảo luận.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342900" indent="-342900" algn="just">
              <a:buFontTx/>
              <a:buChar char="-"/>
            </a:pPr>
            <a:r>
              <a:rPr lang="vi-VN" sz="2400" dirty="0" smtClean="0">
                <a:latin typeface="Times New Roman" pitchFamily="18" charset="0"/>
                <a:cs typeface="Times New Roman" pitchFamily="18" charset="0"/>
              </a:rPr>
              <a:t>Các </a:t>
            </a:r>
            <a:r>
              <a:rPr lang="vi-VN" sz="2400" dirty="0">
                <a:latin typeface="Times New Roman" pitchFamily="18" charset="0"/>
                <a:cs typeface="Times New Roman" pitchFamily="18" charset="0"/>
              </a:rPr>
              <a:t>thành viên được cổ vũ tham gia một cách tích cực, không hạn chế các ý tưởng (nhằm tạo ra “cơn lốc” các ý tưởng).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6024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152400" y="1143000"/>
            <a:ext cx="8991600" cy="5562600"/>
          </a:xfrm>
        </p:spPr>
        <p:txBody>
          <a:bodyPr>
            <a:normAutofit/>
          </a:bodyPr>
          <a:lstStyle/>
          <a:p>
            <a:pPr marL="0" indent="0" algn="just">
              <a:buNone/>
            </a:pPr>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não</a:t>
            </a:r>
            <a:endParaRPr lang="en-US" sz="2400" dirty="0" smtClean="0">
              <a:latin typeface="Times New Roman" pitchFamily="18" charset="0"/>
              <a:cs typeface="Times New Roman" pitchFamily="18" charset="0"/>
            </a:endParaRPr>
          </a:p>
          <a:p>
            <a:pPr marL="0" indent="0" algn="just">
              <a:buNone/>
            </a:pPr>
            <a:r>
              <a:rPr lang="en-US" sz="2400" dirty="0" err="1" smtClean="0">
                <a:latin typeface="Times New Roman" pitchFamily="18" charset="0"/>
                <a:cs typeface="Times New Roman" pitchFamily="18" charset="0"/>
              </a:rPr>
              <a:t>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T</a:t>
            </a:r>
            <a:r>
              <a:rPr lang="vi-VN" sz="2400" dirty="0" smtClean="0">
                <a:latin typeface="Times New Roman" pitchFamily="18" charset="0"/>
                <a:cs typeface="Times New Roman" pitchFamily="18" charset="0"/>
              </a:rPr>
              <a:t>ận </a:t>
            </a:r>
            <a:r>
              <a:rPr lang="vi-VN" sz="2400" dirty="0">
                <a:latin typeface="Times New Roman" pitchFamily="18" charset="0"/>
                <a:cs typeface="Times New Roman" pitchFamily="18" charset="0"/>
              </a:rPr>
              <a:t>dụng được mọi nguồn lực chung của </a:t>
            </a:r>
            <a:r>
              <a:rPr lang="vi-VN" sz="2400" dirty="0"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a:t>
            </a:r>
          </a:p>
          <a:p>
            <a:pPr marL="0" indent="0" algn="just">
              <a:buNone/>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Thúc </a:t>
            </a:r>
            <a:r>
              <a:rPr lang="vi-VN" sz="2400" dirty="0">
                <a:latin typeface="Times New Roman" pitchFamily="18" charset="0"/>
                <a:cs typeface="Times New Roman" pitchFamily="18" charset="0"/>
              </a:rPr>
              <a:t>đẩy tinh thần hợp tác, sự phối hợp, hiểu biết và hỗ trợ lẫn </a:t>
            </a:r>
            <a:r>
              <a:rPr lang="vi-VN" sz="2400" dirty="0" smtClean="0">
                <a:latin typeface="Times New Roman" pitchFamily="18" charset="0"/>
                <a:cs typeface="Times New Roman" pitchFamily="18" charset="0"/>
              </a:rPr>
              <a:t>nhau</a:t>
            </a:r>
            <a:endParaRPr lang="en-US" sz="2400" dirty="0" smtClean="0">
              <a:latin typeface="Times New Roman" pitchFamily="18" charset="0"/>
              <a:cs typeface="Times New Roman" pitchFamily="18" charset="0"/>
            </a:endParaRPr>
          </a:p>
          <a:p>
            <a:pPr algn="just">
              <a:buFontTx/>
              <a:buChar char="-"/>
            </a:pPr>
            <a:endParaRPr lang="en-US" sz="2400" dirty="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 Những </a:t>
            </a:r>
            <a:r>
              <a:rPr lang="vi-VN" sz="2400" dirty="0">
                <a:latin typeface="Times New Roman" pitchFamily="18" charset="0"/>
                <a:cs typeface="Times New Roman" pitchFamily="18" charset="0"/>
              </a:rPr>
              <a:t>kỹ năng và sự hiểu biết của cả nhóm có ích lợi lớn đối với từng cá </a:t>
            </a:r>
            <a:r>
              <a:rPr lang="vi-VN" sz="2400" dirty="0"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có </a:t>
            </a:r>
            <a:r>
              <a:rPr lang="vi-VN" sz="2400" dirty="0">
                <a:latin typeface="Times New Roman" pitchFamily="18" charset="0"/>
                <a:cs typeface="Times New Roman" pitchFamily="18" charset="0"/>
              </a:rPr>
              <a:t>thể giúp cá nhân hoàn thiện bản thân khi tham gia.</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6024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não</a:t>
            </a:r>
            <a:endParaRPr lang="en-US" sz="2400" dirty="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Hạn chế: </a:t>
            </a:r>
            <a:endParaRPr lang="en-US" sz="2400" dirty="0" smtClean="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D</a:t>
            </a:r>
            <a:r>
              <a:rPr lang="vi-VN" sz="2400" dirty="0" smtClean="0">
                <a:latin typeface="Times New Roman" pitchFamily="18" charset="0"/>
                <a:cs typeface="Times New Roman" pitchFamily="18" charset="0"/>
              </a:rPr>
              <a:t>ễ </a:t>
            </a:r>
            <a:r>
              <a:rPr lang="vi-VN" sz="2400" dirty="0">
                <a:latin typeface="Times New Roman" pitchFamily="18" charset="0"/>
                <a:cs typeface="Times New Roman" pitchFamily="18" charset="0"/>
              </a:rPr>
              <a:t>gây tình trạng lạc đề nếu chủ đề không rõ ràng. </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Việc </a:t>
            </a:r>
            <a:r>
              <a:rPr lang="vi-VN" sz="2400" dirty="0">
                <a:latin typeface="Times New Roman" pitchFamily="18" charset="0"/>
                <a:cs typeface="Times New Roman" pitchFamily="18" charset="0"/>
              </a:rPr>
              <a:t>lựa chọn các ý kiến tốt nhất có thể sẽ mất thời gian.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Nếu </a:t>
            </a:r>
            <a:r>
              <a:rPr lang="vi-VN" sz="2400" dirty="0">
                <a:latin typeface="Times New Roman" pitchFamily="18" charset="0"/>
                <a:cs typeface="Times New Roman" pitchFamily="18" charset="0"/>
              </a:rPr>
              <a:t>nhóm trưởng không đủ bản lĩnh sẽ gây ra tình trạng một số thành viên nhóm quá năng động nhưng một số khác không tham gia.</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6024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15400" cy="5486400"/>
          </a:xfrm>
        </p:spPr>
        <p:txBody>
          <a:bodyPr>
            <a:normAutofit/>
          </a:bodyPr>
          <a:lstStyle/>
          <a:p>
            <a:pPr marL="0" indent="0" algn="just">
              <a:buNone/>
            </a:pPr>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não</a:t>
            </a:r>
            <a:endParaRPr lang="en-US" sz="2400" dirty="0" smtClean="0">
              <a:latin typeface="Times New Roman" pitchFamily="18" charset="0"/>
              <a:cs typeface="Times New Roman" pitchFamily="18" charset="0"/>
            </a:endParaRPr>
          </a:p>
          <a:p>
            <a:pPr marL="0" indent="0" algn="just">
              <a:buNone/>
            </a:pPr>
            <a:r>
              <a:rPr lang="vi-VN" sz="2400" b="1" i="1" dirty="0" smtClean="0">
                <a:latin typeface="Times New Roman" pitchFamily="18" charset="0"/>
                <a:cs typeface="Times New Roman" pitchFamily="18" charset="0"/>
              </a:rPr>
              <a:t>Giai </a:t>
            </a:r>
            <a:r>
              <a:rPr lang="vi-VN" sz="2400" b="1" i="1" dirty="0">
                <a:latin typeface="Times New Roman" pitchFamily="18" charset="0"/>
                <a:cs typeface="Times New Roman" pitchFamily="18" charset="0"/>
              </a:rPr>
              <a:t>đoạn 1: </a:t>
            </a:r>
            <a:r>
              <a:rPr lang="vi-VN" sz="2400" dirty="0">
                <a:latin typeface="Times New Roman" pitchFamily="18" charset="0"/>
                <a:cs typeface="Times New Roman" pitchFamily="18" charset="0"/>
              </a:rPr>
              <a:t>Sáng tạo, mở rộng </a:t>
            </a: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Tổ </a:t>
            </a:r>
            <a:r>
              <a:rPr lang="vi-VN" sz="2400" dirty="0">
                <a:latin typeface="Times New Roman" pitchFamily="18" charset="0"/>
                <a:cs typeface="Times New Roman" pitchFamily="18" charset="0"/>
              </a:rPr>
              <a:t>chức một/nhiều nhóm làm việc </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Chọn </a:t>
            </a:r>
            <a:r>
              <a:rPr lang="vi-VN" sz="2400" dirty="0">
                <a:latin typeface="Times New Roman" pitchFamily="18" charset="0"/>
                <a:cs typeface="Times New Roman" pitchFamily="18" charset="0"/>
              </a:rPr>
              <a:t>chủ tọa và người ghi </a:t>
            </a:r>
            <a:r>
              <a:rPr lang="vi-VN" sz="2400" dirty="0" smtClean="0">
                <a:latin typeface="Times New Roman" pitchFamily="18" charset="0"/>
                <a:cs typeface="Times New Roman" pitchFamily="18" charset="0"/>
              </a:rPr>
              <a:t>chép</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Thông </a:t>
            </a:r>
            <a:r>
              <a:rPr lang="vi-VN" sz="2400" dirty="0">
                <a:latin typeface="Times New Roman" pitchFamily="18" charset="0"/>
                <a:cs typeface="Times New Roman" pitchFamily="18" charset="0"/>
              </a:rPr>
              <a:t>báo nội dung và mục đích cần giải quyết </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Mọi </a:t>
            </a:r>
            <a:r>
              <a:rPr lang="vi-VN" sz="2400" dirty="0">
                <a:latin typeface="Times New Roman" pitchFamily="18" charset="0"/>
                <a:cs typeface="Times New Roman" pitchFamily="18" charset="0"/>
              </a:rPr>
              <a:t>thành viên trong nhóm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do </a:t>
            </a:r>
            <a:r>
              <a:rPr lang="vi-VN" sz="2400" dirty="0" smtClean="0">
                <a:latin typeface="Times New Roman" pitchFamily="18" charset="0"/>
                <a:cs typeface="Times New Roman" pitchFamily="18" charset="0"/>
              </a:rPr>
              <a:t>đưa </a:t>
            </a:r>
            <a:r>
              <a:rPr lang="vi-VN" sz="2400" dirty="0">
                <a:latin typeface="Times New Roman" pitchFamily="18" charset="0"/>
                <a:cs typeface="Times New Roman" pitchFamily="18" charset="0"/>
              </a:rPr>
              <a:t>ra các ý kiến của </a:t>
            </a:r>
            <a:r>
              <a:rPr lang="vi-VN" sz="2400" dirty="0"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Các </a:t>
            </a:r>
            <a:r>
              <a:rPr lang="vi-VN" sz="2400" dirty="0">
                <a:latin typeface="Times New Roman" pitchFamily="18" charset="0"/>
                <a:cs typeface="Times New Roman" pitchFamily="18" charset="0"/>
              </a:rPr>
              <a:t>ý tưởng đều được tộn trọng và ghi chép lại. Có thể từng thành viên viết ý tưởng ra giấy và dán lên bảng.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2056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15400" cy="5486400"/>
          </a:xfrm>
        </p:spPr>
        <p:txBody>
          <a:bodyPr>
            <a:normAutofit/>
          </a:bodyPr>
          <a:lstStyle/>
          <a:p>
            <a:pPr marL="0" indent="0" algn="just">
              <a:buNone/>
            </a:pPr>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não</a:t>
            </a:r>
            <a:endParaRPr lang="en-US" sz="2400" dirty="0" smtClean="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Cách thức tiến hành: </a:t>
            </a:r>
            <a:endParaRPr lang="en-US" sz="2400" dirty="0" smtClean="0">
              <a:latin typeface="Times New Roman" pitchFamily="18" charset="0"/>
              <a:cs typeface="Times New Roman" pitchFamily="18" charset="0"/>
            </a:endParaRPr>
          </a:p>
          <a:p>
            <a:pPr marL="0" indent="0" algn="just">
              <a:buNone/>
            </a:pPr>
            <a:r>
              <a:rPr lang="vi-VN" sz="2400" b="1" i="1" dirty="0" smtClean="0">
                <a:latin typeface="Times New Roman" pitchFamily="18" charset="0"/>
                <a:cs typeface="Times New Roman" pitchFamily="18" charset="0"/>
              </a:rPr>
              <a:t>Giai đoạn</a:t>
            </a:r>
            <a:r>
              <a:rPr lang="en-US" sz="2400" b="1" i="1" dirty="0" smtClean="0">
                <a:latin typeface="Times New Roman" pitchFamily="18" charset="0"/>
                <a:cs typeface="Times New Roman" pitchFamily="18" charset="0"/>
              </a:rPr>
              <a:t> 2: </a:t>
            </a:r>
            <a:r>
              <a:rPr lang="vi-VN" sz="2400" dirty="0">
                <a:latin typeface="Times New Roman" pitchFamily="18" charset="0"/>
                <a:cs typeface="Times New Roman" pitchFamily="18" charset="0"/>
              </a:rPr>
              <a:t>Rà soát và lựa chọn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Xem </a:t>
            </a:r>
            <a:r>
              <a:rPr lang="vi-VN" sz="2400" dirty="0">
                <a:latin typeface="Times New Roman" pitchFamily="18" charset="0"/>
                <a:cs typeface="Times New Roman" pitchFamily="18" charset="0"/>
              </a:rPr>
              <a:t>qua tất cả các ý tưởng đã thu thập </a:t>
            </a:r>
            <a:r>
              <a:rPr lang="vi-VN" sz="2400" dirty="0" smtClean="0">
                <a:latin typeface="Times New Roman" pitchFamily="18" charset="0"/>
                <a:cs typeface="Times New Roman" pitchFamily="18" charset="0"/>
              </a:rPr>
              <a:t>được</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Bỏ đi những ý tưởng vô nghĩa, lạc </a:t>
            </a:r>
            <a:r>
              <a:rPr lang="vi-VN" sz="2400" dirty="0" smtClean="0">
                <a:latin typeface="Times New Roman" pitchFamily="18" charset="0"/>
                <a:cs typeface="Times New Roman" pitchFamily="18" charset="0"/>
              </a:rPr>
              <a:t>đề</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Phân loại các ý tưởng còn lại theo </a:t>
            </a:r>
            <a:r>
              <a:rPr lang="vi-VN" sz="2400" dirty="0" smtClean="0">
                <a:latin typeface="Times New Roman" pitchFamily="18" charset="0"/>
                <a:cs typeface="Times New Roman" pitchFamily="18" charset="0"/>
              </a:rPr>
              <a:t>nhóm</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Đánh dấu ý tưởng hay nhất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8979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15400" cy="5486400"/>
          </a:xfrm>
        </p:spPr>
        <p:txBody>
          <a:bodyPr>
            <a:normAutofit/>
          </a:bodyPr>
          <a:lstStyle/>
          <a:p>
            <a:pPr marL="0" indent="0" algn="just">
              <a:buNone/>
            </a:pPr>
            <a:r>
              <a:rPr lang="en-US" sz="2400" dirty="0">
                <a:latin typeface="Times New Roman" pitchFamily="18" charset="0"/>
                <a:cs typeface="Times New Roman" pitchFamily="18" charset="0"/>
              </a:rPr>
              <a:t>5.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não</a:t>
            </a:r>
            <a:endParaRPr lang="en-US" sz="2400" dirty="0" smtClean="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Một số nguyên tắc cơ bản của kỹ thuật </a:t>
            </a:r>
            <a:r>
              <a:rPr lang="en-US" sz="2400" dirty="0" err="1" smtClean="0">
                <a:latin typeface="Times New Roman" pitchFamily="18" charset="0"/>
                <a:cs typeface="Times New Roman" pitchFamily="18" charset="0"/>
              </a:rPr>
              <a:t>côn</a:t>
            </a:r>
            <a:r>
              <a:rPr lang="vi-VN" sz="2400" dirty="0" smtClean="0">
                <a:latin typeface="Times New Roman" pitchFamily="18" charset="0"/>
                <a:cs typeface="Times New Roman" pitchFamily="18" charset="0"/>
              </a:rPr>
              <a:t>g </a:t>
            </a:r>
            <a:r>
              <a:rPr lang="vi-VN" sz="2400" dirty="0">
                <a:latin typeface="Times New Roman" pitchFamily="18" charset="0"/>
                <a:cs typeface="Times New Roman" pitchFamily="18" charset="0"/>
              </a:rPr>
              <a:t>não - brainstorming</a:t>
            </a:r>
          </a:p>
          <a:p>
            <a:pPr algn="just">
              <a:buFontTx/>
              <a:buChar char="-"/>
            </a:pPr>
            <a:r>
              <a:rPr lang="vi-VN" sz="2400" dirty="0" smtClean="0">
                <a:latin typeface="Times New Roman" pitchFamily="18" charset="0"/>
                <a:cs typeface="Times New Roman" pitchFamily="18" charset="0"/>
              </a:rPr>
              <a:t>Tôn </a:t>
            </a:r>
            <a:r>
              <a:rPr lang="vi-VN" sz="2400" dirty="0">
                <a:latin typeface="Times New Roman" pitchFamily="18" charset="0"/>
                <a:cs typeface="Times New Roman" pitchFamily="18" charset="0"/>
              </a:rPr>
              <a:t>trọng mọi ý tưởng </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Tự </a:t>
            </a:r>
            <a:r>
              <a:rPr lang="vi-VN" sz="2400" dirty="0">
                <a:latin typeface="Times New Roman" pitchFamily="18" charset="0"/>
                <a:cs typeface="Times New Roman" pitchFamily="18" charset="0"/>
              </a:rPr>
              <a:t>do suy nghĩ: Không giới hạn việc đưa ra các ý tưởng bay </a:t>
            </a:r>
            <a:r>
              <a:rPr lang="en-US" sz="2400" dirty="0" err="1" smtClean="0">
                <a:latin typeface="Times New Roman" pitchFamily="18" charset="0"/>
                <a:cs typeface="Times New Roman" pitchFamily="18" charset="0"/>
              </a:rPr>
              <a:t>bổng</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Kết </a:t>
            </a:r>
            <a:r>
              <a:rPr lang="vi-VN" sz="2400" dirty="0">
                <a:latin typeface="Times New Roman" pitchFamily="18" charset="0"/>
                <a:cs typeface="Times New Roman" pitchFamily="18" charset="0"/>
              </a:rPr>
              <a:t>nối các ý tưởng: Cải thiện, sửa đổi, góp ý xây dựng cho các ý tưởng</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marL="0" indent="0" algn="just">
              <a:buNone/>
            </a:pPr>
            <a:r>
              <a:rPr lang="vi-V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Tập </a:t>
            </a:r>
            <a:r>
              <a:rPr lang="vi-VN" sz="2400" dirty="0">
                <a:latin typeface="Times New Roman" pitchFamily="18" charset="0"/>
                <a:cs typeface="Times New Roman" pitchFamily="18" charset="0"/>
              </a:rPr>
              <a:t>trung suy nghĩ khai thác tạo ra khối lượng lớn các ý tưởng để sau đó có cơ sở sàng lọc.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7666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15400" cy="5486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endParaRPr lang="en-US" sz="24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33600"/>
            <a:ext cx="4252704" cy="38814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33600"/>
            <a:ext cx="4572000" cy="3881436"/>
          </a:xfrm>
          <a:prstGeom prst="rect">
            <a:avLst/>
          </a:prstGeom>
        </p:spPr>
      </p:pic>
    </p:spTree>
    <p:extLst>
      <p:ext uri="{BB962C8B-B14F-4D97-AF65-F5344CB8AC3E}">
        <p14:creationId xmlns:p14="http://schemas.microsoft.com/office/powerpoint/2010/main" val="68173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15400" cy="5486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endParaRPr lang="en-US" sz="2400" dirty="0" smtClean="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Đ</a:t>
            </a:r>
            <a:r>
              <a:rPr lang="vi-VN" sz="2400" dirty="0" smtClean="0">
                <a:latin typeface="Times New Roman" pitchFamily="18" charset="0"/>
                <a:cs typeface="Times New Roman" pitchFamily="18" charset="0"/>
              </a:rPr>
              <a:t>ánh </a:t>
            </a:r>
            <a:r>
              <a:rPr lang="vi-VN" sz="2400" dirty="0">
                <a:latin typeface="Times New Roman" pitchFamily="18" charset="0"/>
                <a:cs typeface="Times New Roman" pitchFamily="18" charset="0"/>
              </a:rPr>
              <a:t>giá sự việc từ nhiều góc nhìn để đưa ra quyết định tốt hơn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Mỗi góc nhìn được đặt trưng bởi chiếc mũ có màu sắc riêng (Trắng, Đỏ, Đen, Vàng, Xanh lục, Xanh dương</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buFontTx/>
              <a:buChar char="-"/>
            </a:pPr>
            <a:r>
              <a:rPr lang="vi-VN" sz="2400" dirty="0" smtClean="0">
                <a:latin typeface="Times New Roman" pitchFamily="18" charset="0"/>
                <a:cs typeface="Times New Roman" pitchFamily="18" charset="0"/>
              </a:rPr>
              <a:t>Tập </a:t>
            </a:r>
            <a:r>
              <a:rPr lang="vi-VN" sz="2400" dirty="0">
                <a:latin typeface="Times New Roman" pitchFamily="18" charset="0"/>
                <a:cs typeface="Times New Roman" pitchFamily="18" charset="0"/>
              </a:rPr>
              <a:t>trung vào vấn đề từ cùng một góc nhìn. </a:t>
            </a:r>
            <a:endParaRPr lang="en-US" sz="2400" dirty="0" smtClean="0">
              <a:latin typeface="Times New Roman" pitchFamily="18" charset="0"/>
              <a:cs typeface="Times New Roman" pitchFamily="18" charset="0"/>
            </a:endParaRPr>
          </a:p>
          <a:p>
            <a:pPr marL="0" indent="0" algn="just">
              <a:buNone/>
            </a:pPr>
            <a:r>
              <a:rPr lang="vi-VN" sz="2400" dirty="0" smtClean="0">
                <a:latin typeface="Times New Roman" pitchFamily="18" charset="0"/>
                <a:cs typeface="Times New Roman" pitchFamily="18" charset="0"/>
              </a:rPr>
              <a:t>Tại </a:t>
            </a:r>
            <a:r>
              <a:rPr lang="vi-VN" sz="2400" dirty="0">
                <a:latin typeface="Times New Roman" pitchFamily="18" charset="0"/>
                <a:cs typeface="Times New Roman" pitchFamily="18" charset="0"/>
              </a:rPr>
              <a:t>cùng một thời điểm, mọi thành viên phải cùng nghĩ về một hướng chung, tức cùng “đội” một màu mũ.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6519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quyết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vấn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endParaRPr lang="en-US" sz="3200" dirty="0"/>
          </a:p>
        </p:txBody>
      </p:sp>
      <p:sp>
        <p:nvSpPr>
          <p:cNvPr id="3" name="Content Placeholder 2"/>
          <p:cNvSpPr>
            <a:spLocks noGrp="1"/>
          </p:cNvSpPr>
          <p:nvPr>
            <p:ph idx="1"/>
          </p:nvPr>
        </p:nvSpPr>
        <p:spPr>
          <a:xfrm>
            <a:off x="76200" y="1295400"/>
            <a:ext cx="8915400" cy="5486400"/>
          </a:xfrm>
        </p:spPr>
        <p:txBody>
          <a:bodyPr>
            <a:normAutofit/>
          </a:bodyPr>
          <a:lstStyle/>
          <a:p>
            <a:pPr marL="0" indent="0" algn="just">
              <a:buNone/>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chiếc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mũ</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tư</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duy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(Six thinking hats – Edward de Bono – 1980)</a:t>
            </a:r>
          </a:p>
          <a:p>
            <a:pPr marL="0" indent="0" algn="just">
              <a:buNone/>
            </a:pPr>
            <a:r>
              <a:rPr lang="en-US" sz="2400" b="1" dirty="0" err="1" smtClean="0">
                <a:latin typeface="Times New Roman" pitchFamily="18" charset="0"/>
                <a:cs typeface="Times New Roman" pitchFamily="18" charset="0"/>
              </a:rPr>
              <a:t>Lợi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ích</a:t>
            </a:r>
            <a:r>
              <a:rPr lang="en-US" sz="2400" b="1" dirty="0" smtClean="0">
                <a:latin typeface="Times New Roman" pitchFamily="18" charset="0"/>
                <a:cs typeface="Times New Roman" pitchFamily="18" charset="0"/>
              </a:rPr>
              <a:t>:</a:t>
            </a:r>
          </a:p>
          <a:p>
            <a:pPr algn="just">
              <a:buFontTx/>
              <a:buChar char="-"/>
            </a:pPr>
            <a:r>
              <a:rPr lang="en-US" sz="2400" dirty="0" smtClean="0">
                <a:latin typeface="Times New Roman" pitchFamily="18" charset="0"/>
                <a:cs typeface="Times New Roman" pitchFamily="18" charset="0"/>
              </a:rPr>
              <a:t>H</a:t>
            </a:r>
            <a:r>
              <a:rPr lang="vi-VN" sz="2400" dirty="0" smtClean="0">
                <a:latin typeface="Times New Roman" pitchFamily="18" charset="0"/>
                <a:cs typeface="Times New Roman" pitchFamily="18" charset="0"/>
              </a:rPr>
              <a:t>iểu </a:t>
            </a:r>
            <a:r>
              <a:rPr lang="vi-VN" sz="2400" dirty="0">
                <a:latin typeface="Times New Roman" pitchFamily="18" charset="0"/>
                <a:cs typeface="Times New Roman" pitchFamily="18" charset="0"/>
              </a:rPr>
              <a:t>rõ hơn mọi ngóc ngách của sự việc, nhận diện được những nguy cơ và cơ hội mà bình thường </a:t>
            </a:r>
            <a:r>
              <a:rPr lang="vi-VN" sz="2400" dirty="0" smtClean="0">
                <a:latin typeface="Times New Roman" pitchFamily="18" charset="0"/>
                <a:cs typeface="Times New Roman" pitchFamily="18" charset="0"/>
              </a:rPr>
              <a:t>có </a:t>
            </a:r>
            <a:r>
              <a:rPr lang="vi-VN" sz="2400" dirty="0">
                <a:latin typeface="Times New Roman" pitchFamily="18" charset="0"/>
                <a:cs typeface="Times New Roman" pitchFamily="18" charset="0"/>
              </a:rPr>
              <a:t>thể không chú ý đến. </a:t>
            </a:r>
            <a:endParaRPr lang="en-US" sz="2400" dirty="0" smtClean="0">
              <a:latin typeface="Times New Roman" pitchFamily="18" charset="0"/>
              <a:cs typeface="Times New Roman" pitchFamily="18" charset="0"/>
            </a:endParaRPr>
          </a:p>
          <a:p>
            <a:pPr algn="just">
              <a:buFontTx/>
              <a:buChar char="-"/>
            </a:pPr>
            <a:endParaRPr lang="en-US" sz="2400" dirty="0" smtClean="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C</a:t>
            </a:r>
            <a:r>
              <a:rPr lang="vi-VN" sz="2400" dirty="0" smtClean="0">
                <a:latin typeface="Times New Roman" pitchFamily="18" charset="0"/>
                <a:cs typeface="Times New Roman" pitchFamily="18" charset="0"/>
              </a:rPr>
              <a:t>ó </a:t>
            </a:r>
            <a:r>
              <a:rPr lang="vi-VN" sz="2400" dirty="0">
                <a:latin typeface="Times New Roman" pitchFamily="18" charset="0"/>
                <a:cs typeface="Times New Roman" pitchFamily="18" charset="0"/>
              </a:rPr>
              <a:t>thể giải quyết </a:t>
            </a:r>
            <a:r>
              <a:rPr lang="en-US" sz="2400" dirty="0" err="1" smtClean="0">
                <a:latin typeface="Times New Roman" pitchFamily="18" charset="0"/>
                <a:cs typeface="Times New Roman" pitchFamily="18" charset="0"/>
              </a:rPr>
              <a:t>vđ</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dựa </a:t>
            </a:r>
            <a:r>
              <a:rPr lang="vi-VN" sz="2400" dirty="0">
                <a:latin typeface="Times New Roman" pitchFamily="18" charset="0"/>
                <a:cs typeface="Times New Roman" pitchFamily="18" charset="0"/>
              </a:rPr>
              <a:t>trên tất cả các góc nhìn đã đề </a:t>
            </a:r>
            <a:r>
              <a:rPr lang="vi-VN" sz="2400" dirty="0" smtClean="0">
                <a:latin typeface="Times New Roman" pitchFamily="18" charset="0"/>
                <a:cs typeface="Times New Roman" pitchFamily="18" charset="0"/>
              </a:rPr>
              <a:t>cập</a:t>
            </a:r>
            <a:r>
              <a:rPr lang="en-US" sz="2400" dirty="0" smtClean="0">
                <a:latin typeface="Times New Roman" pitchFamily="18" charset="0"/>
                <a:cs typeface="Times New Roman" pitchFamily="18" charset="0"/>
              </a:rPr>
              <a:t>.</a:t>
            </a:r>
          </a:p>
          <a:p>
            <a:pPr algn="just">
              <a:buFontTx/>
              <a:buChar char="-"/>
            </a:pPr>
            <a:endParaRPr lang="en-US" sz="2400" dirty="0" smtClean="0">
              <a:latin typeface="Times New Roman" pitchFamily="18" charset="0"/>
              <a:cs typeface="Times New Roman" pitchFamily="18" charset="0"/>
            </a:endParaRPr>
          </a:p>
          <a:p>
            <a:pPr algn="just">
              <a:buFontTx/>
              <a:buChar char="-"/>
            </a:pPr>
            <a:r>
              <a:rPr lang="en-US" sz="2400" dirty="0" err="1">
                <a:latin typeface="Times New Roman" pitchFamily="18" charset="0"/>
                <a:cs typeface="Times New Roman" pitchFamily="18" charset="0"/>
              </a:rPr>
              <a:t>Kích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buFontTx/>
              <a:buChar char="-"/>
            </a:pPr>
            <a:r>
              <a:rPr lang="vi-VN" sz="2400" dirty="0">
                <a:latin typeface="Times New Roman" pitchFamily="18" charset="0"/>
                <a:cs typeface="Times New Roman" pitchFamily="18" charset="0"/>
              </a:rPr>
              <a:t>Sớm đi đến quyết định đạt sự đồng thuận cao.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C</a:t>
            </a:r>
            <a:r>
              <a:rPr lang="vi-VN" sz="2400" dirty="0" smtClean="0">
                <a:latin typeface="Times New Roman" pitchFamily="18" charset="0"/>
                <a:cs typeface="Times New Roman" pitchFamily="18" charset="0"/>
              </a:rPr>
              <a:t>ó </a:t>
            </a:r>
            <a:r>
              <a:rPr lang="vi-VN" sz="2400" dirty="0">
                <a:latin typeface="Times New Roman" pitchFamily="18" charset="0"/>
                <a:cs typeface="Times New Roman" pitchFamily="18" charset="0"/>
              </a:rPr>
              <a:t>thể áp dụng riêng cho một cá nhân hoặc cho cả một nhóm thảo luận.</a:t>
            </a:r>
            <a:endParaRPr lang="en-US" sz="2400" dirty="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8256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6692</TotalTime>
  <Words>8949</Words>
  <Application>Microsoft Office PowerPoint</Application>
  <PresentationFormat>On-screen Show (4:3)</PresentationFormat>
  <Paragraphs>1296</Paragraphs>
  <Slides>141</Slides>
  <Notes>68</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NÂNG CAO CHẤT LƯỢNG TỰ HỌC</vt:lpstr>
      <vt:lpstr>PowerPoint Presentation</vt:lpstr>
      <vt:lpstr> Nâng cao chất lượng tự học</vt:lpstr>
      <vt:lpstr>NÂNG CAO CHẤT LƯỢNG TỰ HỌC</vt:lpstr>
      <vt:lpstr>NÂNG CAO CHẤT LƯỢNG TỰ HỌC</vt:lpstr>
      <vt:lpstr> 1. Kĩ năng học và tự học </vt:lpstr>
      <vt:lpstr> Kĩ năng học và tự học </vt:lpstr>
      <vt:lpstr> Kĩ năng học và tự học </vt:lpstr>
      <vt:lpstr> Kĩ năng học và tự học </vt:lpstr>
      <vt:lpstr> Kĩ năng học và tự học </vt:lpstr>
      <vt:lpstr>Kĩ năng học và tự học </vt:lpstr>
      <vt:lpstr>Kĩ năng học và tự học </vt:lpstr>
      <vt:lpstr>Kĩ năng học và tự học </vt:lpstr>
      <vt:lpstr>Kĩ năng học và tự học </vt:lpstr>
      <vt:lpstr>Kĩ năng học và tự học </vt:lpstr>
      <vt:lpstr> Kĩ năng học và tự học </vt:lpstr>
      <vt:lpstr>  Kĩ năng học và tự học  Các yếu tố ảnh hưởng tới hđ tự học </vt:lpstr>
      <vt:lpstr> Kĩ năng học và tự học </vt:lpstr>
      <vt:lpstr>Kĩ năng học và tự học</vt:lpstr>
      <vt:lpstr>Kĩ năng học và tự học</vt:lpstr>
      <vt:lpstr>Kĩ năng học và tự học</vt:lpstr>
      <vt:lpstr>Kĩ năng học và tự học</vt:lpstr>
      <vt:lpstr>Kĩ năng học và tự học</vt:lpstr>
      <vt:lpstr>Giáo dục năng lực tự học</vt:lpstr>
      <vt:lpstr>2. Kĩ năng nghiên cứu tài liệu</vt:lpstr>
      <vt:lpstr> 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Kĩ năng nghiên cứu tài liệu</vt:lpstr>
      <vt:lpstr>Đọc và ghi chép tài liệu </vt:lpstr>
      <vt:lpstr>Kĩ năng nghiên cứu tài liệu</vt:lpstr>
      <vt:lpstr>Kĩ năng nghiên cứu tài liệu</vt:lpstr>
      <vt:lpstr>Kĩ năng nghiên cứu tài liệu</vt:lpstr>
      <vt:lpstr>3. Kĩ năng giải quyết vấn đề</vt:lpstr>
      <vt:lpstr>3. Kĩ năng giải quyết vấn đề</vt:lpstr>
      <vt:lpstr>3. Kĩ năng giải quyết vấn đề</vt:lpstr>
      <vt:lpstr>3. Kĩ năng giải quyết vấn đề</vt:lpstr>
      <vt:lpstr>3. Kĩ năng giải quyết vấn đề</vt:lpstr>
      <vt:lpstr>.  3.1. Tổng quan vấn đề và giải quyết vấn đề </vt:lpstr>
      <vt:lpstr>Tổng quan vấn đề và giải quyết vấn đề</vt:lpstr>
      <vt:lpstr> Tổng quan vấn đề và giải quyết vấn đề </vt:lpstr>
      <vt:lpstr> Tổng quan vấn đề và giải quyết vấn đề </vt:lpstr>
      <vt:lpstr> Tổng quan vấn đề và giải quyết vấn đề </vt:lpstr>
      <vt:lpstr> Tổng quan vấn đề và giải quyết vấn đề </vt:lpstr>
      <vt:lpstr> Tổng quan vấn đề và giải quyết vấn đề </vt:lpstr>
      <vt:lpstr> Tổng quan vấn đề và giải quyết vấn đề </vt:lpstr>
      <vt:lpstr>  Tổng quan vấn đề và giải quyết vấn đề </vt:lpstr>
      <vt:lpstr>  Tổng quan vấn đề và giải quyết vấn đề </vt:lpstr>
      <vt:lpstr>  Tổng quan vấn đề và giải quyết vấn đề </vt:lpstr>
      <vt:lpstr>Vì sao vấn đề không được giải quyết?  </vt:lpstr>
      <vt:lpstr>3.2. Công cụ và kĩ thuật giải quyết vấn đề</vt:lpstr>
      <vt:lpstr> Công cụ và kĩ thuật giải quyết vấn đề </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PowerPoint Presentation</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Công cụ và kĩ thuật giải quyết vấn đề</vt:lpstr>
      <vt:lpstr>3.3. 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Quy trình giải quyết vấn đề</vt:lpstr>
      <vt:lpstr>4. Lập kế hoạch học tập có hiệu quả</vt:lpstr>
      <vt:lpstr>4. Lập kế hoạch học tập có hiệu quả</vt:lpstr>
      <vt:lpstr>Lập kế hoạch học tập có hiệu quả</vt:lpstr>
      <vt:lpstr> 1. Một số vấn đề chung </vt:lpstr>
      <vt:lpstr> 1. Một số vấn đề chung </vt:lpstr>
      <vt:lpstr> Một số vấn đề chung </vt:lpstr>
      <vt:lpstr> Một số vấn đề chung </vt:lpstr>
      <vt:lpstr> Một số vấn đề chung </vt:lpstr>
      <vt:lpstr> Một số vấn đề chung </vt:lpstr>
      <vt:lpstr> 2. Lập kế hoạch học tập </vt:lpstr>
      <vt:lpstr> Lập kế hoạch học tập </vt:lpstr>
      <vt:lpstr>Lập kế hoạch học tập </vt:lpstr>
      <vt:lpstr> Lập kế hoạch học tập </vt:lpstr>
      <vt:lpstr> Lập kế hoạch học tập </vt:lpstr>
      <vt:lpstr>Lập kế hoạch học tập</vt:lpstr>
      <vt:lpstr>Lập kế hoạch học tập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NÂNG CAO CHẤT LƯỢNG TỰ HỌC</dc:title>
  <dc:creator>Admin</dc:creator>
  <cp:lastModifiedBy>Admin</cp:lastModifiedBy>
  <cp:revision>404</cp:revision>
  <dcterms:created xsi:type="dcterms:W3CDTF">2006-08-16T00:00:00Z</dcterms:created>
  <dcterms:modified xsi:type="dcterms:W3CDTF">2020-06-29T11:54:33Z</dcterms:modified>
</cp:coreProperties>
</file>