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abc/xy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routers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pathMath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“full | prefix”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Full: 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http://localhost:4200/abc/xyz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http://localhost:4200/abc/xyz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5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napshot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http://localhost:4200/task/emp-list?id=123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this.routes.snapshot.queryParamMap.get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('id'));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this.routes.snapshot.queryParams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(['task','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-detail'])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(['task/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-detail'])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this.router.navigateByUrl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('task/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-detail')</a:t>
            </a:r>
          </a:p>
          <a:p>
            <a:pPr marL="384048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0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4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2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4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Pipe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@angular/common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pipe_name:parameter1:parameter2:...: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pipe_name_1 | pipe_name_2 |... |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pipe_name_n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318988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@angular/common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2" y="2605618"/>
            <a:ext cx="68484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application logic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Interaction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1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904" y="1911577"/>
            <a:ext cx="72991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13" y="1881188"/>
            <a:ext cx="6667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 using HTTP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239" y="2029143"/>
            <a:ext cx="92124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Wildcard route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{ path: “**”, component: 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first-match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7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</TotalTime>
  <Words>329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Retrospect</vt:lpstr>
      <vt:lpstr>Angular framework</vt:lpstr>
      <vt:lpstr>Pipes</vt:lpstr>
      <vt:lpstr>Pipes</vt:lpstr>
      <vt:lpstr>Service</vt:lpstr>
      <vt:lpstr>Service</vt:lpstr>
      <vt:lpstr>Service</vt:lpstr>
      <vt:lpstr>Fetch data using HTTP</vt:lpstr>
      <vt:lpstr>Routing and Navigation</vt:lpstr>
      <vt:lpstr>Wildcard route</vt:lpstr>
      <vt:lpstr>Redirect routers</vt:lpstr>
      <vt:lpstr>Router param</vt:lpstr>
      <vt:lpstr>Form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2023-03-28T15:11:26Z</dcterms:created>
  <dcterms:modified xsi:type="dcterms:W3CDTF">2023-03-31T05:51:32Z</dcterms:modified>
</cp:coreProperties>
</file>