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60" r:id="rId5"/>
    <p:sldId id="261" r:id="rId6"/>
    <p:sldId id="262" r:id="rId7"/>
    <p:sldId id="263" r:id="rId8"/>
    <p:sldId id="272" r:id="rId9"/>
    <p:sldId id="273" r:id="rId10"/>
    <p:sldId id="269" r:id="rId11"/>
    <p:sldId id="275" r:id="rId12"/>
    <p:sldId id="270" r:id="rId13"/>
    <p:sldId id="264" r:id="rId14"/>
    <p:sldId id="265" r:id="rId15"/>
    <p:sldId id="266" r:id="rId16"/>
    <p:sldId id="267" r:id="rId17"/>
    <p:sldId id="26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- 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://nodejs.org/en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CLI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@angular/cli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– VS code</a:t>
            </a:r>
          </a:p>
        </p:txBody>
      </p:sp>
    </p:spTree>
    <p:extLst>
      <p:ext uri="{BB962C8B-B14F-4D97-AF65-F5344CB8AC3E}">
        <p14:creationId xmlns:p14="http://schemas.microsoft.com/office/powerpoint/2010/main" val="39559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 new &lt;name project&gt;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serve (ng 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(ng s --port &lt;other-port&gt;)</a:t>
            </a:r>
          </a:p>
        </p:txBody>
      </p:sp>
    </p:spTree>
    <p:extLst>
      <p:ext uri="{BB962C8B-B14F-4D97-AF65-F5344CB8AC3E}">
        <p14:creationId xmlns:p14="http://schemas.microsoft.com/office/powerpoint/2010/main" val="393515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node_module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/, lib/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evnironments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2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typescript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g component &lt;component name&gt;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template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 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>
                <a:schemeClr val="tx1"/>
              </a:buCl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08" y="4262362"/>
            <a:ext cx="646375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selector: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html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template: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 file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styles: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984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 directive, pipe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module: module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ng g module &lt;module name&gt;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2534330"/>
            <a:ext cx="4033157" cy="37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declarations: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providers: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imports: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bootstrap: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exports: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Routers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router-outlet: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69" y="3239589"/>
            <a:ext cx="5584022" cy="30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6183"/>
            <a:ext cx="10090218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difference between these three is that React is a UI library,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progressive framework. However, Angular is a full-fledged front-end framework. As per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2022, React is the favorite framework of 40.14% of developers, Angular with 22.96%,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18.97% of developers.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Component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Module</a:t>
            </a:r>
          </a:p>
          <a:p>
            <a:pPr marL="292608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Data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{{}}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 and style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Structural directives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ngSwitch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ng-template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ng-content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ng-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Lifecycle hooks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Template reference variables,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Viewchildren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Pipes, Services, HTTP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Routing and navigation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</a:t>
            </a:r>
          </a:p>
        </p:txBody>
      </p:sp>
    </p:spTree>
    <p:extLst>
      <p:ext uri="{BB962C8B-B14F-4D97-AF65-F5344CB8AC3E}">
        <p14:creationId xmlns:p14="http://schemas.microsoft.com/office/powerpoint/2010/main" val="8310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– google – Single page application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components: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046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AngularJS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– 2010 – Google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– 2015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v2 – Typescript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v14</a:t>
            </a:r>
          </a:p>
        </p:txBody>
      </p:sp>
    </p:spTree>
    <p:extLst>
      <p:ext uri="{BB962C8B-B14F-4D97-AF65-F5344CB8AC3E}">
        <p14:creationId xmlns:p14="http://schemas.microsoft.com/office/powerpoint/2010/main" val="731230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</TotalTime>
  <Words>680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Angular framework</vt:lpstr>
      <vt:lpstr>PowerPoint Presentation</vt:lpstr>
      <vt:lpstr>Nội dung chính </vt:lpstr>
      <vt:lpstr>Nội dung chính</vt:lpstr>
      <vt:lpstr>Nội dung chính</vt:lpstr>
      <vt:lpstr>Nội dung chính</vt:lpstr>
      <vt:lpstr>Mục tiêu</vt:lpstr>
      <vt:lpstr>Tổng quan Angular</vt:lpstr>
      <vt:lpstr>Lịch sử phát triển</vt:lpstr>
      <vt:lpstr>Cài đặt môi trường</vt:lpstr>
      <vt:lpstr>Hello world app</vt:lpstr>
      <vt:lpstr>Kiến trúc thư mục</vt:lpstr>
      <vt:lpstr>Component</vt:lpstr>
      <vt:lpstr>Component</vt:lpstr>
      <vt:lpstr>Module</vt:lpstr>
      <vt:lpstr>Module</vt:lpstr>
      <vt:lpstr>RouterModule</vt:lpstr>
      <vt:lpstr>RouterModule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framework</dc:title>
  <dc:creator>Admin</dc:creator>
  <cp:lastModifiedBy>Admin</cp:lastModifiedBy>
  <cp:revision>48</cp:revision>
  <dcterms:created xsi:type="dcterms:W3CDTF">2023-02-25T07:41:35Z</dcterms:created>
  <dcterms:modified xsi:type="dcterms:W3CDTF">2023-03-09T17:05:28Z</dcterms:modified>
</cp:coreProperties>
</file>