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array, list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2916344"/>
            <a:ext cx="6362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42" y="1990514"/>
            <a:ext cx="5857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&lt;ng-container&gt;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html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&lt;ng-container&gt;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845734"/>
            <a:ext cx="68675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91" y="3441246"/>
            <a:ext cx="681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&lt;ng-content&gt;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97" y="2717474"/>
            <a:ext cx="9175766" cy="29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&lt;ng-content&gt;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selector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45" y="1845734"/>
            <a:ext cx="7192435" cy="29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4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ngTemplateOutlet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ng-template ở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file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71" y="2390727"/>
            <a:ext cx="6557011" cy="35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structural directive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3" y="1845734"/>
            <a:ext cx="6185534" cy="42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Hooks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36" y="1845734"/>
            <a:ext cx="4282168" cy="44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0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ngOnChange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directive/component.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ngOnChange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con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structural directive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9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reference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element, component, directive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22" y="2733674"/>
            <a:ext cx="7475715" cy="8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7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variable ở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component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48" y="3634831"/>
            <a:ext cx="8897264" cy="17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query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20" y="3024521"/>
            <a:ext cx="9444160" cy="1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angular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renders template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angular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renders template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0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45734"/>
            <a:ext cx="77533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05" y="3800264"/>
            <a:ext cx="76771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&lt;ng-template&gt;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3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45734"/>
            <a:ext cx="7753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17" y="2552489"/>
            <a:ext cx="7781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ngSwitchCase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ngSwitchDefault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2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9" y="2661210"/>
            <a:ext cx="9664381" cy="23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3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</TotalTime>
  <Words>431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Retrospect</vt:lpstr>
      <vt:lpstr>Angular framework</vt:lpstr>
      <vt:lpstr>Structural directives</vt:lpstr>
      <vt:lpstr>*ngIf</vt:lpstr>
      <vt:lpstr>*ngIf</vt:lpstr>
      <vt:lpstr>&lt;ng-template&gt;</vt:lpstr>
      <vt:lpstr>*ngIf</vt:lpstr>
      <vt:lpstr>*ngIf</vt:lpstr>
      <vt:lpstr>[ngSwitch]</vt:lpstr>
      <vt:lpstr>[ngSwitch]</vt:lpstr>
      <vt:lpstr>*ngFor</vt:lpstr>
      <vt:lpstr>*ngFor</vt:lpstr>
      <vt:lpstr>&lt;ng-container&gt;</vt:lpstr>
      <vt:lpstr>&lt;ng-container&gt;</vt:lpstr>
      <vt:lpstr>&lt;ng-content&gt;</vt:lpstr>
      <vt:lpstr>&lt;ng-content&gt;</vt:lpstr>
      <vt:lpstr>*ngTemplateOutlet</vt:lpstr>
      <vt:lpstr>Creating a structural directive</vt:lpstr>
      <vt:lpstr>Lifecycle Hooks</vt:lpstr>
      <vt:lpstr>Lifecycle Hooks</vt:lpstr>
      <vt:lpstr>Template reference variables</vt:lpstr>
      <vt:lpstr>ViewChild/ViewChildren</vt:lpstr>
      <vt:lpstr>ViewChild/ViewChildren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framework</dc:title>
  <dc:creator>Admin</dc:creator>
  <cp:lastModifiedBy>Admin</cp:lastModifiedBy>
  <cp:revision>33</cp:revision>
  <dcterms:created xsi:type="dcterms:W3CDTF">2023-03-18T06:16:43Z</dcterms:created>
  <dcterms:modified xsi:type="dcterms:W3CDTF">2023-03-18T16:57:55Z</dcterms:modified>
</cp:coreProperties>
</file>