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307" r:id="rId30"/>
    <p:sldId id="290" r:id="rId31"/>
    <p:sldId id="291" r:id="rId32"/>
    <p:sldId id="294" r:id="rId33"/>
    <p:sldId id="293" r:id="rId34"/>
    <p:sldId id="295" r:id="rId35"/>
    <p:sldId id="299" r:id="rId36"/>
    <p:sldId id="296" r:id="rId37"/>
    <p:sldId id="297" r:id="rId38"/>
    <p:sldId id="298" r:id="rId39"/>
    <p:sldId id="285" r:id="rId40"/>
    <p:sldId id="286" r:id="rId41"/>
    <p:sldId id="287" r:id="rId42"/>
    <p:sldId id="288" r:id="rId43"/>
    <p:sldId id="289" r:id="rId44"/>
    <p:sldId id="262" r:id="rId45"/>
    <p:sldId id="26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2024-07-09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2024-07-09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2024-07-09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trực tiếp vào các DOM element hoặc để lưu trữ một giá trị bất biến trong suốt vòng đời của component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https://jsonplaceholder.typicode.com/posts?_page=2&amp;_</a:t>
            </a:r>
            <a:r>
              <a:rPr lang="en-US" dirty="0" smtClean="0">
                <a:latin typeface="Times New Roman" panose="02020603050405020304" pitchFamily="18" charset="0"/>
                <a:cs typeface="Times New Roman" panose="02020603050405020304" pitchFamily="18" charset="0"/>
              </a:rPr>
              <a:t>limit=10</a:t>
            </a:r>
          </a:p>
        </p:txBody>
      </p:sp>
    </p:spTree>
    <p:extLst>
      <p:ext uri="{BB962C8B-B14F-4D97-AF65-F5344CB8AC3E}">
        <p14:creationId xmlns:p14="http://schemas.microsoft.com/office/powerpoint/2010/main" val="350777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920</TotalTime>
  <Words>3271</Words>
  <Application>Microsoft Office PowerPoint</Application>
  <PresentationFormat>Widescreen</PresentationFormat>
  <Paragraphs>246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Service</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Tien Nguyen</cp:lastModifiedBy>
  <cp:revision>111</cp:revision>
  <dcterms:created xsi:type="dcterms:W3CDTF">2024-06-25T14:26:25Z</dcterms:created>
  <dcterms:modified xsi:type="dcterms:W3CDTF">2024-07-09T04:36:12Z</dcterms:modified>
</cp:coreProperties>
</file>