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2024-06-26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2024-06-26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2024-06-26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2024-06-26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2024-06-26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2024-06-26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2024-06-26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2024-06-26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2024-06-26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2024-06-26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2024-06-26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2024-06-26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00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React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JSX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React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hooks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toolkit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85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devtool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create project)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33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Strict mode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JSX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props, function component, &lt;&gt;&lt;/&gt;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&amp;&amp;, ? 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Injection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-&gt;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nay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2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hooks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click count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 vs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preState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useEffect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timer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useRef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useCallback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useMemo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hooks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67327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toolkit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configureStore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createSlice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createAsyncThunk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extraReducers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09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0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6490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</TotalTime>
  <Words>205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Times New Roman</vt:lpstr>
      <vt:lpstr>Retrospect</vt:lpstr>
      <vt:lpstr>React Typescript</vt:lpstr>
      <vt:lpstr>Nội dung chính</vt:lpstr>
      <vt:lpstr>Giới thiệu React và Typescript</vt:lpstr>
      <vt:lpstr>Cấu trúc dự án và JSX</vt:lpstr>
      <vt:lpstr>React hooks</vt:lpstr>
      <vt:lpstr>Redux toolkit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Tien Nguyen</cp:lastModifiedBy>
  <cp:revision>13</cp:revision>
  <dcterms:created xsi:type="dcterms:W3CDTF">2024-06-25T14:26:25Z</dcterms:created>
  <dcterms:modified xsi:type="dcterms:W3CDTF">2024-06-26T03:57:37Z</dcterms:modified>
</cp:coreProperties>
</file>