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307" r:id="rId30"/>
    <p:sldId id="308" r:id="rId31"/>
    <p:sldId id="314" r:id="rId32"/>
    <p:sldId id="309" r:id="rId33"/>
    <p:sldId id="310" r:id="rId34"/>
    <p:sldId id="311" r:id="rId35"/>
    <p:sldId id="313" r:id="rId36"/>
    <p:sldId id="290" r:id="rId37"/>
    <p:sldId id="291" r:id="rId38"/>
    <p:sldId id="294" r:id="rId39"/>
    <p:sldId id="293" r:id="rId40"/>
    <p:sldId id="295" r:id="rId41"/>
    <p:sldId id="299" r:id="rId42"/>
    <p:sldId id="296" r:id="rId43"/>
    <p:sldId id="297" r:id="rId44"/>
    <p:sldId id="298" r:id="rId45"/>
    <p:sldId id="285" r:id="rId46"/>
    <p:sldId id="286" r:id="rId47"/>
    <p:sldId id="287" r:id="rId48"/>
    <p:sldId id="288" r:id="rId49"/>
    <p:sldId id="289" r:id="rId50"/>
    <p:sldId id="262" r:id="rId51"/>
    <p:sldId id="26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8696/api/public/student/getLst?_keySearch=&amp;_limit=10&amp;_offset=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Giá trị của state được giữ lại giữa các lần render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a:t>
            </a:r>
            <a:r>
              <a:rPr lang="vi-VN" dirty="0"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suốt </a:t>
            </a:r>
            <a:r>
              <a:rPr lang="vi-VN" dirty="0">
                <a:latin typeface="Times New Roman" panose="02020603050405020304" pitchFamily="18" charset="0"/>
                <a:cs typeface="Times New Roman" panose="02020603050405020304" pitchFamily="18" charset="0"/>
              </a:rPr>
              <a:t>vòng đời của component tiếp vào các DOM element hoặc để lưu trữ một giá trị bất biến </a:t>
            </a:r>
            <a:r>
              <a:rPr lang="vi-VN" dirty="0" smtClean="0">
                <a:latin typeface="Times New Roman" panose="02020603050405020304" pitchFamily="18" charset="0"/>
                <a:cs typeface="Times New Roman" panose="02020603050405020304" pitchFamily="18" charset="0"/>
              </a:rPr>
              <a:t>trong.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vi-VN" dirty="0" smtClean="0">
                <a:latin typeface="Times New Roman" panose="02020603050405020304" pitchFamily="18" charset="0"/>
                <a:cs typeface="Times New Roman" panose="02020603050405020304" pitchFamily="18" charset="0"/>
              </a:rPr>
              <a:t>iúp </a:t>
            </a:r>
            <a:r>
              <a:rPr lang="vi-VN" dirty="0">
                <a:latin typeface="Times New Roman" panose="02020603050405020304" pitchFamily="18" charset="0"/>
                <a:cs typeface="Times New Roman" panose="02020603050405020304" pitchFamily="18" charset="0"/>
              </a:rPr>
              <a:t>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https://jsonplaceholder.typicode.com/posts?_page=2&amp;_</a:t>
            </a:r>
            <a:r>
              <a:rPr lang="en-US" dirty="0" smtClean="0">
                <a:latin typeface="Times New Roman" panose="02020603050405020304" pitchFamily="18" charset="0"/>
                <a:cs typeface="Times New Roman" panose="02020603050405020304" pitchFamily="18" charset="0"/>
              </a:rPr>
              <a:t>limit=10</a:t>
            </a:r>
          </a:p>
        </p:txBody>
      </p:sp>
    </p:spTree>
    <p:extLst>
      <p:ext uri="{BB962C8B-B14F-4D97-AF65-F5344CB8AC3E}">
        <p14:creationId xmlns:p14="http://schemas.microsoft.com/office/powerpoint/2010/main" val="350777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CRUD class </a:t>
            </a:r>
            <a:r>
              <a:rPr lang="en-US" dirty="0" err="1" smtClean="0">
                <a:latin typeface="Times New Roman" panose="02020603050405020304" pitchFamily="18" charset="0"/>
                <a:cs typeface="Times New Roman" panose="02020603050405020304" pitchFamily="18" charset="0"/>
              </a:rPr>
              <a:t>StudentDto</a:t>
            </a:r>
            <a:endParaRPr lang="en-US" dirty="0">
              <a:latin typeface="Times New Roman" panose="02020603050405020304" pitchFamily="18" charset="0"/>
              <a:cs typeface="Times New Roman" panose="02020603050405020304" pitchFamily="18" charset="0"/>
            </a:endParaRPr>
          </a:p>
          <a:p>
            <a:pPr>
              <a:buFontTx/>
              <a:buChar char="-"/>
            </a:pPr>
            <a:r>
              <a:rPr lang="en-US" dirty="0" smtClean="0">
                <a:latin typeface="Times New Roman" panose="02020603050405020304" pitchFamily="18" charset="0"/>
                <a:cs typeface="Times New Roman" panose="02020603050405020304" pitchFamily="18" charset="0"/>
              </a:rPr>
              <a:t>id: Long</a:t>
            </a:r>
          </a:p>
          <a:p>
            <a:pPr>
              <a:buFontTx/>
              <a:buChar char="-"/>
            </a:pPr>
            <a:r>
              <a:rPr lang="en-US" dirty="0" err="1" smtClean="0">
                <a:latin typeface="Times New Roman" panose="02020603050405020304" pitchFamily="18" charset="0"/>
                <a:cs typeface="Times New Roman" panose="02020603050405020304" pitchFamily="18" charset="0"/>
              </a:rPr>
              <a:t>fullName</a:t>
            </a:r>
            <a:r>
              <a:rPr lang="en-US" dirty="0" smtClean="0">
                <a:latin typeface="Times New Roman" panose="02020603050405020304" pitchFamily="18" charset="0"/>
                <a:cs typeface="Times New Roman" panose="02020603050405020304" pitchFamily="18" charset="0"/>
              </a:rPr>
              <a:t>: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a:buFontTx/>
              <a:buChar char="-"/>
            </a:pPr>
            <a:r>
              <a:rPr lang="en-US" dirty="0" err="1" smtClean="0">
                <a:latin typeface="Times New Roman" panose="02020603050405020304" pitchFamily="18" charset="0"/>
                <a:cs typeface="Times New Roman" panose="02020603050405020304" pitchFamily="18" charset="0"/>
              </a:rPr>
              <a:t>dob</a:t>
            </a:r>
            <a:r>
              <a:rPr lang="en-US" dirty="0" smtClean="0">
                <a:latin typeface="Times New Roman" panose="02020603050405020304" pitchFamily="18" charset="0"/>
                <a:cs typeface="Times New Roman" panose="02020603050405020304" pitchFamily="18" charset="0"/>
              </a:rPr>
              <a:t>: Integer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NotNull</a:t>
            </a:r>
            <a:endParaRPr lang="en-US" dirty="0" smtClean="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ddress: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872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getList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hlinkClick r:id="rId2"/>
              </a:rPr>
              <a:t>http://localhost:8696/api/public/student/getLst?_keySearch=&amp;_limit=10&amp;_</a:t>
            </a:r>
            <a:r>
              <a:rPr lang="en-US" sz="2200" dirty="0" smtClean="0">
                <a:latin typeface="Times New Roman" panose="02020603050405020304" pitchFamily="18" charset="0"/>
                <a:cs typeface="Times New Roman" panose="02020603050405020304" pitchFamily="18" charset="0"/>
                <a:hlinkClick r:id="rId2"/>
              </a:rPr>
              <a:t>offset=0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"success": </a:t>
            </a:r>
            <a:r>
              <a:rPr lang="en-US" sz="1600" b="1" dirty="0">
                <a:latin typeface="Times New Roman" panose="02020603050405020304" pitchFamily="18" charset="0"/>
                <a:cs typeface="Times New Roman" panose="02020603050405020304" pitchFamily="18" charset="0"/>
              </a:rPr>
              <a:t>true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"data":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"id": 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fullName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dob</a:t>
            </a:r>
            <a:r>
              <a:rPr lang="en-US" sz="1600" dirty="0">
                <a:latin typeface="Times New Roman" panose="02020603050405020304" pitchFamily="18" charset="0"/>
                <a:cs typeface="Times New Roman" panose="02020603050405020304" pitchFamily="18" charset="0"/>
              </a:rPr>
              <a:t>": 1997,</a:t>
            </a:r>
          </a:p>
          <a:p>
            <a:r>
              <a:rPr lang="en-US" sz="1600" dirty="0">
                <a:latin typeface="Times New Roman" panose="02020603050405020304" pitchFamily="18" charset="0"/>
                <a:cs typeface="Times New Roman" panose="02020603050405020304" pitchFamily="18" charset="0"/>
              </a:rPr>
              <a:t>            "address": "</a:t>
            </a:r>
            <a:r>
              <a:rPr lang="en-US" sz="1600" dirty="0" err="1">
                <a:latin typeface="Times New Roman" panose="02020603050405020304" pitchFamily="18" charset="0"/>
                <a:cs typeface="Times New Roman" panose="02020603050405020304" pitchFamily="18" charset="0"/>
              </a:rPr>
              <a:t>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Nội</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createDate</a:t>
            </a:r>
            <a:r>
              <a:rPr lang="en-US" sz="1600" dirty="0">
                <a:latin typeface="Times New Roman" panose="02020603050405020304" pitchFamily="18" charset="0"/>
                <a:cs typeface="Times New Roman" panose="02020603050405020304" pitchFamily="18" charset="0"/>
              </a:rPr>
              <a:t>": "2024-07-11T06:39:17.141+00:00"</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p>
          <a:p>
            <a:pPr marL="201168" lvl="1" indent="0">
              <a:buNone/>
            </a:pP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60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Insert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hlinkClick r:id="rId2"/>
              </a:rPr>
              <a:t>http</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localhost:8696/api/public/student/save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POST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784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Save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sz="1900" dirty="0" smtClean="0">
                <a:latin typeface="Times New Roman" panose="02020603050405020304" pitchFamily="18" charset="0"/>
                <a:cs typeface="Times New Roman" panose="02020603050405020304" pitchFamily="18" charset="0"/>
                <a:hlinkClick r:id="rId2"/>
              </a:rPr>
              <a:t>http</a:t>
            </a:r>
            <a:r>
              <a:rPr lang="en-US" sz="1900" dirty="0">
                <a:latin typeface="Times New Roman" panose="02020603050405020304" pitchFamily="18" charset="0"/>
                <a:cs typeface="Times New Roman" panose="02020603050405020304" pitchFamily="18" charset="0"/>
                <a:hlinkClick r:id="rId2"/>
              </a:rPr>
              <a:t>://</a:t>
            </a:r>
            <a:r>
              <a:rPr lang="en-US" sz="1900" dirty="0" smtClean="0">
                <a:latin typeface="Times New Roman" panose="02020603050405020304" pitchFamily="18" charset="0"/>
                <a:cs typeface="Times New Roman" panose="02020603050405020304" pitchFamily="18" charset="0"/>
                <a:hlinkClick r:id="rId2"/>
              </a:rPr>
              <a:t>localhost:8696/api/public/student/save</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Method – POST</a:t>
            </a:r>
          </a:p>
          <a:p>
            <a:r>
              <a:rPr lang="en-US" sz="1900" dirty="0" smtClean="0">
                <a:latin typeface="Times New Roman" panose="02020603050405020304" pitchFamily="18" charset="0"/>
                <a:cs typeface="Times New Roman" panose="02020603050405020304" pitchFamily="18" charset="0"/>
              </a:rPr>
              <a:t>application/</a:t>
            </a:r>
            <a:r>
              <a:rPr lang="en-US" sz="1900" dirty="0" err="1" smtClean="0">
                <a:latin typeface="Times New Roman" panose="02020603050405020304" pitchFamily="18" charset="0"/>
                <a:cs typeface="Times New Roman" panose="02020603050405020304" pitchFamily="18" charset="0"/>
              </a:rPr>
              <a:t>json</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a:t>
            </a:r>
          </a:p>
          <a:p>
            <a:pPr marL="201168" lvl="1" indent="0">
              <a:buNone/>
            </a:pPr>
            <a:r>
              <a:rPr lang="en-US" sz="1900" dirty="0" smtClean="0">
                <a:latin typeface="Times New Roman" panose="02020603050405020304" pitchFamily="18" charset="0"/>
                <a:cs typeface="Times New Roman" panose="02020603050405020304" pitchFamily="18" charset="0"/>
              </a:rPr>
              <a:t>  "id": 4,</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fullName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Nguyễn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Hồng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Phúc</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dob</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2017,</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"address": </a:t>
            </a:r>
            <a:r>
              <a:rPr lang="en-US" sz="1900" dirty="0" smtClean="0">
                <a:latin typeface="Times New Roman" panose="02020603050405020304" pitchFamily="18" charset="0"/>
                <a:cs typeface="Times New Roman" panose="02020603050405020304" pitchFamily="18" charset="0"/>
              </a:rPr>
              <a:t>“</a:t>
            </a:r>
            <a:r>
              <a:rPr lang="en-US" sz="1900" dirty="0" err="1" smtClean="0">
                <a:latin typeface="Times New Roman" panose="02020603050405020304" pitchFamily="18" charset="0"/>
                <a:cs typeface="Times New Roman" panose="02020603050405020304" pitchFamily="18" charset="0"/>
              </a:rPr>
              <a:t>Thanh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a:t>
            </a:r>
            <a:r>
              <a:rPr lang="en-US" sz="1900" dirty="0" smtClean="0">
                <a:latin typeface="Times New Roman" panose="02020603050405020304" pitchFamily="18" charset="0"/>
                <a:cs typeface="Times New Roman" panose="02020603050405020304" pitchFamily="18" charset="0"/>
              </a:rPr>
              <a:t> - </a:t>
            </a:r>
            <a:r>
              <a:rPr lang="en-US" sz="1900" dirty="0" err="1" smtClean="0">
                <a:latin typeface="Times New Roman" panose="02020603050405020304" pitchFamily="18" charset="0"/>
                <a:cs typeface="Times New Roman" panose="02020603050405020304" pitchFamily="18" charset="0"/>
              </a:rPr>
              <a:t>Hà</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Nội</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Việt</a:t>
            </a:r>
            <a:r>
              <a:rPr lang="en-US" sz="1900" dirty="0">
                <a:latin typeface="Times New Roman" panose="02020603050405020304" pitchFamily="18" charset="0"/>
                <a:cs typeface="Times New Roman" panose="02020603050405020304" pitchFamily="18" charset="0"/>
              </a:rPr>
              <a:t> Nam"</a:t>
            </a:r>
          </a:p>
          <a:p>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1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Delete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7278" y="1845734"/>
            <a:ext cx="5329647" cy="402336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localhost:8696/api/public/student/{id}/del</a:t>
            </a:r>
          </a:p>
          <a:p>
            <a:r>
              <a:rPr lang="en-US" dirty="0" smtClean="0">
                <a:latin typeface="Times New Roman" panose="02020603050405020304" pitchFamily="18" charset="0"/>
                <a:cs typeface="Times New Roman" panose="02020603050405020304" pitchFamily="18" charset="0"/>
              </a:rPr>
              <a:t>Method – DELETE</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58000" y="1845735"/>
            <a:ext cx="4297680" cy="4023360"/>
          </a:xfrm>
        </p:spPr>
        <p:txBody>
          <a:bodyPr>
            <a:normAutofit/>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"Student with ID 2 not found"</a:t>
            </a:r>
          </a:p>
          <a:p>
            <a:r>
              <a:rPr lang="en-US" dirty="0" smtClean="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"success": </a:t>
            </a:r>
            <a:r>
              <a:rPr lang="it-IT" b="1" dirty="0">
                <a:latin typeface="Times New Roman" panose="02020603050405020304" pitchFamily="18" charset="0"/>
                <a:cs typeface="Times New Roman" panose="02020603050405020304" pitchFamily="18" charset="0"/>
              </a:rPr>
              <a:t>true</a:t>
            </a:r>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"data": "Delete success"</a:t>
            </a:r>
          </a:p>
          <a:p>
            <a:r>
              <a:rPr lang="it-IT"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15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getDetail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84215" y="1845734"/>
            <a:ext cx="5786848" cy="4023360"/>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a:t>
            </a:r>
            <a:r>
              <a:rPr lang="en-US" dirty="0"/>
              <a:t>getDetail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GET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71063" y="1845735"/>
            <a:ext cx="4284616" cy="402336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1999,</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88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1474</TotalTime>
  <Words>3385</Words>
  <Application>Microsoft Office PowerPoint</Application>
  <PresentationFormat>Widescreen</PresentationFormat>
  <Paragraphs>332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Service</vt:lpstr>
      <vt:lpstr>Thực hành</vt:lpstr>
      <vt:lpstr>API – getList http://localhost:8696/api/public/student/getLst?_keySearch=&amp;_limit=10&amp;_offset=0</vt:lpstr>
      <vt:lpstr>API - Insert</vt:lpstr>
      <vt:lpstr>API - Save</vt:lpstr>
      <vt:lpstr>API - Delete</vt:lpstr>
      <vt:lpstr>API – getDetail</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145</cp:revision>
  <dcterms:created xsi:type="dcterms:W3CDTF">2024-06-25T14:26:25Z</dcterms:created>
  <dcterms:modified xsi:type="dcterms:W3CDTF">2024-07-16T04:26:37Z</dcterms:modified>
</cp:coreProperties>
</file>