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React hooks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toolkit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5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devtool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project)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Strict mode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JSX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 (props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component, &lt;&gt;&lt;/&gt;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&amp;&amp;, ? 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Injection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REACT_APP_,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“%PUBLIC_URL%”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 vs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preState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useRef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useCallback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useMemo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hooks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6732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createAsyncThunk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extraReducers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9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crud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49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236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React Typescript</vt:lpstr>
      <vt:lpstr>Nội dung chính</vt:lpstr>
      <vt:lpstr>Giới thiệu React và Typescript</vt:lpstr>
      <vt:lpstr>Cấu trúc dự án và JSX</vt:lpstr>
      <vt:lpstr>React hooks</vt:lpstr>
      <vt:lpstr>Redux toolkit</vt:lpstr>
      <vt:lpstr>Thực hành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Tien Nguyen</cp:lastModifiedBy>
  <cp:revision>19</cp:revision>
  <dcterms:created xsi:type="dcterms:W3CDTF">2024-06-25T14:26:25Z</dcterms:created>
  <dcterms:modified xsi:type="dcterms:W3CDTF">2024-06-26T10:42:20Z</dcterms:modified>
</cp:coreProperties>
</file>