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93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70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891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75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78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405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39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12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17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67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31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9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804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5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292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9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32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62B0-590F-4ED4-8F2D-C7E5B444326B}" type="datetimeFigureOut">
              <a:rPr lang="vi-VN" smtClean="0"/>
              <a:t>14/08/2022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44E5-13CD-4CCF-9C16-A554AA3B2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230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08D-B50D-A125-066F-1C4EAA18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3443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vi-VN" sz="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vi-V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E-Commerce Website</a:t>
            </a:r>
            <a:br>
              <a:rPr lang="vi-VN" sz="6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vi-VN" sz="6600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SHOPPING TIME</a:t>
            </a:r>
            <a:endParaRPr lang="vi-VN" sz="66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A12A6-88BB-C893-5E19-70E215FAC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425" y="3391831"/>
            <a:ext cx="10389149" cy="4312251"/>
          </a:xfrm>
        </p:spPr>
        <p:txBody>
          <a:bodyPr>
            <a:normAutofit/>
          </a:bodyPr>
          <a:lstStyle/>
          <a:p>
            <a:r>
              <a:rPr lang="en-US" sz="2400" dirty="0"/>
              <a:t>GROUP 4</a:t>
            </a:r>
          </a:p>
          <a:p>
            <a:r>
              <a:rPr lang="en-US" sz="2400" dirty="0"/>
              <a:t>20127347 –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endParaRPr lang="en-US" sz="2400" dirty="0"/>
          </a:p>
          <a:p>
            <a:r>
              <a:rPr lang="en-US" sz="2400" dirty="0"/>
              <a:t>20127348 – NGUYỄN MINH THUẬN</a:t>
            </a:r>
          </a:p>
          <a:p>
            <a:r>
              <a:rPr lang="en-US" sz="2400" dirty="0"/>
              <a:t>20127401 – QUÁCH ĐỖ GIA HUY</a:t>
            </a:r>
          </a:p>
          <a:p>
            <a:r>
              <a:rPr lang="en-US" sz="2400" dirty="0"/>
              <a:t>20127217 – NGUYỄN TRUNG KIÊN </a:t>
            </a:r>
          </a:p>
          <a:p>
            <a:r>
              <a:rPr lang="en-US" sz="2400" dirty="0"/>
              <a:t>20127652 – HOÀNG MINH TRIẾT</a:t>
            </a:r>
          </a:p>
          <a:p>
            <a:endParaRPr lang="en-US" sz="1800" dirty="0"/>
          </a:p>
          <a:p>
            <a:endParaRPr lang="vi-V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53B7-A7B1-DC95-61F6-972A1095A998}"/>
              </a:ext>
            </a:extLst>
          </p:cNvPr>
          <p:cNvSpPr txBox="1"/>
          <p:nvPr/>
        </p:nvSpPr>
        <p:spPr>
          <a:xfrm>
            <a:off x="-76200" y="369738"/>
            <a:ext cx="1226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Introduction to Software Engineering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Project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4398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26BF-49B0-A64D-F10B-208C8BB9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PROBLEM STATEMENT</a:t>
            </a:r>
            <a:endParaRPr lang="vi-VN" sz="4400" b="1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73E3-D8B9-E61C-0060-6D9F5C1E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9" y="2249487"/>
            <a:ext cx="11246070" cy="3541714"/>
          </a:xfrm>
        </p:spPr>
        <p:txBody>
          <a:bodyPr>
            <a:normAutofit/>
          </a:bodyPr>
          <a:lstStyle/>
          <a:p>
            <a:pPr marL="457200" algn="just" rtl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</a:t>
            </a:r>
            <a:r>
              <a:rPr lang="en-US" sz="2800" b="0" i="0" u="none" strike="noStrike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reate an e-commerce website for all users. The website contains many functions like mostly e-commerce website such as Tiki, Shopee, Lazada,…</a:t>
            </a:r>
          </a:p>
          <a:p>
            <a:pPr marL="457200" algn="just" rtl="0">
              <a:spcBef>
                <a:spcPts val="0"/>
              </a:spcBef>
              <a:spcAft>
                <a:spcPts val="600"/>
              </a:spcAft>
            </a:pPr>
            <a:r>
              <a:rPr lang="en-US" sz="2800" b="0" i="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Key features: Login, register, shopping cart, pay up, feedback, search product, share product, approve product,…</a:t>
            </a:r>
            <a:endParaRPr lang="vi-VN" sz="2800" dirty="0">
              <a:latin typeface="Times New Roman" panose="02020603050405020304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5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6B70-F4B1-04DA-F3B6-B2129082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product position statement</a:t>
            </a:r>
            <a:endParaRPr lang="vi-V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2693-F8F7-77C3-1536-E54873A0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2" y="2249487"/>
            <a:ext cx="10069949" cy="354171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everyone who didn’t have time to go shopping and looking for a way to buy everything they need in just a minute. Shopping Time an e-commerce website that provides you all the best product (shirts, pants, shoe,…) with very few simple steps in just a minute.</a:t>
            </a:r>
            <a:endParaRPr lang="vi-VN" sz="32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61FA-1BBE-3988-7C0A-FB4AA425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team structure and responsibilities of team members :</a:t>
            </a:r>
            <a:endParaRPr lang="vi-V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CA562-D9F3-72F5-538B-F921FD7E7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2" y="2249488"/>
            <a:ext cx="9942785" cy="4014678"/>
          </a:xfrm>
        </p:spPr>
      </p:pic>
    </p:spTree>
    <p:extLst>
      <p:ext uri="{BB962C8B-B14F-4D97-AF65-F5344CB8AC3E}">
        <p14:creationId xmlns:p14="http://schemas.microsoft.com/office/powerpoint/2010/main" val="40562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10DC-C1AD-E0B6-8659-5636CA16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44" y="-1576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USE-CASE MODEL</a:t>
            </a:r>
            <a:endParaRPr lang="vi-V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4BDA3-73AB-E24B-785D-1AA87B164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736"/>
            <a:ext cx="12192000" cy="5880264"/>
          </a:xfrm>
        </p:spPr>
      </p:pic>
    </p:spTree>
    <p:extLst>
      <p:ext uri="{BB962C8B-B14F-4D97-AF65-F5344CB8AC3E}">
        <p14:creationId xmlns:p14="http://schemas.microsoft.com/office/powerpoint/2010/main" val="321142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494F-62B4-17F6-3903-456223F6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54" y="82490"/>
            <a:ext cx="9905998" cy="1478570"/>
          </a:xfrm>
        </p:spPr>
        <p:txBody>
          <a:bodyPr>
            <a:normAutofit/>
          </a:bodyPr>
          <a:lstStyle/>
          <a:p>
            <a:r>
              <a:rPr lang="vi-VN" sz="40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non-functional requirements</a:t>
            </a:r>
            <a:endParaRPr lang="vi-V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4C33-D68C-DA2D-7207-99E1E926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41" y="1471448"/>
            <a:ext cx="10625959" cy="5297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vi-VN" sz="2600" b="0" i="0" dirty="0">
                <a:effectLst/>
                <a:latin typeface="Maison Neue"/>
                <a:ea typeface="Segoe UI Historic" panose="020B0502040204020203" pitchFamily="34" charset="0"/>
                <a:cs typeface="Segoe UI Historic" panose="020B0502040204020203" pitchFamily="34" charset="0"/>
              </a:rPr>
              <a:t>Usability</a:t>
            </a:r>
          </a:p>
          <a:p>
            <a:pPr lvl="1" algn="just"/>
            <a:r>
              <a:rPr lang="en-US" sz="2200" b="0" i="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customer should easily find the right product for them, understand what problems it solves, and make a purchase without contacting us.</a:t>
            </a:r>
            <a:endParaRPr lang="vi-VN" sz="2200" b="0" i="0" dirty="0">
              <a:effectLst/>
              <a:latin typeface="Maison Neue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just"/>
            <a:r>
              <a:rPr lang="vi-VN" sz="2600" b="0" i="0" dirty="0">
                <a:effectLst/>
                <a:latin typeface="Maison Neue"/>
                <a:ea typeface="Segoe UI Historic" panose="020B0502040204020203" pitchFamily="34" charset="0"/>
                <a:cs typeface="Segoe UI Historic" panose="020B0502040204020203" pitchFamily="34" charset="0"/>
              </a:rPr>
              <a:t>Security</a:t>
            </a:r>
          </a:p>
          <a:p>
            <a:pPr lvl="1" algn="just"/>
            <a:r>
              <a:rPr lang="en-US" sz="2200" b="0" i="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Only the system data administrator can assign roles and change access permissions to the system.</a:t>
            </a:r>
            <a:endParaRPr lang="vi-VN" sz="2200" b="0" i="0" dirty="0">
              <a:effectLst/>
              <a:latin typeface="Maison Neue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just"/>
            <a:r>
              <a:rPr lang="vi-VN" sz="2600" b="0" i="0" dirty="0">
                <a:effectLst/>
                <a:latin typeface="Maison Neue"/>
                <a:ea typeface="Segoe UI Historic" panose="020B0502040204020203" pitchFamily="34" charset="0"/>
                <a:cs typeface="Segoe UI Historic" panose="020B0502040204020203" pitchFamily="34" charset="0"/>
              </a:rPr>
              <a:t>Performance</a:t>
            </a:r>
          </a:p>
          <a:p>
            <a:pPr lvl="1" algn="just"/>
            <a:r>
              <a:rPr lang="en-US" sz="2200" b="0" i="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website’s homepage should load in less than 4 seconds</a:t>
            </a:r>
            <a:endParaRPr lang="vi-VN" sz="2200" b="0" i="0" dirty="0">
              <a:effectLst/>
              <a:latin typeface="Maison Neue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just"/>
            <a:r>
              <a:rPr lang="vi-VN" sz="2600" b="0" i="0" dirty="0">
                <a:effectLst/>
                <a:latin typeface="Maison Neue"/>
                <a:ea typeface="Segoe UI Historic" panose="020B0502040204020203" pitchFamily="34" charset="0"/>
                <a:cs typeface="Segoe UI Historic" panose="020B0502040204020203" pitchFamily="34" charset="0"/>
              </a:rPr>
              <a:t>Maintainability</a:t>
            </a:r>
          </a:p>
          <a:p>
            <a:pPr lvl="1" algn="just"/>
            <a:r>
              <a:rPr lang="en-US" sz="2200" b="0" i="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Our main goal for the next two years is internationalization, so the website shall have multiple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storeviews</a:t>
            </a:r>
            <a:r>
              <a:rPr lang="en-US" sz="2200" b="0" i="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for each country we’re selling to.</a:t>
            </a:r>
          </a:p>
          <a:p>
            <a:pPr lvl="1"/>
            <a:endParaRPr lang="vi-VN" sz="700" b="0" i="0" dirty="0">
              <a:solidFill>
                <a:srgbClr val="424242"/>
              </a:solidFill>
              <a:effectLst/>
              <a:latin typeface="Maison Neue"/>
            </a:endParaRPr>
          </a:p>
          <a:p>
            <a:br>
              <a:rPr lang="vi-VN" sz="700" dirty="0"/>
            </a:br>
            <a:endParaRPr lang="vi-VN" sz="700" dirty="0"/>
          </a:p>
        </p:txBody>
      </p:sp>
    </p:spTree>
    <p:extLst>
      <p:ext uri="{BB962C8B-B14F-4D97-AF65-F5344CB8AC3E}">
        <p14:creationId xmlns:p14="http://schemas.microsoft.com/office/powerpoint/2010/main" val="126767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00D0-01FE-C92D-5BDD-8FE1FD3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65" y="114021"/>
            <a:ext cx="9905998" cy="1478570"/>
          </a:xfrm>
        </p:spPr>
        <p:txBody>
          <a:bodyPr>
            <a:normAutofit/>
          </a:bodyPr>
          <a:lstStyle/>
          <a:p>
            <a:r>
              <a:rPr lang="vi-VN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architecture and technologies used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9F8-DD85-D68D-DC93-7615652A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819" y="1734480"/>
            <a:ext cx="9905999" cy="4760913"/>
          </a:xfrm>
        </p:spPr>
        <p:txBody>
          <a:bodyPr>
            <a:normAutofit lnSpcReduction="10000"/>
          </a:bodyPr>
          <a:lstStyle/>
          <a:p>
            <a:r>
              <a:rPr lang="vi-VN" sz="2800" dirty="0"/>
              <a:t>Architechture: use MVC design pattern </a:t>
            </a:r>
          </a:p>
          <a:p>
            <a:r>
              <a:rPr lang="vi-VN" sz="2800" dirty="0"/>
              <a:t>Technologies: </a:t>
            </a:r>
          </a:p>
          <a:p>
            <a:pPr lvl="1"/>
            <a:r>
              <a:rPr lang="vi-VN" sz="2400" dirty="0"/>
              <a:t>Node.js</a:t>
            </a:r>
          </a:p>
          <a:p>
            <a:pPr lvl="1"/>
            <a:r>
              <a:rPr lang="vi-VN" sz="2400" dirty="0"/>
              <a:t>Database: mongo database</a:t>
            </a:r>
          </a:p>
          <a:p>
            <a:pPr lvl="1"/>
            <a:r>
              <a:rPr lang="vi-VN" sz="2400" dirty="0"/>
              <a:t>Main library include:</a:t>
            </a:r>
          </a:p>
          <a:p>
            <a:pPr lvl="2"/>
            <a:r>
              <a:rPr lang="vi-VN" sz="2000" dirty="0"/>
              <a:t>Passportjs</a:t>
            </a:r>
          </a:p>
          <a:p>
            <a:pPr lvl="2"/>
            <a:r>
              <a:rPr lang="vi-VN" sz="2000" dirty="0"/>
              <a:t>Expressjs</a:t>
            </a:r>
          </a:p>
          <a:p>
            <a:pPr lvl="2"/>
            <a:r>
              <a:rPr lang="vi-VN" sz="2000" dirty="0"/>
              <a:t>Bcryptsjs</a:t>
            </a:r>
          </a:p>
          <a:p>
            <a:pPr lvl="2"/>
            <a:r>
              <a:rPr lang="vi-VN" sz="2000" dirty="0"/>
              <a:t>Body-parser</a:t>
            </a:r>
          </a:p>
          <a:p>
            <a:pPr lvl="2"/>
            <a:r>
              <a:rPr lang="vi-VN" sz="2000" dirty="0"/>
              <a:t>Dotenv </a:t>
            </a:r>
          </a:p>
          <a:p>
            <a:pPr lvl="2"/>
            <a:endParaRPr lang="vi-VN" sz="2000" dirty="0"/>
          </a:p>
          <a:p>
            <a:pPr lvl="2"/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33507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267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Maison Neue</vt:lpstr>
      <vt:lpstr>Segoe UI Historic</vt:lpstr>
      <vt:lpstr>Times New Roman</vt:lpstr>
      <vt:lpstr>Tw Cen MT</vt:lpstr>
      <vt:lpstr>Circuit</vt:lpstr>
      <vt:lpstr> E-Commerce Website SHOPPING TIME</vt:lpstr>
      <vt:lpstr>PROBLEM STATEMENT</vt:lpstr>
      <vt:lpstr>product position statement</vt:lpstr>
      <vt:lpstr>team structure and responsibilities of team members :</vt:lpstr>
      <vt:lpstr>USE-CASE MODEL</vt:lpstr>
      <vt:lpstr>non-functional requirements</vt:lpstr>
      <vt:lpstr>architecture and 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E-Commerce Website SHOPPING TIME</dc:title>
  <dc:creator>Khang hoang</dc:creator>
  <cp:lastModifiedBy>Khang hoang</cp:lastModifiedBy>
  <cp:revision>2</cp:revision>
  <dcterms:created xsi:type="dcterms:W3CDTF">2022-08-14T08:52:43Z</dcterms:created>
  <dcterms:modified xsi:type="dcterms:W3CDTF">2022-08-14T10:40:20Z</dcterms:modified>
</cp:coreProperties>
</file>