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d6548342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d6548342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d6548342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d6548342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d6548342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d6548342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Talend Data Integration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Esercizio “Group by professione”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Esercizio</a:t>
            </a:r>
            <a:endParaRPr b="1"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999225" y="1152475"/>
            <a:ext cx="783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Dalla tabella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it"/>
              <a:t> estrarre le professioni e il numero di persone che le </a:t>
            </a:r>
            <a:r>
              <a:rPr lang="it"/>
              <a:t>esercitano, scrivere il tutto su un file csv.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Le persone che non hanno una professione settata sono da considerare come disoccupati.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2550900" y="445025"/>
            <a:ext cx="62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taggregatertow</a:t>
            </a:r>
            <a:endParaRPr/>
          </a:p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3158000" y="1152475"/>
            <a:ext cx="567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https://help.talend.com/reader/mjoDghHoMPI0yuyZ83a13Q/yj8JuBj57qWaYoFqIewUiA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