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288fe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288fe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288fe4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288fe4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288fe4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288fe4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288fe41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288fe4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288fe4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288fe4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Talend Data Integration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File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000"/>
              <a:t>tFileList - opzioni (1)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931775" y="1246325"/>
            <a:ext cx="8027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componente tFileList itera su files e directory presenti in una data cartella. 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Directory</a:t>
            </a:r>
            <a:r>
              <a:rPr lang="it"/>
              <a:t> : path della cartella dove i file sono memorizzati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FileList type</a:t>
            </a:r>
            <a:r>
              <a:rPr lang="it"/>
              <a:t>: il tipo su cui vogliamo iterare (carelle, files o entrambi)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Include Subdirectory</a:t>
            </a:r>
            <a:r>
              <a:rPr lang="it"/>
              <a:t>: se true ricerca aggiunge alla lista anche il contenuto delle sottocartelle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Case Sensitive</a:t>
            </a:r>
            <a:r>
              <a:rPr lang="it"/>
              <a:t>: se true crea un filtro per distinguere tra maiuscole e minuscole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Generate error if file not found</a:t>
            </a:r>
            <a:r>
              <a:rPr lang="it"/>
              <a:t>: genera un errore se la cartella selezionata è vuota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tFileList - opzioni (2)</a:t>
            </a:r>
            <a:endParaRPr b="1"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016100" y="1152475"/>
            <a:ext cx="8127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Use Glob Expressions as Filemask</a:t>
            </a:r>
            <a:r>
              <a:rPr lang="it"/>
              <a:t>: filtra il risultato utilizzando una global expression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Files</a:t>
            </a:r>
            <a:r>
              <a:rPr lang="it"/>
              <a:t>: cliccando sul + si possono aggiungere espressioni regolare per filtrare  file e directory</a:t>
            </a:r>
            <a:endParaRPr b="1" sz="20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Order by</a:t>
            </a:r>
            <a:r>
              <a:rPr lang="it"/>
              <a:t>: </a:t>
            </a:r>
            <a:endParaRPr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default → ordine alfabetico, prima le cartelle poi i files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by file name → ordine alfabetico 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by fie size → in base alla grandezza del file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by modified date → in base alla data dell’ultima modifica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Order action</a:t>
            </a:r>
            <a:r>
              <a:rPr lang="it"/>
              <a:t> : ascendente (ASC) o discendente (DESC)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tFileList - variabili globali</a:t>
            </a:r>
            <a:endParaRPr b="1"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65500" y="1607800"/>
            <a:ext cx="8178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CURRENT_FILE: nome del file corrente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CURRENT_FILEPATH: path completo del file corrente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CURRENT_FILEEXTENSION: estensione del file corrente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CURRENT_FILEDIRECTORY: path della directory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NB_FILE: il numero di file su cui è stato eseguito l'iterazione finora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ERROR_MESSAGE: il messaggio di errore generato dal componente quando si verifica un errore.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 </a:t>
            </a:r>
            <a:r>
              <a:rPr b="1" lang="it" sz="3000"/>
              <a:t>tFlowToIterate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00400" y="1076275"/>
            <a:ext cx="8043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componente </a:t>
            </a:r>
            <a:r>
              <a:rPr lang="it"/>
              <a:t>tFlowToIterate</a:t>
            </a:r>
            <a:r>
              <a:rPr lang="it"/>
              <a:t> itera sui dati in input permettendoci di usare le variabili globali. Cliccando su </a:t>
            </a:r>
            <a:r>
              <a:rPr i="1" lang="it"/>
              <a:t>edit schema </a:t>
            </a:r>
            <a:r>
              <a:rPr lang="it"/>
              <a:t>si può creare uno schema di riferimento e, così facendo, sarà possibile associare ad ogni colonna creata una proprietà derivata dal flusso in input.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i="1" lang="it"/>
              <a:t>Ctrl + spazio</a:t>
            </a:r>
            <a:r>
              <a:rPr lang="it"/>
              <a:t> sulla colonna dei valori per accedere alle variabili globali utilizzabili.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Il componente ha necessariamente bisogno di in input e un output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Esercizio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99225" y="1152475"/>
            <a:ext cx="78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Dato un file Excel contenente tre colonne: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/>
              <a:t>Path, Nome File, Estensione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Selezioniamo la cartella «Immagini» dal nostro pc e  aggiungiamo al file Excel, tramite flusso ETL, il path, il nome e l’estensione di tutti i file presenti in questa cartella.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