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2839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90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dbe00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dbe00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70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1dbe00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1dbe00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59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1dbe00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1dbe00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78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1dbe00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1dbe00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8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 Studio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Background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    Glenn Claudio I.P.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Hasanuddin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                                                </a:t>
            </a:r>
            <a:r>
              <a:rPr lang="en-US" dirty="0" err="1" smtClean="0"/>
              <a:t>Valendion</a:t>
            </a:r>
            <a:r>
              <a:rPr lang="en-US" dirty="0" smtClean="0"/>
              <a:t> </a:t>
            </a:r>
            <a:r>
              <a:rPr lang="en-US" dirty="0" err="1"/>
              <a:t>Pradana</a:t>
            </a:r>
            <a:r>
              <a:rPr lang="en-US" dirty="0"/>
              <a:t> </a:t>
            </a:r>
            <a:r>
              <a:rPr lang="en-US" dirty="0" err="1" smtClean="0"/>
              <a:t>Pasalu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STMIK </a:t>
            </a:r>
            <a:r>
              <a:rPr lang="en-US" dirty="0" err="1" smtClean="0"/>
              <a:t>Dipanegara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2475"/>
            <a:ext cx="2143125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90" y="1954824"/>
            <a:ext cx="2258682" cy="2258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 smtClean="0"/>
              <a:t>Sulitnya</a:t>
            </a:r>
            <a:r>
              <a:rPr lang="en-US" dirty="0" smtClean="0"/>
              <a:t> </a:t>
            </a:r>
            <a:r>
              <a:rPr lang="en-US" dirty="0" err="1" smtClean="0"/>
              <a:t>musisi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studio </a:t>
            </a:r>
            <a:r>
              <a:rPr lang="en-US" dirty="0" err="1" smtClean="0"/>
              <a:t>musik</a:t>
            </a:r>
            <a:r>
              <a:rPr lang="en-US" dirty="0" smtClean="0"/>
              <a:t> di </a:t>
            </a:r>
            <a:r>
              <a:rPr lang="en-US" dirty="0" err="1" smtClean="0"/>
              <a:t>kota</a:t>
            </a:r>
            <a:r>
              <a:rPr lang="en-US" dirty="0" smtClean="0"/>
              <a:t> Makassar,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latihannya</a:t>
            </a:r>
            <a:r>
              <a:rPr lang="en-US" dirty="0" smtClean="0"/>
              <a:t>.</a:t>
            </a:r>
            <a:endParaRPr dirty="0"/>
          </a:p>
          <a:p>
            <a:pPr>
              <a:buFont typeface="Arial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untuk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digital.</a:t>
            </a:r>
            <a:endParaRPr lang="en-US" dirty="0"/>
          </a:p>
          <a:p>
            <a:pPr lvl="0">
              <a:buAutoNum type="arabicPeriod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6" y="1705164"/>
            <a:ext cx="4813911" cy="3539834"/>
          </a:xfrm>
          <a:prstGeom prst="rect">
            <a:avLst/>
          </a:pr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 Explanation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list studio-studio </a:t>
            </a:r>
            <a:r>
              <a:rPr lang="en-US" dirty="0" err="1" smtClean="0"/>
              <a:t>musik</a:t>
            </a:r>
            <a:r>
              <a:rPr lang="en-US" dirty="0" smtClean="0"/>
              <a:t> di Kota Makassar, </a:t>
            </a:r>
            <a:r>
              <a:rPr lang="en-US" dirty="0" err="1" smtClean="0"/>
              <a:t>ketika</a:t>
            </a:r>
            <a:r>
              <a:rPr lang="en-US" dirty="0" smtClean="0"/>
              <a:t> user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item </a:t>
            </a:r>
            <a:r>
              <a:rPr lang="en-US" dirty="0" err="1" smtClean="0"/>
              <a:t>pada</a:t>
            </a:r>
            <a:r>
              <a:rPr lang="en-US" dirty="0" smtClean="0"/>
              <a:t> list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detail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22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Find Studio</vt:lpstr>
      <vt:lpstr>Team Background</vt:lpstr>
      <vt:lpstr>Background</vt:lpstr>
      <vt:lpstr>General App Explanation</vt:lpstr>
      <vt:lpstr>DEMO 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ta’</dc:title>
  <cp:lastModifiedBy>Glenn Claudio</cp:lastModifiedBy>
  <cp:revision>13</cp:revision>
  <dcterms:modified xsi:type="dcterms:W3CDTF">2019-10-27T06:07:38Z</dcterms:modified>
</cp:coreProperties>
</file>