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5" r:id="rId9"/>
    <p:sldId id="266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ED2C-36BC-4C11-9BF3-0D31F62E1832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E1D1-09A9-4327-B244-BEFF327F8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ED2C-36BC-4C11-9BF3-0D31F62E1832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E1D1-09A9-4327-B244-BEFF327F8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7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ED2C-36BC-4C11-9BF3-0D31F62E1832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E1D1-09A9-4327-B244-BEFF327F8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5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ED2C-36BC-4C11-9BF3-0D31F62E1832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E1D1-09A9-4327-B244-BEFF327F8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0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ED2C-36BC-4C11-9BF3-0D31F62E1832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E1D1-09A9-4327-B244-BEFF327F8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3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ED2C-36BC-4C11-9BF3-0D31F62E1832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E1D1-09A9-4327-B244-BEFF327F8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4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ED2C-36BC-4C11-9BF3-0D31F62E1832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E1D1-09A9-4327-B244-BEFF327F8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4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ED2C-36BC-4C11-9BF3-0D31F62E1832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E1D1-09A9-4327-B244-BEFF327F8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9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ED2C-36BC-4C11-9BF3-0D31F62E1832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E1D1-09A9-4327-B244-BEFF327F8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5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ED2C-36BC-4C11-9BF3-0D31F62E1832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E1D1-09A9-4327-B244-BEFF327F8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4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ED2C-36BC-4C11-9BF3-0D31F62E1832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E1D1-09A9-4327-B244-BEFF327F8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6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2ED2C-36BC-4C11-9BF3-0D31F62E1832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2E1D1-09A9-4327-B244-BEFF327F8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2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i="1" dirty="0"/>
              <a:t/>
            </a:r>
            <a:br>
              <a:rPr lang="en-US" b="1" i="1" dirty="0"/>
            </a:br>
            <a:r>
              <a:rPr lang="en-US" sz="49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49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-Based Flood Warning System using Pervasive Computing</a:t>
            </a:r>
            <a:endParaRPr lang="en-US" sz="4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Glenn Claudio Ivan Petrus (D121171519)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82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66" y="1458603"/>
            <a:ext cx="7214595" cy="24638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291" y="4046808"/>
            <a:ext cx="7407101" cy="2447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827316" y="5914680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 </a:t>
            </a:r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846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Gourbesville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Batica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Tigli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Y.,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Lavirotte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Rey, G., &amp; Raju, D. K. (2012). 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Flood warning systems and ubiquitous computing. La </a:t>
            </a:r>
            <a:r>
              <a:rPr lang="en-US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Houille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Blanche, (6), 11–16.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https://www.researchgate.net/publication/238669079_FloodNet_-_Improving_Flood_Warning_Times_using_Pervasive_and_Grid_Computing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://theiotprojects.com/iot-based-flood-monitoring-system-using-nodemcu-thingspeak</a:t>
            </a:r>
            <a:r>
              <a:rPr lang="en-US" sz="1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0" indent="0">
              <a:buNone/>
            </a:pPr>
            <a:endParaRPr lang="en-US" sz="1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https://thingspeak.com</a:t>
            </a:r>
            <a:r>
              <a:rPr lang="en-US" sz="1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96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Banjir di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sia merupakan jenis bencana alam yang paling sering terjadi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seringkali menyebabkan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hilangnya nyawa dan harta benda dalam jumlah ribuan setiap tahun.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Banjir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akibat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bencana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hujan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lebat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siklon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tropis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menyebabkan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kerugian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hilangnya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nyawa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Bencana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banjir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fenomena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mendunia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berkembang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dampak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banjir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berbahaya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Banjir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menyebabkan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kerugian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finansial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lingkungan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hilangnya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nyawa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banjir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banjir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sungai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banjir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bandang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banjir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pesisir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19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384" y="3447288"/>
            <a:ext cx="5801888" cy="3410712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8" y="0"/>
            <a:ext cx="5475247" cy="3652239"/>
          </a:xfrm>
        </p:spPr>
      </p:pic>
      <p:sp>
        <p:nvSpPr>
          <p:cNvPr id="6" name="Right Arrow 5"/>
          <p:cNvSpPr/>
          <p:nvPr/>
        </p:nvSpPr>
        <p:spPr>
          <a:xfrm rot="2368348">
            <a:off x="5309740" y="3755417"/>
            <a:ext cx="1245642" cy="65836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82410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14041" y="6462502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2235195">
            <a:off x="5048432" y="3026629"/>
            <a:ext cx="35764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effectLst/>
                <a:latin typeface="Times New Roman" panose="02020603050405020304" pitchFamily="18" charset="0"/>
              </a:rPr>
              <a:t>FROM CENTRALIZED TO DISTRIBUTED &amp; </a:t>
            </a:r>
            <a:r>
              <a:rPr lang="en-US" b="1" i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UBIQUITOUS </a:t>
            </a:r>
            <a:r>
              <a:rPr lang="en-US" b="1" i="1" dirty="0" smtClean="0">
                <a:effectLst/>
                <a:latin typeface="Times New Roman" panose="02020603050405020304" pitchFamily="18" charset="0"/>
              </a:rPr>
              <a:t>ARCHITECTURE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6146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rules to self-adapt the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pervasive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Mengirim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ketinggian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air.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Mengirim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tweet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ketinggian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air.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Mengubah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indikator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ketinggian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air.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Memvisualisasikan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kurva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evolusi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permukaan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air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lokasi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8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70832" y="1759840"/>
            <a:ext cx="2816352" cy="833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HC-SR04 Sensor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exagon 5"/>
          <p:cNvSpPr/>
          <p:nvPr/>
        </p:nvSpPr>
        <p:spPr>
          <a:xfrm>
            <a:off x="4453128" y="3303811"/>
            <a:ext cx="2715768" cy="125777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ESP8266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9221" y="3440970"/>
            <a:ext cx="1594104" cy="833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 LED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13960" y="5272502"/>
            <a:ext cx="1594104" cy="833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 LED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9221" y="5033217"/>
            <a:ext cx="1594104" cy="833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Buzzer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loud Callout 9"/>
          <p:cNvSpPr/>
          <p:nvPr/>
        </p:nvSpPr>
        <p:spPr>
          <a:xfrm>
            <a:off x="7772781" y="3056351"/>
            <a:ext cx="2551176" cy="148005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Cloud Platform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442966" y="4636994"/>
            <a:ext cx="736092" cy="5349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5442966" y="2668303"/>
            <a:ext cx="736092" cy="5349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 flipV="1">
            <a:off x="3743325" y="3665237"/>
            <a:ext cx="736092" cy="5349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 flipV="1">
            <a:off x="2578227" y="4374610"/>
            <a:ext cx="736092" cy="5349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 flipH="1" flipV="1">
            <a:off x="7142607" y="3665237"/>
            <a:ext cx="736092" cy="5349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34065" y="6105558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 </a:t>
            </a:r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6024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072" y="1271015"/>
            <a:ext cx="6324333" cy="41837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03329" y="5566062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260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44" y="1590580"/>
            <a:ext cx="3487638" cy="4662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548" y="1590580"/>
            <a:ext cx="3491484" cy="46677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2464" y="6348259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5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815" y="0"/>
            <a:ext cx="5573699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72823" y="6183006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44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217" y="-55083"/>
            <a:ext cx="8414336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02491" y="5896568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1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246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  IoT-Based Flood Warning System using Pervasive Computing</vt:lpstr>
      <vt:lpstr>Analisis</vt:lpstr>
      <vt:lpstr>PowerPoint Presentation</vt:lpstr>
      <vt:lpstr>The set of rules to self-adapt the pervasive application:</vt:lpstr>
      <vt:lpstr>Desain</vt:lpstr>
      <vt:lpstr>PowerPoint Presentation</vt:lpstr>
      <vt:lpstr>Implementasi</vt:lpstr>
      <vt:lpstr>PowerPoint Presentation</vt:lpstr>
      <vt:lpstr>PowerPoint Presentation</vt:lpstr>
      <vt:lpstr>Pengujian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IoT-Based Flood Warning System using Pervasive Computing</dc:title>
  <dc:creator>Glenn</dc:creator>
  <cp:lastModifiedBy>Glenn</cp:lastModifiedBy>
  <cp:revision>25</cp:revision>
  <dcterms:created xsi:type="dcterms:W3CDTF">2020-12-10T11:29:17Z</dcterms:created>
  <dcterms:modified xsi:type="dcterms:W3CDTF">2020-12-12T04:54:27Z</dcterms:modified>
</cp:coreProperties>
</file>