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6" r:id="rId10"/>
    <p:sldId id="263" r:id="rId11"/>
    <p:sldId id="267" r:id="rId12"/>
    <p:sldId id="264" r:id="rId13"/>
    <p:sldId id="272" r:id="rId14"/>
    <p:sldId id="265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3810"/>
            <a:ext cx="12199620" cy="6855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口罩PPT\013.jpg013"/>
          <p:cNvPicPr>
            <a:picLocks noChangeAspect="1"/>
          </p:cNvPicPr>
          <p:nvPr/>
        </p:nvPicPr>
        <p:blipFill>
          <a:blip r:embed="rId1"/>
          <a:srcRect t="7" b="7"/>
          <a:stretch>
            <a:fillRect/>
          </a:stretch>
        </p:blipFill>
        <p:spPr>
          <a:xfrm>
            <a:off x="3175" y="5080"/>
            <a:ext cx="12221845" cy="6867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5080"/>
            <a:ext cx="12221845" cy="6867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" y="5080"/>
            <a:ext cx="12185015" cy="6847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口罩PPT\012.jpg012"/>
          <p:cNvPicPr>
            <a:picLocks noChangeAspect="1"/>
          </p:cNvPicPr>
          <p:nvPr/>
        </p:nvPicPr>
        <p:blipFill>
          <a:blip r:embed="rId1"/>
          <a:srcRect t="4" b="4"/>
          <a:stretch>
            <a:fillRect/>
          </a:stretch>
        </p:blipFill>
        <p:spPr>
          <a:xfrm>
            <a:off x="3810" y="5080"/>
            <a:ext cx="12185015" cy="68472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-8255"/>
            <a:ext cx="1221168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795" y="-3175"/>
            <a:ext cx="12192000" cy="685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口罩PPT\004.jpg004"/>
          <p:cNvPicPr>
            <a:picLocks noChangeAspect="1"/>
          </p:cNvPicPr>
          <p:nvPr/>
        </p:nvPicPr>
        <p:blipFill>
          <a:blip r:embed="rId1"/>
          <a:srcRect t="4" b="4"/>
          <a:stretch>
            <a:fillRect/>
          </a:stretch>
        </p:blipFill>
        <p:spPr>
          <a:xfrm>
            <a:off x="3175" y="5080"/>
            <a:ext cx="12199620" cy="6855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口罩PPT\005.jpg005"/>
          <p:cNvPicPr>
            <a:picLocks noChangeAspect="1"/>
          </p:cNvPicPr>
          <p:nvPr/>
        </p:nvPicPr>
        <p:blipFill>
          <a:blip r:embed="rId1"/>
          <a:srcRect t="3" b="3"/>
          <a:stretch>
            <a:fillRect/>
          </a:stretch>
        </p:blipFill>
        <p:spPr>
          <a:xfrm>
            <a:off x="0" y="3175"/>
            <a:ext cx="12192635" cy="685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21590"/>
            <a:ext cx="12196445" cy="6853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口罩PPT\010.jpg010"/>
          <p:cNvPicPr>
            <a:picLocks noChangeAspect="1"/>
          </p:cNvPicPr>
          <p:nvPr/>
        </p:nvPicPr>
        <p:blipFill>
          <a:blip r:embed="rId1"/>
          <a:srcRect t="2" b="2"/>
          <a:stretch>
            <a:fillRect/>
          </a:stretch>
        </p:blipFill>
        <p:spPr>
          <a:xfrm>
            <a:off x="11430" y="9525"/>
            <a:ext cx="12191365" cy="6851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" y="9525"/>
            <a:ext cx="12191365" cy="6851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Administrator\Desktop\口罩PPT\011.jpg011"/>
          <p:cNvPicPr>
            <a:picLocks noChangeAspect="1"/>
          </p:cNvPicPr>
          <p:nvPr/>
        </p:nvPicPr>
        <p:blipFill>
          <a:blip r:embed="rId1"/>
          <a:srcRect t="2" b="2"/>
          <a:stretch>
            <a:fillRect/>
          </a:stretch>
        </p:blipFill>
        <p:spPr>
          <a:xfrm>
            <a:off x="11430" y="9525"/>
            <a:ext cx="12191365" cy="6851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</cp:revision>
  <dcterms:created xsi:type="dcterms:W3CDTF">2020-03-26T07:12:00Z</dcterms:created>
  <dcterms:modified xsi:type="dcterms:W3CDTF">2020-03-26T09:03:05Z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