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slideViewPr>
    <p:cSldViewPr>
      <p:cViewPr>
        <p:scale>
          <a:sx n="0" d="0"/>
          <a:sy n="0" d="0"/>
        </p:scale>
        <p:origin x="0" y="0"/>
      </p:cViewPr>
    </p:cSldViewPr>
  </p:slide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1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1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1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61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1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18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1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2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3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24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5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8/28/2025</a:t>
            </a:fld>
            <a:endParaRPr dirty="0" lang="en-US"/>
          </a:p>
        </p:txBody>
      </p:sp>
      <p:sp>
        <p:nvSpPr>
          <p:cNvPr id="10486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2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8/28/2025</a:t>
            </a:fld>
            <a:endParaRPr dirty="0" lang="en-US"/>
          </a:p>
        </p:txBody>
      </p:sp>
      <p:sp>
        <p:nvSpPr>
          <p:cNvPr id="10486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8/28/2025</a:t>
            </a:fld>
            <a:endParaRPr dirty="0" lang="en-US"/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47" name="TextBox 19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48" name="TextBox 21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dirty="0"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7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8/28/2025</a:t>
            </a:fld>
            <a:endParaRPr dirty="0" lang="en-US"/>
          </a:p>
        </p:txBody>
      </p:sp>
      <p:sp>
        <p:nvSpPr>
          <p:cNvPr id="10486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8/28/2025</a:t>
            </a:fld>
            <a:endParaRPr dirty="0" lang="en-US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39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40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8/28/2025</a:t>
            </a:fld>
            <a:endParaRPr dirty="0" lang="en-US"/>
          </a:p>
        </p:txBody>
      </p:sp>
      <p:sp>
        <p:nvSpPr>
          <p:cNvPr id="10486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C6B4A9-1611-4792-9094-5F34BCA07E0B}" type="datetimeFigureOut">
              <a:rPr dirty="0" lang="en-US"/>
              <a:t>8/28/2025</a:t>
            </a:fld>
            <a:endParaRPr dirty="0" lang="en-US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333C77-0158-454C-844F-B7AB9BD7DAD4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8/28/2025</a:t>
            </a:fld>
            <a:endParaRPr dirty="0" lang="en-US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8/28/2025</a:t>
            </a:fld>
            <a:endParaRPr dirty="0" lang="en-US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8/28/2025</a:t>
            </a:fld>
            <a:endParaRPr dirty="0" lang="en-US"/>
          </a:p>
        </p:txBody>
      </p:sp>
      <p:sp>
        <p:nvSpPr>
          <p:cNvPr id="10486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7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8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712588-04B1-427B-82EE-E8DB90309F08}" type="datetimeFigureOut">
              <a:rPr dirty="0" lang="en-US"/>
              <a:t>8/28/2025</a:t>
            </a:fld>
            <a:endParaRPr dirty="0" lang="en-US"/>
          </a:p>
        </p:txBody>
      </p:sp>
      <p:sp>
        <p:nvSpPr>
          <p:cNvPr id="104869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FF9F0C5-380F-41C2-899A-BAC0F0927E16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6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7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8/28/2025</a:t>
            </a:fld>
            <a:endParaRPr dirty="0" lang="en-US"/>
          </a:p>
        </p:txBody>
      </p:sp>
      <p:sp>
        <p:nvSpPr>
          <p:cNvPr id="104867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8/28/2025</a:t>
            </a:fld>
            <a:endParaRPr dirty="0" lang="en-US"/>
          </a:p>
        </p:txBody>
      </p:sp>
      <p:sp>
        <p:nvSpPr>
          <p:cNvPr id="10486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8/28/2025</a:t>
            </a:fld>
            <a:endParaRPr dirty="0" lang="en-US"/>
          </a:p>
        </p:txBody>
      </p:sp>
      <p:sp>
        <p:nvSpPr>
          <p:cNvPr id="104867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9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0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2A54C80-263E-416B-A8E0-580EDEADCBDC}" type="datetimeFigureOut">
              <a:rPr dirty="0" lang="en-US"/>
              <a:t>8/28/2025</a:t>
            </a:fld>
            <a:endParaRPr dirty="0" lang="en-US"/>
          </a:p>
        </p:txBody>
      </p:sp>
      <p:sp>
        <p:nvSpPr>
          <p:cNvPr id="104870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9954A3-9DFD-4C44-94BA-B95130A3BA1C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0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51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8/28/2025</a:t>
            </a:fld>
            <a:endParaRPr dirty="0" lang="en-US"/>
          </a:p>
        </p:txBody>
      </p:sp>
      <p:sp>
        <p:nvSpPr>
          <p:cNvPr id="104865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dirty="0" lang="en-US"/>
              <a:t>8/28/2025</a:t>
            </a:fld>
            <a:endParaRPr dirty="0"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"/>
          <p:cNvSpPr>
            <a:spLocks noGrp="1"/>
          </p:cNvSpPr>
          <p:nvPr>
            <p:ph type="title"/>
          </p:nvPr>
        </p:nvSpPr>
        <p:spPr>
          <a:xfrm>
            <a:off x="677334" y="609600"/>
            <a:ext cx="5789787" cy="893600"/>
          </a:xfrm>
        </p:spPr>
        <p:txBody>
          <a:bodyPr/>
          <a:p>
            <a:r>
              <a:rPr lang="en-US"/>
              <a:t>S</a:t>
            </a:r>
            <a:r>
              <a:rPr lang="en-US"/>
              <a:t>t</a:t>
            </a:r>
            <a:r>
              <a:rPr lang="en-US"/>
              <a:t>udent</a:t>
            </a:r>
            <a:r>
              <a:rPr lang="en-US"/>
              <a:t> </a:t>
            </a:r>
            <a:r>
              <a:rPr lang="en-US"/>
              <a:t>name</a:t>
            </a:r>
            <a:r>
              <a:rPr lang="en-US"/>
              <a:t>: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v</a:t>
            </a:r>
            <a:r>
              <a:rPr lang="en-US"/>
              <a:t>y</a:t>
            </a:r>
            <a:r>
              <a:rPr lang="en-US"/>
              <a:t>a</a:t>
            </a:r>
            <a:r>
              <a:rPr lang="en-US"/>
              <a:t>.</a:t>
            </a:r>
            <a:r>
              <a:rPr lang="en-US"/>
              <a:t>M</a:t>
            </a:r>
            <a:endParaRPr lang="en-US"/>
          </a:p>
        </p:txBody>
      </p:sp>
      <p:sp>
        <p:nvSpPr>
          <p:cNvPr id="1048595" name=""/>
          <p:cNvSpPr>
            <a:spLocks noGrp="1"/>
          </p:cNvSpPr>
          <p:nvPr>
            <p:ph idx="1"/>
          </p:nvPr>
        </p:nvSpPr>
        <p:spPr>
          <a:xfrm>
            <a:off x="677334" y="2160588"/>
            <a:ext cx="10562282" cy="7413384"/>
          </a:xfrm>
        </p:spPr>
        <p:txBody>
          <a:bodyPr>
            <a:normAutofit/>
          </a:bodyPr>
          <a:p>
            <a:r>
              <a:rPr lang="en-US"/>
              <a:t>R</a:t>
            </a:r>
            <a:r>
              <a:rPr lang="en-US"/>
              <a:t>e</a:t>
            </a:r>
            <a:r>
              <a:rPr lang="en-US"/>
              <a:t>g</a:t>
            </a:r>
            <a:r>
              <a:rPr lang="en-US"/>
              <a:t>ister</a:t>
            </a:r>
            <a:r>
              <a:rPr lang="en-US"/>
              <a:t> </a:t>
            </a:r>
            <a:r>
              <a:rPr lang="en-US"/>
              <a:t>no</a:t>
            </a:r>
            <a:r>
              <a:rPr lang="en-US"/>
              <a:t> </a:t>
            </a:r>
            <a:r>
              <a:rPr lang="en-US"/>
              <a:t>and</a:t>
            </a:r>
            <a:r>
              <a:rPr lang="en-US"/>
              <a:t> </a:t>
            </a:r>
            <a:r>
              <a:rPr lang="en-US"/>
              <a:t>MNID</a:t>
            </a:r>
            <a:r>
              <a:rPr lang="en-US"/>
              <a:t>: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v</a:t>
            </a:r>
            <a:r>
              <a:rPr lang="en-US"/>
              <a:t>u</a:t>
            </a:r>
            <a:r>
              <a:rPr lang="en-US"/>
              <a:t>2</a:t>
            </a:r>
            <a:r>
              <a:rPr lang="en-US"/>
              <a:t>4</a:t>
            </a:r>
            <a:r>
              <a:rPr lang="en-US"/>
              <a:t>9</a:t>
            </a:r>
            <a:r>
              <a:rPr lang="en-US"/>
              <a:t>2</a:t>
            </a:r>
            <a:r>
              <a:rPr lang="en-US"/>
              <a:t>4</a:t>
            </a:r>
            <a:r>
              <a:rPr lang="en-US"/>
              <a:t>9</a:t>
            </a:r>
            <a:r>
              <a:rPr lang="en-US"/>
              <a:t>2</a:t>
            </a:r>
            <a:r>
              <a:rPr lang="en-US"/>
              <a:t>4</a:t>
            </a:r>
            <a:r>
              <a:rPr lang="en-US"/>
              <a:t>u</a:t>
            </a:r>
            <a:r>
              <a:rPr lang="en-US"/>
              <a:t>0</a:t>
            </a:r>
            <a:r>
              <a:rPr lang="en-US"/>
              <a:t>9</a:t>
            </a:r>
            <a:r>
              <a:rPr lang="en-US"/>
              <a:t>0</a:t>
            </a:r>
            <a:r>
              <a:rPr lang="en-US"/>
              <a:t>0</a:t>
            </a:r>
            <a:r>
              <a:rPr lang="en-US"/>
              <a:t>4</a:t>
            </a:r>
            <a:endParaRPr lang="en-US"/>
          </a:p>
          <a:p>
            <a:r>
              <a:rPr lang="en-US"/>
              <a:t> 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p</a:t>
            </a:r>
            <a:r>
              <a:rPr lang="en-US"/>
              <a:t>artment</a:t>
            </a:r>
            <a:r>
              <a:rPr lang="en-US"/>
              <a:t>:</a:t>
            </a:r>
            <a:r>
              <a:rPr lang="en-US"/>
              <a:t>B</a:t>
            </a:r>
            <a:r>
              <a:rPr lang="en-US"/>
              <a:t>a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lor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computer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p</a:t>
            </a:r>
            <a:r>
              <a:rPr lang="en-US"/>
              <a:t>p</a:t>
            </a:r>
            <a:r>
              <a:rPr lang="en-US"/>
              <a:t>l</a:t>
            </a:r>
            <a:r>
              <a:rPr lang="en-US"/>
              <a:t>ication</a:t>
            </a:r>
            <a:endParaRPr lang="en-US"/>
          </a:p>
          <a:p>
            <a:r>
              <a:rPr lang="en-US"/>
              <a:t>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ege</a:t>
            </a:r>
            <a:r>
              <a:rPr lang="en-US"/>
              <a:t>:</a:t>
            </a:r>
            <a:r>
              <a:rPr lang="en-US"/>
              <a:t>S</a:t>
            </a:r>
            <a:r>
              <a:rPr lang="en-US"/>
              <a:t>S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college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women</a:t>
            </a:r>
            <a:endParaRPr lang="en-US"/>
          </a:p>
          <a:p>
            <a:r>
              <a:rPr lang="en-US"/>
              <a:t> </a:t>
            </a:r>
            <a:r>
              <a:rPr lang="en-US"/>
              <a:t>U</a:t>
            </a:r>
            <a:r>
              <a:rPr lang="en-US"/>
              <a:t>n</a:t>
            </a:r>
            <a:r>
              <a:rPr lang="en-US"/>
              <a:t>i</a:t>
            </a:r>
            <a:r>
              <a:rPr lang="en-US"/>
              <a:t>versity</a:t>
            </a:r>
            <a:r>
              <a:rPr lang="en-US"/>
              <a:t>: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i</a:t>
            </a:r>
            <a:r>
              <a:rPr lang="en-US"/>
              <a:t>r</a:t>
            </a:r>
            <a:r>
              <a:rPr lang="en-US"/>
              <a:t>uvalluvar</a:t>
            </a:r>
            <a:r>
              <a:rPr lang="en-US"/>
              <a:t> </a:t>
            </a:r>
            <a:r>
              <a:rPr lang="en-US"/>
              <a:t>university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6000" lang="en-US">
                <a:solidFill>
                  <a:schemeClr val="tx1"/>
                </a:solidFill>
              </a:rPr>
              <a:t>RESULT AND SCREENSHOT </a:t>
            </a:r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>
          <a:xfrm>
            <a:off x="677334" y="2743200"/>
            <a:ext cx="8596668" cy="3298162"/>
          </a:xfrm>
        </p:spPr>
        <p:txBody>
          <a:bodyPr>
            <a:normAutofit/>
          </a:bodyPr>
          <a:p>
            <a:r>
              <a:rPr dirty="0" sz="2400" i="1" lang="en-US">
                <a:solidFill>
                  <a:schemeClr val="tx1"/>
                </a:solidFill>
              </a:rPr>
              <a:t>Screenshots of student profile page, project gallery, and contact form.</a:t>
            </a:r>
          </a:p>
          <a:p>
            <a:r>
              <a:rPr dirty="0" sz="2400" i="1" lang="en-US">
                <a:solidFill>
                  <a:schemeClr val="tx1"/>
                </a:solidFill>
              </a:rPr>
              <a:t>Demonstration of responsive layout on both desktop and mobile.</a:t>
            </a:r>
          </a:p>
          <a:p>
            <a:r>
              <a:rPr dirty="0" sz="2400" i="1" lang="en-US">
                <a:solidFill>
                  <a:schemeClr val="tx1"/>
                </a:solidFill>
              </a:rPr>
              <a:t>Example portfolios created by test students.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466165" y="591671"/>
            <a:ext cx="8807837" cy="1338729"/>
          </a:xfrm>
        </p:spPr>
        <p:txBody>
          <a:bodyPr>
            <a:normAutofit/>
          </a:bodyPr>
          <a:p>
            <a:r>
              <a:rPr b="1" dirty="0" sz="6000" lang="en-US">
                <a:solidFill>
                  <a:schemeClr val="tx1"/>
                </a:solidFill>
              </a:rPr>
              <a:t>CONGRATULATIONS </a:t>
            </a:r>
          </a:p>
        </p:txBody>
      </p:sp>
      <p:pic>
        <p:nvPicPr>
          <p:cNvPr id="2097152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56319" y="2703783"/>
            <a:ext cx="1582836" cy="3881437"/>
          </a:xfrm>
          <a:prstGeom prst="rect"/>
        </p:spPr>
      </p:pic>
      <p:sp>
        <p:nvSpPr>
          <p:cNvPr id="1048615" name="TextBox 4"/>
          <p:cNvSpPr txBox="1"/>
          <p:nvPr/>
        </p:nvSpPr>
        <p:spPr>
          <a:xfrm>
            <a:off x="2965068" y="2115671"/>
            <a:ext cx="6308933" cy="2936241"/>
          </a:xfrm>
          <a:prstGeom prst="rect"/>
          <a:noFill/>
        </p:spPr>
        <p:txBody>
          <a:bodyPr wrap="square">
            <a:spAutoFit/>
          </a:bodyPr>
          <a:p>
            <a:pPr indent="-514350" marL="514350">
              <a:buFont typeface="Arial" panose="020B0604020202020204" pitchFamily="34" charset="0"/>
              <a:buChar char="•"/>
            </a:pPr>
            <a:r>
              <a:rPr dirty="0" sz="2400" i="1" lang="en-US"/>
              <a:t>The Student Portfolio provides a modern, digital way for students to present their achievements.</a:t>
            </a:r>
          </a:p>
          <a:p>
            <a:pPr indent="-514350" marL="514350">
              <a:buFont typeface="Arial" panose="020B0604020202020204" pitchFamily="34" charset="0"/>
              <a:buChar char="•"/>
            </a:pPr>
            <a:r>
              <a:rPr dirty="0" sz="2400" i="1" lang="en-US"/>
              <a:t>It helps recruiters and institutions evaluate students beyond marks.</a:t>
            </a:r>
          </a:p>
          <a:p>
            <a:pPr indent="-514350" marL="514350">
              <a:buFont typeface="Arial" panose="020B0604020202020204" pitchFamily="34" charset="0"/>
              <a:buChar char="•"/>
            </a:pPr>
            <a:r>
              <a:rPr dirty="0" sz="2400" i="1" lang="en-US"/>
              <a:t>The system enhances employability and makes the recruitment/selection process easier.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5400" lang="en-US">
                <a:solidFill>
                  <a:schemeClr val="tx1"/>
                </a:solidFill>
              </a:rPr>
              <a:t>PROJECT TITLE </a:t>
            </a:r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4000" i="1" lang="en-US"/>
              <a:t>Student portfolio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857" lnSpcReduction="20000"/>
          </a:bodyPr>
          <a:p>
            <a:pPr indent="0" marL="0">
              <a:buNone/>
            </a:pPr>
            <a:r>
              <a:rPr dirty="0" sz="2800" i="1" lang="en-US">
                <a:solidFill>
                  <a:schemeClr val="tx1"/>
                </a:solidFill>
              </a:rPr>
              <a:t>1.Problem statement</a:t>
            </a:r>
          </a:p>
          <a:p>
            <a:pPr indent="0" marL="0">
              <a:buNone/>
            </a:pPr>
            <a:r>
              <a:rPr dirty="0" sz="2800" i="1" lang="en-US">
                <a:solidFill>
                  <a:schemeClr val="tx1"/>
                </a:solidFill>
              </a:rPr>
              <a:t>2.Project overview</a:t>
            </a:r>
          </a:p>
          <a:p>
            <a:pPr indent="0" marL="0">
              <a:buNone/>
            </a:pPr>
            <a:r>
              <a:rPr dirty="0" sz="2800" i="1" lang="en-US">
                <a:solidFill>
                  <a:schemeClr val="tx1"/>
                </a:solidFill>
              </a:rPr>
              <a:t>3.End users</a:t>
            </a:r>
          </a:p>
          <a:p>
            <a:pPr indent="0" marL="0">
              <a:buNone/>
            </a:pPr>
            <a:r>
              <a:rPr dirty="0" sz="2800" i="1" lang="en-US">
                <a:solidFill>
                  <a:schemeClr val="tx1"/>
                </a:solidFill>
              </a:rPr>
              <a:t>4.Tools and Technologies </a:t>
            </a:r>
          </a:p>
          <a:p>
            <a:pPr indent="0" marL="0">
              <a:buNone/>
            </a:pPr>
            <a:r>
              <a:rPr dirty="0" sz="2800" i="1" lang="en-US">
                <a:solidFill>
                  <a:schemeClr val="tx1"/>
                </a:solidFill>
              </a:rPr>
              <a:t>5.Portfolio design and layout </a:t>
            </a:r>
          </a:p>
          <a:p>
            <a:pPr indent="0" marL="0">
              <a:buNone/>
            </a:pPr>
            <a:r>
              <a:rPr dirty="0" sz="2800" i="1" lang="en-US">
                <a:solidFill>
                  <a:schemeClr val="tx1"/>
                </a:solidFill>
              </a:rPr>
              <a:t>6.Features and Functionality </a:t>
            </a:r>
          </a:p>
          <a:p>
            <a:pPr indent="0" marL="0">
              <a:buNone/>
            </a:pPr>
            <a:r>
              <a:rPr dirty="0" sz="2800" i="1" lang="en-US">
                <a:solidFill>
                  <a:schemeClr val="tx1"/>
                </a:solidFill>
              </a:rPr>
              <a:t>7.Result and Screenshot </a:t>
            </a:r>
          </a:p>
          <a:p>
            <a:pPr indent="0" marL="0">
              <a:buNone/>
            </a:pPr>
            <a:r>
              <a:rPr dirty="0" sz="2800" i="1" lang="en-US">
                <a:solidFill>
                  <a:schemeClr val="tx1"/>
                </a:solidFill>
              </a:rPr>
              <a:t>8.Conclusion</a:t>
            </a:r>
          </a:p>
          <a:p>
            <a:pPr indent="0" marL="0">
              <a:buNone/>
            </a:pPr>
            <a:r>
              <a:rPr dirty="0" sz="2800" i="1" lang="en-US">
                <a:solidFill>
                  <a:schemeClr val="tx1"/>
                </a:solidFill>
              </a:rPr>
              <a:t>9.Github lens</a:t>
            </a:r>
          </a:p>
        </p:txBody>
      </p:sp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6000" lang="en-US">
                <a:solidFill>
                  <a:schemeClr val="tx1"/>
                </a:solidFill>
              </a:rPr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4800" lang="en-US">
                <a:solidFill>
                  <a:schemeClr val="tx1"/>
                </a:solidFill>
              </a:rPr>
              <a:t>PROBLEM STATEMENT </a:t>
            </a:r>
          </a:p>
        </p:txBody>
      </p:sp>
      <p:sp>
        <p:nvSpPr>
          <p:cNvPr id="1048601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2400" i="1" lang="en-US">
                <a:solidFill>
                  <a:schemeClr val="tx1"/>
                </a:solidFill>
              </a:rPr>
              <a:t>Students lack a proper digital platform to present their skills and projects.</a:t>
            </a:r>
          </a:p>
          <a:p>
            <a:r>
              <a:rPr sz="2400" i="1" lang="en-US">
                <a:solidFill>
                  <a:schemeClr val="tx1"/>
                </a:solidFill>
              </a:rPr>
              <a:t>Traditional resumes </a:t>
            </a:r>
            <a:r>
              <a:rPr dirty="0" sz="2400" i="1" lang="en-US">
                <a:solidFill>
                  <a:schemeClr val="tx1"/>
                </a:solidFill>
              </a:rPr>
              <a:t>are static and less interactive.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6000" lang="en-US">
                <a:solidFill>
                  <a:schemeClr val="tx1"/>
                </a:solidFill>
              </a:rPr>
              <a:t>PROJECT OVERVIEW </a:t>
            </a:r>
          </a:p>
        </p:txBody>
      </p:sp>
      <p:sp>
        <p:nvSpPr>
          <p:cNvPr id="1048603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2400" i="1" lang="en-US">
                <a:solidFill>
                  <a:schemeClr val="tx1"/>
                </a:solidFill>
              </a:rPr>
              <a:t>The Student Portfolio is a web-based system where students can create a digital profile.</a:t>
            </a:r>
          </a:p>
          <a:p>
            <a:r>
              <a:rPr dirty="0" sz="2400" i="1" lang="en-US">
                <a:solidFill>
                  <a:schemeClr val="tx1"/>
                </a:solidFill>
              </a:rPr>
              <a:t>It includes personal details, educational background, skills, certifications, projects, and extracurricular activities.</a:t>
            </a:r>
          </a:p>
          <a:p>
            <a:r>
              <a:rPr dirty="0" sz="2400" i="1" lang="en-US">
                <a:solidFill>
                  <a:schemeClr val="tx1"/>
                </a:solidFill>
              </a:rPr>
              <a:t>The system provides an interactive and professional layout that acts as an online resume.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>
          <a:xfrm>
            <a:off x="193240" y="233082"/>
            <a:ext cx="8596668" cy="1320800"/>
          </a:xfrm>
        </p:spPr>
        <p:txBody>
          <a:bodyPr>
            <a:normAutofit/>
          </a:bodyPr>
          <a:p>
            <a:r>
              <a:rPr b="1" dirty="0" sz="5400" lang="en-US">
                <a:solidFill>
                  <a:schemeClr val="tx1"/>
                </a:solidFill>
              </a:rPr>
              <a:t>Who are the end users?</a:t>
            </a:r>
          </a:p>
        </p:txBody>
      </p:sp>
      <p:sp>
        <p:nvSpPr>
          <p:cNvPr id="104860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2400" i="1" lang="en-US">
                <a:solidFill>
                  <a:schemeClr val="tx1"/>
                </a:solidFill>
              </a:rPr>
              <a:t>Students – to showcase their skills and projects.</a:t>
            </a:r>
          </a:p>
          <a:p>
            <a:r>
              <a:rPr dirty="0" sz="2400" i="1" lang="en-US">
                <a:solidFill>
                  <a:schemeClr val="tx1"/>
                </a:solidFill>
              </a:rPr>
              <a:t>Teachers – to assess student growth.</a:t>
            </a:r>
          </a:p>
          <a:p>
            <a:r>
              <a:rPr sz="2400" i="1" lang="en-US">
                <a:solidFill>
                  <a:schemeClr val="tx1"/>
                </a:solidFill>
              </a:rPr>
              <a:t>Recruiters – </a:t>
            </a:r>
            <a:r>
              <a:rPr dirty="0" sz="2400" i="1" lang="en-US">
                <a:solidFill>
                  <a:schemeClr val="tx1"/>
                </a:solidFill>
              </a:rPr>
              <a:t>to review student profiles for jobs/internships.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6000" lang="en-US">
                <a:solidFill>
                  <a:schemeClr val="tx1"/>
                </a:solidFill>
              </a:rPr>
              <a:t>TOOLS AND TECHNIQUES </a:t>
            </a:r>
          </a:p>
        </p:txBody>
      </p:sp>
      <p:sp>
        <p:nvSpPr>
          <p:cNvPr id="1048607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2400" i="1" lang="en-US">
                <a:solidFill>
                  <a:schemeClr val="tx1"/>
                </a:solidFill>
              </a:rPr>
              <a:t>Frontend: HTML, CSS, JavaScript
Backend: PHP / </a:t>
            </a:r>
            <a:r>
              <a:rPr dirty="0" sz="2400" i="1" lang="en-US" err="1">
                <a:solidFill>
                  <a:schemeClr val="tx1"/>
                </a:solidFill>
              </a:rPr>
              <a:t>Node.js</a:t>
            </a:r>
            <a:r>
              <a:rPr dirty="0" sz="2400" i="1" lang="en-US">
                <a:solidFill>
                  <a:schemeClr val="tx1"/>
                </a:solidFill>
              </a:rPr>
              <a:t> / Python
Database: MySQL / MongoDB
Version Control: GitHub</a:t>
            </a:r>
          </a:p>
          <a:p>
            <a:endParaRPr dirty="0" sz="2400" i="1"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677334" y="39336"/>
            <a:ext cx="8596668" cy="6042212"/>
          </a:xfrm>
        </p:spPr>
        <p:txBody>
          <a:bodyPr>
            <a:normAutofit/>
          </a:bodyPr>
          <a:p>
            <a:r>
              <a:rPr b="1" dirty="0" sz="6000" lang="en-US">
                <a:solidFill>
                  <a:schemeClr val="tx1"/>
                </a:solidFill>
              </a:rPr>
              <a:t>POTFOLIO DESIGN AND LAYOUT </a:t>
            </a:r>
          </a:p>
        </p:txBody>
      </p:sp>
      <p:sp>
        <p:nvSpPr>
          <p:cNvPr id="1048609" name="TextBox 3"/>
          <p:cNvSpPr txBox="1"/>
          <p:nvPr/>
        </p:nvSpPr>
        <p:spPr>
          <a:xfrm>
            <a:off x="533898" y="2522560"/>
            <a:ext cx="8448737" cy="293624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400" i="1" lang="en-US"/>
              <a:t>Home Page: Student introduction and summary.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400" i="1" lang="en-US"/>
              <a:t>About Section: Personal details and academic background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400" i="1" lang="en-US"/>
              <a:t>Skills Section: Technical and soft skills displayed with progress bars/charts.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400" i="1" lang="en-US"/>
              <a:t> Project Section: Detailed showcase of student projects with screenshots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400" i="1" lang="en-US"/>
              <a:t>Contact Section: Email and social media links.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6000" lang="en-US">
                <a:solidFill>
                  <a:schemeClr val="tx1"/>
                </a:solidFill>
              </a:rPr>
              <a:t>FEATURES AND FUNCTIONALITY </a:t>
            </a:r>
          </a:p>
        </p:txBody>
      </p:sp>
      <p:sp>
        <p:nvSpPr>
          <p:cNvPr id="1048611" name="Content Placeholder 4"/>
          <p:cNvSpPr>
            <a:spLocks noGrp="1"/>
          </p:cNvSpPr>
          <p:nvPr>
            <p:ph idx="1"/>
          </p:nvPr>
        </p:nvSpPr>
        <p:spPr>
          <a:xfrm>
            <a:off x="677334" y="2734330"/>
            <a:ext cx="8596668" cy="3880773"/>
          </a:xfrm>
        </p:spPr>
        <p:txBody>
          <a:bodyPr>
            <a:normAutofit/>
          </a:bodyPr>
          <a:p>
            <a:r>
              <a:rPr dirty="0" sz="3200" i="1" lang="en-US">
                <a:solidFill>
                  <a:schemeClr val="tx1"/>
                </a:solidFill>
              </a:rPr>
              <a:t>Upload project screenshots, certificates, and resumes.</a:t>
            </a:r>
          </a:p>
          <a:p>
            <a:r>
              <a:rPr dirty="0" sz="3200" i="1" lang="en-US">
                <a:solidFill>
                  <a:schemeClr val="tx1"/>
                </a:solidFill>
              </a:rPr>
              <a:t>Responsive design for mobile and desktop.</a:t>
            </a:r>
          </a:p>
          <a:p>
            <a:r>
              <a:rPr dirty="0" sz="3200" i="1" lang="en-US">
                <a:solidFill>
                  <a:schemeClr val="tx1"/>
                </a:solidFill>
              </a:rPr>
              <a:t>Sharable portfolio link for recruiters.</a:t>
            </a:r>
          </a:p>
          <a:p>
            <a:r>
              <a:rPr dirty="0" sz="3200" i="1" lang="en-US">
                <a:solidFill>
                  <a:schemeClr val="tx1"/>
                </a:solidFill>
              </a:rPr>
              <a:t>Secure login and data storage.</a:t>
            </a:r>
            <a:endParaRPr b="1" dirty="0" sz="3200" i="1"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lastClr="000000" val="windowText"/>
      </a:dk1>
      <a:lt1>
        <a:sysClr lastClr="FFFFFF" val="window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Student name:Narmadha.R </dc:title>
  <dc:creator>Narmadha Ranga</dc:creator>
  <cp:lastModifiedBy>Narmadha Ranga</cp:lastModifiedBy>
  <dcterms:created xsi:type="dcterms:W3CDTF">2025-08-21T08:27:30Z</dcterms:created>
  <dcterms:modified xsi:type="dcterms:W3CDTF">2025-09-03T08:43:30Z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8500d5a894e64fc082337efdf03fecce</vt:lpwstr>
  </property>
</Properties>
</file>