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 ExtraBold" panose="020B0604020202020204" charset="-52"/>
      <p:bold r:id="rId13"/>
      <p:boldItalic r:id="rId14"/>
    </p:embeddedFont>
    <p:embeddedFont>
      <p:font typeface="Montserrat Black" panose="020B0604020202020204" charset="-52"/>
      <p:bold r:id="rId15"/>
      <p:boldItalic r:id="rId16"/>
    </p:embeddedFont>
    <p:embeddedFont>
      <p:font typeface="Montserrat Medium" panose="020B0604020202020204" charset="-52"/>
      <p:regular r:id="rId17"/>
      <p:bold r:id="rId18"/>
      <p:italic r:id="rId19"/>
      <p:boldItalic r:id="rId20"/>
    </p:embeddedFont>
    <p:embeddedFont>
      <p:font typeface="Montserrat SemiBold" panose="020B0604020202020204" charset="-52"/>
      <p:regular r:id="rId21"/>
      <p:bold r:id="rId22"/>
      <p:italic r:id="rId23"/>
      <p:boldItalic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120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5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59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58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3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03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9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01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1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29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 smtClean="0"/>
              <a:t>проекта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ru-RU" dirty="0" smtClean="0"/>
              <a:t>Пинг-Понг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рад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предоставляет возможность сыграть в классический пинг-понг без многофункциональных вещей и навороченного прохождения по уровням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ru-RU" sz="1800" dirty="0" smtClean="0">
                <a:solidFill>
                  <a:schemeClr val="dk1"/>
                </a:solidFill>
              </a:rPr>
              <a:t>т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  <a:r>
              <a:rPr lang="ru-RU" sz="1800" dirty="0" smtClean="0">
                <a:solidFill>
                  <a:schemeClr val="dk1"/>
                </a:solidFill>
              </a:rPr>
              <a:t>е </a:t>
            </a:r>
            <a:r>
              <a:rPr lang="ru-RU" sz="1800" dirty="0"/>
              <a:t>м</a:t>
            </a:r>
            <a:r>
              <a:rPr lang="ru-RU" sz="1800" dirty="0" smtClean="0"/>
              <a:t>оя </a:t>
            </a:r>
            <a:r>
              <a:rPr lang="ru-RU" sz="1800" dirty="0"/>
              <a:t>игра решает проблему отсутствия доступных и простых вариантов для игры в </a:t>
            </a:r>
            <a:r>
              <a:rPr lang="ru-RU" sz="1800" dirty="0" smtClean="0"/>
              <a:t>пинг-понг</a:t>
            </a:r>
            <a:r>
              <a:rPr lang="en-US" sz="1800" dirty="0" smtClean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800" dirty="0"/>
              <a:t>Мой проект предоставляет возможность играть в пинг-понг на одной клавиатуре, что делает его доступным и удобным для использования.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800" dirty="0"/>
              <a:t>Мой проект будет актуален для людей всех возрастов, которые хотят сыграть в пинг-понг на </a:t>
            </a:r>
            <a:r>
              <a:rPr lang="ru-RU" sz="1800" dirty="0" smtClean="0"/>
              <a:t>одном компьютере </a:t>
            </a:r>
            <a:r>
              <a:rPr lang="ru-RU" sz="1800" dirty="0"/>
              <a:t>с другом </a:t>
            </a:r>
            <a:r>
              <a:rPr lang="ru-RU" sz="1800" dirty="0" smtClean="0"/>
              <a:t>или </a:t>
            </a:r>
            <a:r>
              <a:rPr lang="ru-RU" sz="1800" dirty="0"/>
              <a:t>семьей.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Трудно определить</a:t>
            </a:r>
            <a:r>
              <a:rPr lang="en-US" sz="1800" dirty="0" smtClean="0">
                <a:solidFill>
                  <a:schemeClr val="dk1"/>
                </a:solidFill>
              </a:rPr>
              <a:t>, </a:t>
            </a:r>
            <a:r>
              <a:rPr lang="ru-RU" sz="1800" dirty="0" smtClean="0">
                <a:solidFill>
                  <a:schemeClr val="dk1"/>
                </a:solidFill>
              </a:rPr>
              <a:t>но с учетом популярности иг</a:t>
            </a:r>
            <a:r>
              <a:rPr lang="ru-RU" sz="1800" dirty="0" smtClean="0">
                <a:solidFill>
                  <a:schemeClr val="dk1"/>
                </a:solidFill>
              </a:rPr>
              <a:t>р</a:t>
            </a:r>
            <a:r>
              <a:rPr lang="en-US" sz="1800" dirty="0" smtClean="0">
                <a:solidFill>
                  <a:schemeClr val="dk1"/>
                </a:solidFill>
              </a:rPr>
              <a:t>, </a:t>
            </a:r>
            <a:r>
              <a:rPr lang="ru-RU" sz="1800" smtClean="0">
                <a:solidFill>
                  <a:schemeClr val="dk1"/>
                </a:solidFill>
              </a:rPr>
              <a:t>спрос значительный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450" y="1119237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800" dirty="0"/>
              <a:t>Прибыль может поступать от продажи программы или от монетизации через рекламу или дополнительные функции в игре.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800" dirty="0" smtClean="0"/>
              <a:t>Как я и упомянул ранее</a:t>
            </a:r>
            <a:r>
              <a:rPr lang="en-US" sz="1800" dirty="0" smtClean="0"/>
              <a:t>,</a:t>
            </a:r>
            <a:r>
              <a:rPr lang="ru-RU" sz="1800" dirty="0" smtClean="0"/>
              <a:t> </a:t>
            </a:r>
            <a:r>
              <a:rPr lang="ru-RU" sz="1800" dirty="0"/>
              <a:t>игра отличается тем, что позволяет играть за двоих на одной клавиатуре, что является удобным и доступным решением для игры в пинг-понг на компьютере</a:t>
            </a:r>
            <a:r>
              <a:rPr lang="ru-RU" sz="1800" dirty="0" smtClean="0"/>
              <a:t>. 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t="16264" r="21196" b="27584"/>
          <a:stretch/>
        </p:blipFill>
        <p:spPr>
          <a:xfrm>
            <a:off x="2369557" y="1367457"/>
            <a:ext cx="4404884" cy="3164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будущем я </a:t>
            </a:r>
            <a:r>
              <a:rPr lang="ru-RU" sz="1800" dirty="0" smtClean="0">
                <a:solidFill>
                  <a:schemeClr val="dk1"/>
                </a:solidFill>
              </a:rPr>
              <a:t>могу добавить в игру другой уровень сложности с ускоренным мячиком и с замедленными ракетками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195</Words>
  <Application>Microsoft Office PowerPoint</Application>
  <PresentationFormat>Экран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 ExtraBold</vt:lpstr>
      <vt:lpstr>Montserrat Black</vt:lpstr>
      <vt:lpstr>Montserrat Medium</vt:lpstr>
      <vt:lpstr>Montserrat SemiBold</vt:lpstr>
      <vt:lpstr>Montserrat</vt:lpstr>
      <vt:lpstr>Algoritmika (May 2021) 02</vt:lpstr>
      <vt:lpstr>Презентация проекта Пинг-Понг 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Пинг-Понг</dc:title>
  <dc:creator>Матвей</dc:creator>
  <cp:lastModifiedBy>Матвей</cp:lastModifiedBy>
  <cp:revision>5</cp:revision>
  <dcterms:modified xsi:type="dcterms:W3CDTF">2023-11-04T16:30:42Z</dcterms:modified>
</cp:coreProperties>
</file>