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e3e96125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e3e96125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e3e96125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e3e96125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e3e96125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e3e96125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1616600"/>
            <a:ext cx="3358500" cy="36448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00450" y="3221300"/>
            <a:ext cx="8813700" cy="17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影片開頭</a:t>
            </a:r>
            <a:r>
              <a:rPr lang="zh-TW" sz="2400">
                <a:latin typeface="DFKai-SB"/>
                <a:ea typeface="DFKai-SB"/>
                <a:cs typeface="DFKai-SB"/>
                <a:sym typeface="DFKai-SB"/>
              </a:rPr>
              <a:t>有個linux指令: </a:t>
            </a:r>
            <a:r>
              <a:rPr b="1" lang="zh-TW" sz="24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tail -f local.rules</a:t>
            </a:r>
            <a:endParaRPr b="1" sz="2400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local.rules是新增規則時候會記錄於該檔案中</a:t>
            </a:r>
            <a:endParaRPr sz="2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tail -f則是及時監控著local.rules內容的變化</a:t>
            </a:r>
            <a:endParaRPr sz="2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有變化便可知道我們新增規則成功。</a:t>
            </a:r>
            <a:endParaRPr sz="2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74150" cy="322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050" y="0"/>
            <a:ext cx="836295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0" y="1615925"/>
            <a:ext cx="3358500" cy="401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13"/>
          <p:cNvCxnSpPr>
            <a:stCxn id="58" idx="1"/>
            <a:endCxn id="60" idx="1"/>
          </p:cNvCxnSpPr>
          <p:nvPr/>
        </p:nvCxnSpPr>
        <p:spPr>
          <a:xfrm flipH="1" rot="10800000">
            <a:off x="0" y="601925"/>
            <a:ext cx="1246200" cy="1214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13"/>
          <p:cNvCxnSpPr>
            <a:stCxn id="58" idx="3"/>
            <a:endCxn id="60" idx="3"/>
          </p:cNvCxnSpPr>
          <p:nvPr/>
        </p:nvCxnSpPr>
        <p:spPr>
          <a:xfrm flipH="1" rot="10800000">
            <a:off x="3358500" y="601925"/>
            <a:ext cx="3971100" cy="1214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3"/>
          <p:cNvSpPr/>
          <p:nvPr/>
        </p:nvSpPr>
        <p:spPr>
          <a:xfrm>
            <a:off x="1246275" y="433025"/>
            <a:ext cx="6083400" cy="338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30</a:t>
            </a:r>
            <a:r>
              <a:rPr lang="zh-TW"/>
              <a:t>秒開始，下指令執行程式。  應片第33秒出現結果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0" y="1442350"/>
            <a:ext cx="1320300" cy="8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200"/>
              <a:t>python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執行的警告，不用理會。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975" y="1236939"/>
            <a:ext cx="9143999" cy="304222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1366975" y="1510300"/>
            <a:ext cx="8966700" cy="665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1394125" y="2270750"/>
            <a:ext cx="8939700" cy="16053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46750" y="2270750"/>
            <a:ext cx="1320300" cy="23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會根據一段設定的時間(測試時候是設定10秒為一個單位)裡蒐集的封包進行預測。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這是封包來源ip與模型預測結果。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1373000" y="3971100"/>
            <a:ext cx="6379200" cy="390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291850" y="4498375"/>
            <a:ext cx="60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根據預測結果開始生成rule。</a:t>
            </a:r>
            <a:endParaRPr/>
          </a:p>
        </p:txBody>
      </p:sp>
      <p:cxnSp>
        <p:nvCxnSpPr>
          <p:cNvPr id="74" name="Google Shape;74;p14"/>
          <p:cNvCxnSpPr/>
          <p:nvPr/>
        </p:nvCxnSpPr>
        <p:spPr>
          <a:xfrm flipH="1">
            <a:off x="3781075" y="4140150"/>
            <a:ext cx="105600" cy="45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0" y="4119025"/>
            <a:ext cx="2217900" cy="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影片第45秒時候，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更新完畢。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626" y="0"/>
            <a:ext cx="6858374" cy="48230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/>
          <p:nvPr/>
        </p:nvSpPr>
        <p:spPr>
          <a:xfrm>
            <a:off x="2285625" y="4435875"/>
            <a:ext cx="5861700" cy="538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2344675" y="1816600"/>
            <a:ext cx="6731700" cy="8238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0" y="961125"/>
            <a:ext cx="2285400" cy="1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更新完畢後，Rule以新增，這時候可看到原本在監控的規則集出現新增項目。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其框框中的內容是rule的格式。 阻斷的ip與下方封包一致。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在虛擬機上Linux系統測試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