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280" r:id="rId10"/>
    <p:sldId id="281" r:id="rId11"/>
    <p:sldId id="284" r:id="rId12"/>
    <p:sldId id="323" r:id="rId13"/>
    <p:sldId id="306" r:id="rId14"/>
    <p:sldId id="268" r:id="rId15"/>
    <p:sldId id="266" r:id="rId16"/>
    <p:sldId id="269" r:id="rId17"/>
    <p:sldId id="272" r:id="rId18"/>
    <p:sldId id="270" r:id="rId19"/>
    <p:sldId id="324" r:id="rId20"/>
    <p:sldId id="274" r:id="rId21"/>
    <p:sldId id="275" r:id="rId22"/>
    <p:sldId id="276" r:id="rId23"/>
    <p:sldId id="325" r:id="rId24"/>
    <p:sldId id="298" r:id="rId25"/>
    <p:sldId id="297" r:id="rId26"/>
    <p:sldId id="296" r:id="rId27"/>
    <p:sldId id="279" r:id="rId28"/>
    <p:sldId id="299" r:id="rId29"/>
    <p:sldId id="309" r:id="rId30"/>
    <p:sldId id="302" r:id="rId31"/>
    <p:sldId id="326" r:id="rId32"/>
    <p:sldId id="285" r:id="rId33"/>
    <p:sldId id="29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4660"/>
  </p:normalViewPr>
  <p:slideViewPr>
    <p:cSldViewPr snapToGrid="0">
      <p:cViewPr>
        <p:scale>
          <a:sx n="125" d="100"/>
          <a:sy n="125" d="100"/>
        </p:scale>
        <p:origin x="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세로의 크기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바깥여백</a:t>
            </a:r>
            <a:r>
              <a:rPr lang="en-US" altLang="ko-KR" sz="1600" dirty="0" smtClean="0"/>
              <a:t>(margin), </a:t>
            </a:r>
            <a:r>
              <a:rPr lang="ko-KR" altLang="en-US" sz="1600" dirty="0" err="1" smtClean="0"/>
              <a:t>안쪽여백</a:t>
            </a:r>
            <a:r>
              <a:rPr lang="en-US" altLang="ko-KR" sz="1600" dirty="0" smtClean="0"/>
              <a:t>(padding)</a:t>
            </a:r>
            <a:r>
              <a:rPr lang="ko-KR" altLang="en-US" sz="1600" dirty="0" smtClean="0"/>
              <a:t>를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24294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17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</a:t>
            </a:r>
            <a:r>
              <a:rPr lang="en-US" altLang="ko-KR" sz="1400" dirty="0"/>
              <a:t>: </a:t>
            </a:r>
            <a:r>
              <a:rPr lang="ko-KR" altLang="en-US" sz="1400" dirty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작은 원 </a:t>
            </a:r>
            <a:r>
              <a:rPr lang="ko-KR" altLang="en-US" sz="1400" dirty="0" smtClean="0"/>
              <a:t>모양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 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/>
              <a:t>ordered </a:t>
            </a:r>
            <a:r>
              <a:rPr lang="en-US" altLang="ko-KR" b="1" smtClean="0"/>
              <a:t>list-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열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Magin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paddin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 smtClean="0"/>
              <a:t>    Margin, padding</a:t>
            </a:r>
            <a:r>
              <a:rPr lang="ko-KR" altLang="en-US" sz="1600" dirty="0" err="1" smtClean="0"/>
              <a:t>조절불가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**td,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:  padding</a:t>
            </a:r>
            <a:r>
              <a:rPr lang="ko-KR" altLang="en-US" sz="1600" dirty="0" smtClean="0"/>
              <a:t>존재함</a:t>
            </a:r>
            <a:r>
              <a:rPr lang="en-US" altLang="ko-KR" sz="1600" dirty="0" smtClean="0"/>
              <a:t>. Width, height</a:t>
            </a:r>
            <a:r>
              <a:rPr lang="ko-KR" altLang="en-US" sz="1600" dirty="0" err="1" smtClean="0"/>
              <a:t>조절가능</a:t>
            </a:r>
            <a:r>
              <a:rPr lang="en-US" altLang="ko-KR" sz="1600" dirty="0" smtClean="0"/>
              <a:t>, margin, padding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3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0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스튜디오 코드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/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Download for Windows Stable Build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클릭하거나 옆의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 V ]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버튼 눌러서 운영체제에 맞는 버전으로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VSCodeUserSetup-x64-1.86.2.exe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실행한 후 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눌러서 설치하기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실행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Open Folder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클릭 후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선택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&gt; New file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이나      아이콘 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나오는 창에 소스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코딩하면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 bwMode="auto">
          <a:xfrm>
            <a:off x="514344" y="3626137"/>
            <a:ext cx="3725012" cy="29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2373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0" y="3094050"/>
            <a:ext cx="6610672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32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6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화살표가 작은 손 모양으로 </a:t>
            </a:r>
            <a:r>
              <a:rPr lang="ko-KR" altLang="en-US" sz="1400" dirty="0" smtClean="0"/>
              <a:t>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(Markup)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언어란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등을 이용하여 문서나 데이터의 구조를 나타내는 언어를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(Encoding)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(Character Set)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정보를 표현하기 위한 글자 집합 정의를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집합을 컴퓨터에 저장하거나 통신에 사용할 목적으로 부호화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유니코드 기반의 가변 길이 문자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세상에 있는 거의 모든 문자를 표현할 수 있는 유니코드 문자를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ANSI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EUC-KR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코드를 확장하여 사용할 수 있도록 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256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문자 코드를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시멘틱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웹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(Semantic Web)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 있는 웹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지능적인 웹을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표준이란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브라우저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환경에서든 호환이 가능하도록 일종의 규칙을 만든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웹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접근성이란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어느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누구나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장애우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고령자더라도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 가능한 웹을 만드는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접근성의 대표적인 예시로는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화면낭독기를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위한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alt, 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고령자를 위한 레이블 등을 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&lt;script&gt;, &lt;base&gt;</a:t>
            </a:r>
            <a:r>
              <a:rPr lang="ko-KR" altLang="en-US" sz="1400" dirty="0">
                <a:solidFill>
                  <a:srgbClr val="FF0000"/>
                </a:solidFill>
              </a:rPr>
              <a:t>태그 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디자인이나 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nbsp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quot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apos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3582</Words>
  <Application>Microsoft Office PowerPoint</Application>
  <PresentationFormat>와이드스크린</PresentationFormat>
  <Paragraphs>633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4029</cp:revision>
  <dcterms:created xsi:type="dcterms:W3CDTF">2014-12-01T08:37:15Z</dcterms:created>
  <dcterms:modified xsi:type="dcterms:W3CDTF">2024-02-14T09:11:28Z</dcterms:modified>
</cp:coreProperties>
</file>