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Table"/>
          <p:cNvGraphicFramePr/>
          <p:nvPr/>
        </p:nvGraphicFramePr>
        <p:xfrm>
          <a:off x="324888" y="3755364"/>
          <a:ext cx="1740974" cy="18486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6091"/>
                <a:gridCol w="576091"/>
                <a:gridCol w="576091"/>
              </a:tblGrid>
              <a:tr h="61197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197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197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52" name="Table"/>
          <p:cNvGraphicFramePr/>
          <p:nvPr/>
        </p:nvGraphicFramePr>
        <p:xfrm>
          <a:off x="2468179" y="3761715"/>
          <a:ext cx="1728275" cy="18359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1857"/>
                <a:gridCol w="571857"/>
                <a:gridCol w="571857"/>
              </a:tblGrid>
              <a:tr h="60774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0774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774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3" name="Line"/>
          <p:cNvSpPr/>
          <p:nvPr/>
        </p:nvSpPr>
        <p:spPr>
          <a:xfrm>
            <a:off x="2021644" y="4673326"/>
            <a:ext cx="4307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154" name="Table"/>
          <p:cNvGraphicFramePr/>
          <p:nvPr/>
        </p:nvGraphicFramePr>
        <p:xfrm>
          <a:off x="5014146" y="226436"/>
          <a:ext cx="1601247" cy="173984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29515"/>
                <a:gridCol w="529515"/>
                <a:gridCol w="529515"/>
              </a:tblGrid>
              <a:tr h="57571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75715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75715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55" name="Table"/>
          <p:cNvGraphicFramePr/>
          <p:nvPr/>
        </p:nvGraphicFramePr>
        <p:xfrm>
          <a:off x="4952458" y="4582912"/>
          <a:ext cx="1715575" cy="19259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67624"/>
                <a:gridCol w="567624"/>
                <a:gridCol w="567624"/>
              </a:tblGrid>
              <a:tr h="63775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377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775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56" name="Table"/>
          <p:cNvGraphicFramePr/>
          <p:nvPr/>
        </p:nvGraphicFramePr>
        <p:xfrm>
          <a:off x="5034105" y="2366161"/>
          <a:ext cx="1608120" cy="175254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31806"/>
                <a:gridCol w="531806"/>
                <a:gridCol w="531806"/>
              </a:tblGrid>
              <a:tr h="57994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579948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57994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57" name="Table"/>
          <p:cNvGraphicFramePr/>
          <p:nvPr/>
        </p:nvGraphicFramePr>
        <p:xfrm>
          <a:off x="4974028" y="6896046"/>
          <a:ext cx="1728275" cy="18359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1857"/>
                <a:gridCol w="571857"/>
                <a:gridCol w="571857"/>
              </a:tblGrid>
              <a:tr h="60774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0774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774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8" name="Line"/>
          <p:cNvSpPr/>
          <p:nvPr/>
        </p:nvSpPr>
        <p:spPr>
          <a:xfrm>
            <a:off x="6602159" y="1146934"/>
            <a:ext cx="6160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" name="Line"/>
          <p:cNvSpPr/>
          <p:nvPr/>
        </p:nvSpPr>
        <p:spPr>
          <a:xfrm>
            <a:off x="6602159" y="3236084"/>
            <a:ext cx="6160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0" name="Line"/>
          <p:cNvSpPr/>
          <p:nvPr/>
        </p:nvSpPr>
        <p:spPr>
          <a:xfrm>
            <a:off x="6602159" y="5501026"/>
            <a:ext cx="6160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" name="Line"/>
          <p:cNvSpPr/>
          <p:nvPr/>
        </p:nvSpPr>
        <p:spPr>
          <a:xfrm>
            <a:off x="6602159" y="7807658"/>
            <a:ext cx="6160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" name="Line"/>
          <p:cNvSpPr/>
          <p:nvPr/>
        </p:nvSpPr>
        <p:spPr>
          <a:xfrm flipH="1">
            <a:off x="7180445" y="1079956"/>
            <a:ext cx="1" cy="680573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3" name="Line"/>
          <p:cNvSpPr/>
          <p:nvPr/>
        </p:nvSpPr>
        <p:spPr>
          <a:xfrm>
            <a:off x="7228273" y="4482822"/>
            <a:ext cx="6160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" name="Line"/>
          <p:cNvSpPr/>
          <p:nvPr/>
        </p:nvSpPr>
        <p:spPr>
          <a:xfrm>
            <a:off x="4523317" y="5539539"/>
            <a:ext cx="41484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" name="Line"/>
          <p:cNvSpPr/>
          <p:nvPr/>
        </p:nvSpPr>
        <p:spPr>
          <a:xfrm>
            <a:off x="4515370" y="7807657"/>
            <a:ext cx="4307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6" name="Line"/>
          <p:cNvSpPr/>
          <p:nvPr/>
        </p:nvSpPr>
        <p:spPr>
          <a:xfrm>
            <a:off x="4502724" y="3271422"/>
            <a:ext cx="6160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7" name="Line"/>
          <p:cNvSpPr/>
          <p:nvPr/>
        </p:nvSpPr>
        <p:spPr>
          <a:xfrm>
            <a:off x="4502724" y="1146934"/>
            <a:ext cx="6160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8" name="Line"/>
          <p:cNvSpPr/>
          <p:nvPr/>
        </p:nvSpPr>
        <p:spPr>
          <a:xfrm flipH="1">
            <a:off x="4517059" y="1082835"/>
            <a:ext cx="1" cy="891341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9" name="Line"/>
          <p:cNvSpPr/>
          <p:nvPr/>
        </p:nvSpPr>
        <p:spPr>
          <a:xfrm>
            <a:off x="4178191" y="4852590"/>
            <a:ext cx="4307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170" name="Table"/>
          <p:cNvGraphicFramePr/>
          <p:nvPr/>
        </p:nvGraphicFramePr>
        <p:xfrm>
          <a:off x="8306290" y="2414644"/>
          <a:ext cx="1715574" cy="19259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67624"/>
                <a:gridCol w="567624"/>
                <a:gridCol w="567624"/>
              </a:tblGrid>
              <a:tr h="63775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377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775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71" name="Table"/>
          <p:cNvGraphicFramePr/>
          <p:nvPr/>
        </p:nvGraphicFramePr>
        <p:xfrm>
          <a:off x="8327860" y="4727778"/>
          <a:ext cx="1728274" cy="18359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1857"/>
                <a:gridCol w="571857"/>
                <a:gridCol w="571857"/>
              </a:tblGrid>
              <a:tr h="60774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0774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774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72" name="Line"/>
          <p:cNvSpPr/>
          <p:nvPr/>
        </p:nvSpPr>
        <p:spPr>
          <a:xfrm>
            <a:off x="9955992" y="3332758"/>
            <a:ext cx="6160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3" name="Line"/>
          <p:cNvSpPr/>
          <p:nvPr/>
        </p:nvSpPr>
        <p:spPr>
          <a:xfrm>
            <a:off x="9955992" y="5639389"/>
            <a:ext cx="6160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4" name="Line"/>
          <p:cNvSpPr/>
          <p:nvPr/>
        </p:nvSpPr>
        <p:spPr>
          <a:xfrm>
            <a:off x="10584786" y="3293241"/>
            <a:ext cx="1" cy="242418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Line"/>
          <p:cNvSpPr/>
          <p:nvPr/>
        </p:nvSpPr>
        <p:spPr>
          <a:xfrm>
            <a:off x="10572086" y="4505330"/>
            <a:ext cx="6160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" name="Line"/>
          <p:cNvSpPr/>
          <p:nvPr/>
        </p:nvSpPr>
        <p:spPr>
          <a:xfrm>
            <a:off x="7877148" y="3371272"/>
            <a:ext cx="41484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7" name="Line"/>
          <p:cNvSpPr/>
          <p:nvPr/>
        </p:nvSpPr>
        <p:spPr>
          <a:xfrm>
            <a:off x="7869202" y="5639389"/>
            <a:ext cx="4307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8" name="Line"/>
          <p:cNvSpPr/>
          <p:nvPr/>
        </p:nvSpPr>
        <p:spPr>
          <a:xfrm>
            <a:off x="7838734" y="3328658"/>
            <a:ext cx="1" cy="230833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179" name="Table"/>
          <p:cNvGraphicFramePr/>
          <p:nvPr/>
        </p:nvGraphicFramePr>
        <p:xfrm>
          <a:off x="11154058" y="3587369"/>
          <a:ext cx="1728275" cy="18486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1857"/>
                <a:gridCol w="571857"/>
                <a:gridCol w="571857"/>
              </a:tblGrid>
              <a:tr h="61197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197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197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0" name="Line"/>
          <p:cNvSpPr/>
          <p:nvPr/>
        </p:nvSpPr>
        <p:spPr>
          <a:xfrm>
            <a:off x="12869632" y="4482822"/>
            <a:ext cx="6160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181" name="Table"/>
          <p:cNvGraphicFramePr/>
          <p:nvPr/>
        </p:nvGraphicFramePr>
        <p:xfrm>
          <a:off x="13451604" y="3564861"/>
          <a:ext cx="1728275" cy="18486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1857"/>
                <a:gridCol w="571857"/>
                <a:gridCol w="571857"/>
              </a:tblGrid>
              <a:tr h="61197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1.8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197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197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2" name="Line"/>
          <p:cNvSpPr/>
          <p:nvPr/>
        </p:nvSpPr>
        <p:spPr>
          <a:xfrm>
            <a:off x="15148361" y="4482822"/>
            <a:ext cx="4307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183" name="Table"/>
          <p:cNvGraphicFramePr/>
          <p:nvPr/>
        </p:nvGraphicFramePr>
        <p:xfrm>
          <a:off x="4939990" y="9002809"/>
          <a:ext cx="1728275" cy="18486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1857"/>
                <a:gridCol w="571857"/>
                <a:gridCol w="571857"/>
              </a:tblGrid>
              <a:tr h="61197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197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197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4" name="Line"/>
          <p:cNvSpPr/>
          <p:nvPr/>
        </p:nvSpPr>
        <p:spPr>
          <a:xfrm>
            <a:off x="6636747" y="9920771"/>
            <a:ext cx="895702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5" name="Line"/>
          <p:cNvSpPr/>
          <p:nvPr/>
        </p:nvSpPr>
        <p:spPr>
          <a:xfrm>
            <a:off x="4498467" y="9920771"/>
            <a:ext cx="4307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186" name="Table"/>
          <p:cNvGraphicFramePr/>
          <p:nvPr/>
        </p:nvGraphicFramePr>
        <p:xfrm>
          <a:off x="15988617" y="6361426"/>
          <a:ext cx="1728275" cy="18486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1857"/>
                <a:gridCol w="571857"/>
                <a:gridCol w="571857"/>
              </a:tblGrid>
              <a:tr h="61197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197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197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7" name="Line"/>
          <p:cNvSpPr/>
          <p:nvPr/>
        </p:nvSpPr>
        <p:spPr>
          <a:xfrm>
            <a:off x="17658206" y="7279388"/>
            <a:ext cx="61609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Line"/>
          <p:cNvSpPr/>
          <p:nvPr/>
        </p:nvSpPr>
        <p:spPr>
          <a:xfrm>
            <a:off x="15581073" y="4440945"/>
            <a:ext cx="1" cy="552170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9" name="Line"/>
          <p:cNvSpPr/>
          <p:nvPr/>
        </p:nvSpPr>
        <p:spPr>
          <a:xfrm>
            <a:off x="15574208" y="7279388"/>
            <a:ext cx="41484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190" name="Table"/>
          <p:cNvGraphicFramePr/>
          <p:nvPr/>
        </p:nvGraphicFramePr>
        <p:xfrm>
          <a:off x="9437887" y="10581721"/>
          <a:ext cx="1740975" cy="18486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6091"/>
                <a:gridCol w="576091"/>
                <a:gridCol w="576091"/>
              </a:tblGrid>
              <a:tr h="61197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3.1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197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197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91" name="Table"/>
          <p:cNvGraphicFramePr/>
          <p:nvPr/>
        </p:nvGraphicFramePr>
        <p:xfrm>
          <a:off x="11581179" y="10588072"/>
          <a:ext cx="1728274" cy="18359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1857"/>
                <a:gridCol w="571857"/>
                <a:gridCol w="571857"/>
              </a:tblGrid>
              <a:tr h="60774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3.2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0774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774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2" name="Line"/>
          <p:cNvSpPr/>
          <p:nvPr/>
        </p:nvSpPr>
        <p:spPr>
          <a:xfrm>
            <a:off x="11134644" y="11499683"/>
            <a:ext cx="4307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3" name="Line"/>
          <p:cNvSpPr/>
          <p:nvPr/>
        </p:nvSpPr>
        <p:spPr>
          <a:xfrm>
            <a:off x="13252943" y="11499683"/>
            <a:ext cx="4307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4" name="Line"/>
          <p:cNvSpPr/>
          <p:nvPr/>
        </p:nvSpPr>
        <p:spPr>
          <a:xfrm>
            <a:off x="20360159" y="11499683"/>
            <a:ext cx="174097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195" name="Table"/>
          <p:cNvGraphicFramePr/>
          <p:nvPr/>
        </p:nvGraphicFramePr>
        <p:xfrm>
          <a:off x="13658805" y="10588072"/>
          <a:ext cx="1728274" cy="18359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1857"/>
                <a:gridCol w="571857"/>
                <a:gridCol w="571857"/>
              </a:tblGrid>
              <a:tr h="60774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3.3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0774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774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6" name="Line"/>
          <p:cNvSpPr/>
          <p:nvPr/>
        </p:nvSpPr>
        <p:spPr>
          <a:xfrm>
            <a:off x="15371243" y="11499683"/>
            <a:ext cx="4307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197" name="Table"/>
          <p:cNvGraphicFramePr/>
          <p:nvPr/>
        </p:nvGraphicFramePr>
        <p:xfrm>
          <a:off x="16221754" y="9431505"/>
          <a:ext cx="1715575" cy="192595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67624"/>
                <a:gridCol w="567624"/>
                <a:gridCol w="567624"/>
              </a:tblGrid>
              <a:tr h="63775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3.4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37751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37751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98" name="Table"/>
          <p:cNvGraphicFramePr/>
          <p:nvPr/>
        </p:nvGraphicFramePr>
        <p:xfrm>
          <a:off x="16231906" y="11744639"/>
          <a:ext cx="1728275" cy="18359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1857"/>
                <a:gridCol w="571857"/>
                <a:gridCol w="571857"/>
              </a:tblGrid>
              <a:tr h="60774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3.5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0774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774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99" name="Line"/>
          <p:cNvSpPr/>
          <p:nvPr/>
        </p:nvSpPr>
        <p:spPr>
          <a:xfrm>
            <a:off x="15781195" y="10388132"/>
            <a:ext cx="41484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0" name="Line"/>
          <p:cNvSpPr/>
          <p:nvPr/>
        </p:nvSpPr>
        <p:spPr>
          <a:xfrm>
            <a:off x="15773248" y="12656250"/>
            <a:ext cx="43074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1" name="Line"/>
          <p:cNvSpPr/>
          <p:nvPr/>
        </p:nvSpPr>
        <p:spPr>
          <a:xfrm>
            <a:off x="15742781" y="10307270"/>
            <a:ext cx="1" cy="23848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202" name="Table"/>
          <p:cNvGraphicFramePr/>
          <p:nvPr/>
        </p:nvGraphicFramePr>
        <p:xfrm>
          <a:off x="18672709" y="10588071"/>
          <a:ext cx="1728274" cy="18359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1857"/>
                <a:gridCol w="571857"/>
                <a:gridCol w="571857"/>
              </a:tblGrid>
              <a:tr h="60774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3.6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0774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774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03" name="Table"/>
          <p:cNvGraphicFramePr/>
          <p:nvPr/>
        </p:nvGraphicFramePr>
        <p:xfrm>
          <a:off x="22148382" y="10588072"/>
          <a:ext cx="1728275" cy="183592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1857"/>
                <a:gridCol w="571857"/>
                <a:gridCol w="571857"/>
              </a:tblGrid>
              <a:tr h="60774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3.8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07740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07740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204" name="Line"/>
          <p:cNvSpPr/>
          <p:nvPr/>
        </p:nvSpPr>
        <p:spPr>
          <a:xfrm>
            <a:off x="18301843" y="7149446"/>
            <a:ext cx="1" cy="554265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Line"/>
          <p:cNvSpPr/>
          <p:nvPr/>
        </p:nvSpPr>
        <p:spPr>
          <a:xfrm>
            <a:off x="17883805" y="12656250"/>
            <a:ext cx="4307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6" name="Line"/>
          <p:cNvSpPr/>
          <p:nvPr/>
        </p:nvSpPr>
        <p:spPr>
          <a:xfrm>
            <a:off x="17883805" y="10388132"/>
            <a:ext cx="4307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" name="Line"/>
          <p:cNvSpPr/>
          <p:nvPr/>
        </p:nvSpPr>
        <p:spPr>
          <a:xfrm>
            <a:off x="18289144" y="11499683"/>
            <a:ext cx="4307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graphicFrame>
        <p:nvGraphicFramePr>
          <p:cNvPr id="208" name="Table"/>
          <p:cNvGraphicFramePr/>
          <p:nvPr/>
        </p:nvGraphicFramePr>
        <p:xfrm>
          <a:off x="1173266" y="10943017"/>
          <a:ext cx="1740974" cy="18486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6091"/>
                <a:gridCol w="576091"/>
                <a:gridCol w="576091"/>
              </a:tblGrid>
              <a:tr h="61197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3.7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611974"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611974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3200"/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