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fa530041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0fa530041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fa530041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0fa530041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fa530041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0fa530041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0fa530041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0fa530041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fa530041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0fa530041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0fa530041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0fa530041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fa530041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0fa530041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1728788" cy="5143500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407318" y="2701529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5308133" y="40576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407318" y="4057651"/>
            <a:ext cx="38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7422683" y="4057649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56057" y="3228498"/>
            <a:ext cx="7434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856058" y="454819"/>
            <a:ext cx="7434300" cy="2474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856023" y="3843015"/>
            <a:ext cx="7433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856092" y="457200"/>
            <a:ext cx="74295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856057" y="3314699"/>
            <a:ext cx="7428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084659" y="457199"/>
            <a:ext cx="69771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290483" y="2524168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856058" y="3232439"/>
            <a:ext cx="74295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677634" y="54929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lang="en" sz="6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100"/>
          </a:p>
        </p:txBody>
      </p:sp>
      <p:sp>
        <p:nvSpPr>
          <p:cNvPr id="186" name="Google Shape;186;p13"/>
          <p:cNvSpPr txBox="1"/>
          <p:nvPr/>
        </p:nvSpPr>
        <p:spPr>
          <a:xfrm>
            <a:off x="7903028" y="207372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lang="en" sz="6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856057" y="1600531"/>
            <a:ext cx="74295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856023" y="3493241"/>
            <a:ext cx="7428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856060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856058" y="2005847"/>
            <a:ext cx="2397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845939" y="2520197"/>
            <a:ext cx="2406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3386075" y="2008226"/>
            <a:ext cx="2388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3378160" y="2522576"/>
            <a:ext cx="23970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5889332" y="2005847"/>
            <a:ext cx="2396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5889332" y="2520197"/>
            <a:ext cx="23961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856058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856060" y="3303447"/>
            <a:ext cx="2396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856060" y="2000249"/>
            <a:ext cx="23964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856060" y="3735643"/>
            <a:ext cx="2396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3366790" y="3303447"/>
            <a:ext cx="2400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3366790" y="2000249"/>
            <a:ext cx="2399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3365695" y="3735643"/>
            <a:ext cx="2400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5889425" y="3303446"/>
            <a:ext cx="2393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5889332" y="2000249"/>
            <a:ext cx="2396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5889332" y="3735641"/>
            <a:ext cx="2396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3242708" y="-699535"/>
            <a:ext cx="2656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5590508" y="1648349"/>
            <a:ext cx="38862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1818750" y="-505351"/>
            <a:ext cx="3886200" cy="5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56058" y="1064420"/>
            <a:ext cx="7429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856058" y="3318271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856058" y="1687114"/>
            <a:ext cx="3658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4629150" y="1687114"/>
            <a:ext cx="36564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027514" y="1687115"/>
            <a:ext cx="3487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856058" y="2305048"/>
            <a:ext cx="36588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4800606" y="1687114"/>
            <a:ext cx="3485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4629150" y="2305048"/>
            <a:ext cx="36564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60029" y="457201"/>
            <a:ext cx="28920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3867150" y="444499"/>
            <a:ext cx="44184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860029" y="1687114"/>
            <a:ext cx="28920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856060" y="457200"/>
            <a:ext cx="44508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5535541" y="457201"/>
            <a:ext cx="2750100" cy="38862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856058" y="1687114"/>
            <a:ext cx="4450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0716" y="0"/>
            <a:ext cx="9040416" cy="5143500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2351050" y="351275"/>
            <a:ext cx="4942500" cy="87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latin typeface="Helvetica Neue"/>
                <a:ea typeface="Helvetica Neue"/>
                <a:cs typeface="Helvetica Neue"/>
                <a:sym typeface="Helvetica Neue"/>
              </a:rPr>
              <a:t>Lazy Latte Art</a:t>
            </a:r>
            <a:endParaRPr b="1" sz="5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906100" y="1565151"/>
            <a:ext cx="7832400" cy="317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a latte art machine by April 17, 2023 for $450</a:t>
            </a:r>
            <a:endParaRPr sz="25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Integrated Systems Design II: Milestone 1 Demo</a:t>
            </a:r>
            <a:endParaRPr sz="25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Elise Ferkler, Mariah Tam, Derrick Joyce, Jackie Bendziewicz, Leah Brown, Luke Swetonic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Electrical and Computer Engineering 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Clemson University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856060" y="82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Block Diagram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1" name="Google Shape;2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0" y="1100150"/>
            <a:ext cx="59436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856060" y="1515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GUI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Flow Chart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7" name="Google Shape;247;p21"/>
          <p:cNvPicPr preferRelativeResize="0"/>
          <p:nvPr/>
        </p:nvPicPr>
        <p:blipFill rotWithShape="1">
          <a:blip r:embed="rId3">
            <a:alphaModFix/>
          </a:blip>
          <a:srcRect b="10160" l="0" r="0" t="0"/>
          <a:stretch/>
        </p:blipFill>
        <p:spPr>
          <a:xfrm>
            <a:off x="1325275" y="1168825"/>
            <a:ext cx="6493426" cy="338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857260" y="67064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Actuator Control Flow Chart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3" name="Google Shape;253;p22"/>
          <p:cNvPicPr preferRelativeResize="0"/>
          <p:nvPr/>
        </p:nvPicPr>
        <p:blipFill rotWithShape="1">
          <a:blip r:embed="rId3">
            <a:alphaModFix/>
          </a:blip>
          <a:srcRect b="14133" l="0" r="0" t="0"/>
          <a:stretch/>
        </p:blipFill>
        <p:spPr>
          <a:xfrm>
            <a:off x="1933013" y="1091676"/>
            <a:ext cx="5277975" cy="35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857260" y="101414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Motor Control Flow Chart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9" name="Google Shape;259;p23"/>
          <p:cNvPicPr preferRelativeResize="0"/>
          <p:nvPr/>
        </p:nvPicPr>
        <p:blipFill rotWithShape="1">
          <a:blip r:embed="rId3">
            <a:alphaModFix/>
          </a:blip>
          <a:srcRect b="7706" l="0" r="0" t="0"/>
          <a:stretch/>
        </p:blipFill>
        <p:spPr>
          <a:xfrm>
            <a:off x="1839125" y="1027075"/>
            <a:ext cx="5465725" cy="371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856060" y="143364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Claimed Deliverables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24"/>
          <p:cNvSpPr txBox="1"/>
          <p:nvPr>
            <p:ph idx="1" type="body"/>
          </p:nvPr>
        </p:nvSpPr>
        <p:spPr>
          <a:xfrm>
            <a:off x="857250" y="1243650"/>
            <a:ext cx="7429500" cy="298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•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Create first draft of physical design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•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Program the 2 linear actuators and 2 servos to move simultaneously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•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Program the coffee cup servo to rotate from 0 to 45 degrees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•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Program the milk cup servo to rotate from 0 to 150 degrees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•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Program the vertical linear actuator to move up 4 inches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•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Program the horizontal  linear actuator to move right 3 inches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856060" y="189164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Implemented Prototype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1" name="Google Shape;2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068789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856060" y="235064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Challenges/Bottlenecks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856059" y="14115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Font typeface="Helvetica Neue Light"/>
              <a:buChar char="•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Twitching servo motors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•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Precise control of linear actuators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•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Speed of linear actuators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