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8" autoAdjust="0"/>
  </p:normalViewPr>
  <p:slideViewPr>
    <p:cSldViewPr>
      <p:cViewPr varScale="1">
        <p:scale>
          <a:sx n="72" d="100"/>
          <a:sy n="72" d="100"/>
        </p:scale>
        <p:origin x="4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A07E7-A04C-4414-9EDB-A06E8502BC1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132E5-371B-44C4-91BD-6568A980E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2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user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identified by tiger account unlock;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2E5-371B-44C4-91BD-6568A980E2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1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user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identified by tiger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temporary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user c##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identified by tiger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temporary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temp;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SESSION SET "_ORACLE_SCRIPT"=true;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2E5-371B-44C4-91BD-6568A980E2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connect, resource TO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2E5-371B-44C4-91BD-6568A980E2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7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TERMOUT OFFSET ECHO OFF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CONGDON Invoked in RDBMS at build time. 29-DEC-1988rem OATES: Created: 16-Feb-83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CONNECT,RESOURCE,UNLIMITED TABLESPACE TO SCOTT IDENTIFIED BY TIGER;ALTER USER SCOTT DEFAULT TABLESPACE USERS;ALTER USER SCOTT TEMPORARY TABLESPACE TEMP;CONNECT SCOTT/TIGERDROP TABLE DEPT;CREATE TABLE DEPT (DEPTNO NUMBER(2) CONSTRAINT PK_DEPT PRIMARY KEY, DNAME VARCHAR2(14) , LOC VARCHAR2(13) ) ;DROP TABLE EMP;CREATE TABLE EMP (EMPNO NUMBER(4) CONSTRAINT PK_EMP PRIMARY KEY, ENAME VARCHAR2(10), JOB VARCHAR2(9), MGR NUMBER(4), HIREDATE DATE, SAL NUMBER(7,2), COMM NUMBER(7,2), DEPTNO NUMBER(2) CONSTRAINT FK_DEPTNO REFERENCES DEPT);INSERT INTO DEPT VALUES (10,'ACCOUNTING','NEW YORK');INSERT INTO DEPT VALUES (20,'RESEARCH','DALLAS');INSERT INTO DEPT VALUES (30,'SALES','CHICAGO');INSERT INTO DEPT VALUES (40,'OPERATIONS','BOSTON');INSERT INTO EMP VALUES(7369,'SMITH','CLERK',7902,to_date('17-12-1980','dd-mm-yyyy'),800,NULL,20);INSERT INTO EMP VALUES(7499,'ALLEN','SALESMAN',7698,to_date('20-2-1981','dd-mm-yyyy'),1600,300,30);INSERT INTO EMP VALUES(7521,'WARD','SALESMAN',7698,to_date('22-2-1981','dd-mm-yyyy'),1250,500,30);INSERT INTO EMP VALUES(7566,'JONES','MANAGER',7839,to_date('2-4-1981','dd-mm-yyyy'),2975,NULL,20);INSERT INTO EMP VALUES(7654,'MARTIN','SALESMAN',7698,to_date('28-9-1981','dd-mm-yyyy'),1250,1400,30);INSERT INTO EMP VALUES(7698,'BLAKE','MANAGER',7839,to_date('1-5-1981','dd-mm-yyyy'),2850,NULL,30);INSERT INTO EMP VALUES(7782,'CLARK','MANAGER',7839,to_date('9-6-1981','dd-mm-yyyy'),2450,NULL,10);INSERT INTO EMP VALUES(7788,'SCOTT','ANALYST',7566,to_date('13-7-1987','dd-mm-yyyy')-85,3000,NULL,20);INSERT INTO EMP VALUES(7839,'KING','PRESIDENT',NULL,to_date('17-11-1981','dd-mm-yyyy'),5000,NULL,10);INSERT INTO EMP VALUES(7844,'TURNER','SALESMAN',7698,to_date('8-9-1981','dd-mm-yyyy'),1500,0,30);INSERT INTO EMP VALUES(7876,'ADAMS','CLERK',7788,to_date('13-7-1987','dd-mm-yyyy')-51,1100,NULL,20);INSERT INTO EMP VALUES(7900,'JAMES','CLERK',7698,to_date('3-12-1981','dd-mm-yyyy'),950,NULL,30);INSERT INTO EMP VALUES(7902,'FORD','ANALYST',7566,to_date('3-12-1981','dd-mm-yyyy'),3000,NULL,20);INSERT INTO EMP VALUES(7934,'MILLER','CLERK',7782,to_date('23-1-1982','dd-mm-yyyy'),1300,NULL,10);DROP TABLE BONUS;CREATE TABLE BONUS ( ENAME VARCHAR2(10) , JOB VARCHAR2(9) , SAL NUMBER, COMM NUMBER ) ;DROP TABLE SALGRADE;CREATE TABLE SALGRADE ( GRADE NUMBER, LOSAL NUMBER, HISAL NUMBER );INSERT INTO SALGRADE VALUES (1,700,1200);INSERT INTO SALGRADE VALUES (2,1201,1400);INSERT INTO SALGRADE VALUES (3,1401,2000);INSERT INTO SALGRADE VALUES (4,2001,3000);INSERT INTO SALGRADE VALUES (5,3001,9999);COMMIT;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TERMOUT ONSET ECHO 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2E5-371B-44C4-91BD-6568A980E2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0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Chap03. </a:t>
            </a:r>
            <a:r>
              <a:rPr lang="ko-KR" altLang="en-US" smtClean="0"/>
              <a:t>오라클 데이터베이스와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도구 프로그램 설치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8229600" cy="30216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사원 정보가 들어 있는 </a:t>
            </a:r>
            <a:r>
              <a:rPr lang="en-US" altLang="ko-KR" dirty="0" smtClean="0"/>
              <a:t>EMP </a:t>
            </a:r>
            <a:r>
              <a:rPr lang="ko-KR" altLang="en-US" dirty="0" smtClean="0"/>
              <a:t>테이블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23728" y="2958822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사원번호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사원이름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사원직책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직속상관의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사원번호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입사일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급여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급여외</a:t>
            </a:r>
            <a:r>
              <a:rPr lang="ko-KR" altLang="en-US" dirty="0" smtClean="0">
                <a:solidFill>
                  <a:schemeClr val="bg1"/>
                </a:solidFill>
              </a:rPr>
              <a:t> 수당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부서번호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9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03-1 </a:t>
            </a:r>
            <a:r>
              <a:rPr lang="ko-KR" altLang="en-US" smtClean="0"/>
              <a:t>오라클 데이터베이스 설치 및 접속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오라클 데이터베이스 설치 전 준비사항</a:t>
            </a:r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52761"/>
            <a:ext cx="7708127" cy="441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오라클 데이터베이스 설치</a:t>
            </a:r>
            <a:endParaRPr lang="en-US" altLang="ko-KR"/>
          </a:p>
          <a:p>
            <a:pPr lvl="1"/>
            <a:r>
              <a:rPr lang="ko-KR" altLang="en-US" smtClean="0"/>
              <a:t>계정 생성하고 로그인하기</a:t>
            </a:r>
            <a:endParaRPr lang="en-US" altLang="ko-KR" smtClean="0"/>
          </a:p>
        </p:txBody>
      </p:sp>
      <p:pic>
        <p:nvPicPr>
          <p:cNvPr id="2050" name="Picture 2" descr="F:\#Cloud\Dropbox\[2015.04 - 2017.08] Oracle SQL PL_SQL\04. 2차 피드백\Chap03_설치\chap03_images_win10ver\Chap03_0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50" y="2236266"/>
            <a:ext cx="5381058" cy="39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데이터베이스 설치</a:t>
            </a:r>
            <a:endParaRPr lang="en-US" altLang="ko-KR"/>
          </a:p>
          <a:p>
            <a:pPr lvl="1"/>
            <a:r>
              <a:rPr lang="ko-KR" altLang="en-US" smtClean="0"/>
              <a:t>파일 압축 풀기</a:t>
            </a:r>
            <a:endParaRPr lang="en-US" altLang="ko-KR"/>
          </a:p>
        </p:txBody>
      </p:sp>
      <p:pic>
        <p:nvPicPr>
          <p:cNvPr id="3075" name="Picture 3" descr="F:\#Cloud\Dropbox\[2015.04 - 2017.08] Oracle SQL PL_SQL\04. 2차 피드백\Chap03_설치\chap03_images_win10ver\Chap03_006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749"/>
          <a:stretch/>
        </p:blipFill>
        <p:spPr bwMode="auto">
          <a:xfrm>
            <a:off x="755576" y="2204864"/>
            <a:ext cx="5169198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#Cloud\Dropbox\[2015.04 - 2017.08] Oracle SQL PL_SQL\04. 2차 피드백\Chap03_설치\chap03_images_win10ver\Chap03_007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243"/>
          <a:stretch/>
        </p:blipFill>
        <p:spPr bwMode="auto">
          <a:xfrm>
            <a:off x="3826246" y="4149312"/>
            <a:ext cx="4634186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592" y="4509120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하나의 폴더에 압축을 풀고난 후 실행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8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</a:t>
            </a:r>
            <a:r>
              <a:rPr lang="ko-KR" altLang="en-US" smtClean="0"/>
              <a:t>데이터베이스 접속 및 </a:t>
            </a:r>
            <a:r>
              <a:rPr lang="en-US" altLang="ko-KR" smtClean="0"/>
              <a:t>SCOTT </a:t>
            </a:r>
            <a:r>
              <a:rPr lang="ko-KR" altLang="en-US" smtClean="0"/>
              <a:t>계정 설정</a:t>
            </a:r>
            <a:endParaRPr lang="en-US" altLang="ko-KR"/>
          </a:p>
          <a:p>
            <a:pPr lvl="1"/>
            <a:r>
              <a:rPr lang="ko-KR" altLang="en-US" smtClean="0"/>
              <a:t>접속하기</a:t>
            </a:r>
            <a:endParaRPr lang="en-US" altLang="ko-KR"/>
          </a:p>
        </p:txBody>
      </p:sp>
      <p:pic>
        <p:nvPicPr>
          <p:cNvPr id="4099" name="Picture 3" descr="F:\#Cloud\Dropbox\[2015.04 - 2017.08] Oracle SQL PL_SQL\04. 2차 피드백\Chap03_설치\chap03_images_win10ver\Chap03_02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516" r="35675" b="45805"/>
          <a:stretch/>
        </p:blipFill>
        <p:spPr bwMode="auto">
          <a:xfrm>
            <a:off x="1008846" y="2304000"/>
            <a:ext cx="7526344" cy="3285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08846" y="5800906"/>
            <a:ext cx="171226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명령 프롬프트에서 실행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7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오라클 </a:t>
            </a:r>
            <a:r>
              <a:rPr lang="ko-KR" altLang="en-US" dirty="0" smtClean="0"/>
              <a:t>데이터베이스 접속 및 </a:t>
            </a:r>
            <a:r>
              <a:rPr lang="en-US" altLang="ko-KR" dirty="0" smtClean="0"/>
              <a:t>SCOTT </a:t>
            </a:r>
            <a:r>
              <a:rPr lang="ko-KR" altLang="en-US" dirty="0" smtClean="0"/>
              <a:t>계정 설정</a:t>
            </a:r>
            <a:endParaRPr lang="en-US" altLang="ko-KR" dirty="0"/>
          </a:p>
          <a:p>
            <a:pPr lvl="1"/>
            <a:r>
              <a:rPr lang="en-US" altLang="ko-KR" dirty="0" smtClean="0"/>
              <a:t>SCOTT </a:t>
            </a:r>
            <a:r>
              <a:rPr lang="ko-KR" altLang="en-US" dirty="0" smtClean="0"/>
              <a:t>계정을 사용할 수 있도록 설정하기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SCOTT </a:t>
            </a:r>
            <a:r>
              <a:rPr lang="ko-KR" altLang="en-US" dirty="0"/>
              <a:t>계정이 존재 하지 않을 경우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122" name="Picture 2" descr="F:\#Cloud\Dropbox\[2015.04 - 2017.08] Oracle SQL PL_SQL\04. 2차 피드백\Chap03_설치\chap03_images_win10ver\Chap03_031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35934" r="35692" b="20050"/>
          <a:stretch/>
        </p:blipFill>
        <p:spPr bwMode="auto">
          <a:xfrm>
            <a:off x="1043607" y="2115387"/>
            <a:ext cx="7542991" cy="27000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5445224"/>
            <a:ext cx="6336705" cy="11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0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ko-KR" altLang="en-US" dirty="0"/>
              <a:t>오라클 </a:t>
            </a:r>
            <a:r>
              <a:rPr lang="ko-KR" altLang="en-US" dirty="0" smtClean="0"/>
              <a:t>데이터베이스 접속 및 </a:t>
            </a:r>
            <a:r>
              <a:rPr lang="en-US" altLang="ko-KR" dirty="0" smtClean="0"/>
              <a:t>SCOTT </a:t>
            </a:r>
            <a:r>
              <a:rPr lang="ko-KR" altLang="en-US" dirty="0" smtClean="0"/>
              <a:t>계정 설정</a:t>
            </a:r>
            <a:endParaRPr lang="en-US" altLang="ko-KR" dirty="0"/>
          </a:p>
          <a:p>
            <a:pPr lvl="1"/>
            <a:r>
              <a:rPr lang="en-US" altLang="ko-KR" dirty="0" smtClean="0"/>
              <a:t>SOCTT </a:t>
            </a:r>
            <a:r>
              <a:rPr lang="ko-KR" altLang="en-US" dirty="0" smtClean="0"/>
              <a:t>계정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세션변경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후 </a:t>
            </a:r>
            <a:r>
              <a:rPr lang="en-US" altLang="ko-KR" dirty="0" smtClean="0"/>
              <a:t>SOCCT </a:t>
            </a:r>
            <a:r>
              <a:rPr lang="ko-KR" altLang="en-US" dirty="0" smtClean="0"/>
              <a:t>계정 생성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6662" b="54319"/>
          <a:stretch/>
        </p:blipFill>
        <p:spPr>
          <a:xfrm>
            <a:off x="899592" y="2126245"/>
            <a:ext cx="6736794" cy="10147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60000"/>
          <a:stretch/>
        </p:blipFill>
        <p:spPr>
          <a:xfrm>
            <a:off x="899591" y="4293096"/>
            <a:ext cx="657602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0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r>
              <a:rPr lang="ko-KR" altLang="en-US" dirty="0"/>
              <a:t>오라클 </a:t>
            </a:r>
            <a:r>
              <a:rPr lang="ko-KR" altLang="en-US" dirty="0" smtClean="0"/>
              <a:t>데이터베이스 접속 및 </a:t>
            </a:r>
            <a:r>
              <a:rPr lang="en-US" altLang="ko-KR" dirty="0" smtClean="0"/>
              <a:t>SCOTT </a:t>
            </a:r>
            <a:r>
              <a:rPr lang="ko-KR" altLang="en-US" dirty="0" smtClean="0"/>
              <a:t>계정 설정</a:t>
            </a:r>
            <a:endParaRPr lang="en-US" altLang="ko-KR" dirty="0"/>
          </a:p>
          <a:p>
            <a:pPr lvl="1"/>
            <a:r>
              <a:rPr lang="en-US" altLang="ko-KR" dirty="0" smtClean="0"/>
              <a:t>SOCTT </a:t>
            </a:r>
            <a:r>
              <a:rPr lang="ko-KR" altLang="en-US" dirty="0" err="1" smtClean="0"/>
              <a:t>권한부여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SOCTT </a:t>
            </a:r>
            <a:r>
              <a:rPr lang="ko-KR" altLang="en-US" dirty="0" smtClean="0"/>
              <a:t>접속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32856"/>
            <a:ext cx="5732078" cy="10153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180493"/>
            <a:ext cx="3439248" cy="16541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458" y="4181091"/>
            <a:ext cx="2176439" cy="9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0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 테이블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2816"/>
            <a:ext cx="8229600" cy="24451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00" y="4448374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https://github.com/GroovySunday/doit-oracle/commit/b5dd47a4b0fcac4b95ac5a6af80111a67271a79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59650"/>
          <a:stretch/>
        </p:blipFill>
        <p:spPr>
          <a:xfrm>
            <a:off x="457199" y="5325154"/>
            <a:ext cx="7282033" cy="12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33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173</TotalTime>
  <Words>218</Words>
  <Application>Microsoft Office PowerPoint</Application>
  <PresentationFormat>화면 슬라이드 쇼(4:3)</PresentationFormat>
  <Paragraphs>78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Chap03. 오라클 데이터베이스와  도구 프로그램 설치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04-1 실습용 테이블 살펴보기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cs9477@daum.net</cp:lastModifiedBy>
  <cp:revision>53</cp:revision>
  <dcterms:created xsi:type="dcterms:W3CDTF">2006-10-05T04:04:58Z</dcterms:created>
  <dcterms:modified xsi:type="dcterms:W3CDTF">2023-09-24T15:52:02Z</dcterms:modified>
</cp:coreProperties>
</file>