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1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Chap04. SELECT</a:t>
            </a:r>
            <a:r>
              <a:rPr lang="ko-KR" altLang="en-US" smtClean="0"/>
              <a:t>문의 기본 형식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04-5 </a:t>
            </a:r>
            <a:r>
              <a:rPr lang="ko-KR" altLang="en-US" smtClean="0"/>
              <a:t>한눈에 보기 좋게 별칭 설정하기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열과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연산식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4-9</a:t>
            </a:r>
          </a:p>
          <a:p>
            <a:pPr lvl="2"/>
            <a:r>
              <a:rPr lang="ko-KR" altLang="en-US" dirty="0" smtClean="0"/>
              <a:t>월급 </a:t>
            </a:r>
            <a:r>
              <a:rPr lang="en-US" altLang="ko-KR" dirty="0" smtClean="0"/>
              <a:t>* 12 + </a:t>
            </a:r>
            <a:r>
              <a:rPr lang="ko-KR" altLang="en-US" dirty="0" smtClean="0"/>
              <a:t>수당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 smtClean="0"/>
              <a:t>	select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*12+comm, </a:t>
            </a:r>
            <a:r>
              <a:rPr lang="en-US" altLang="ko-KR" dirty="0" err="1" smtClean="0"/>
              <a:t>comm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;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129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04-5 </a:t>
            </a:r>
            <a:r>
              <a:rPr lang="ko-KR" altLang="en-US" smtClean="0"/>
              <a:t>한눈에 보기 좋게 별칭 설정하기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별칭을 지정하는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4-11</a:t>
            </a:r>
          </a:p>
          <a:p>
            <a:pPr marL="27432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select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*12+comm </a:t>
            </a:r>
            <a:r>
              <a:rPr lang="en-US" altLang="ko-KR" b="1" dirty="0" smtClean="0">
                <a:solidFill>
                  <a:srgbClr val="FF0000"/>
                </a:solidFill>
              </a:rPr>
              <a:t>as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annsal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comm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;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1"/>
            <a:ext cx="8064896" cy="2237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83568" y="3140968"/>
            <a:ext cx="8003232" cy="4320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32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04-6 </a:t>
            </a:r>
            <a:r>
              <a:rPr lang="ko-KR" altLang="en-US" smtClean="0"/>
              <a:t>원하는 순서로 출력 데이터를 정렬하는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    </a:t>
            </a:r>
            <a:r>
              <a:rPr lang="ko-KR" altLang="en-US" smtClean="0"/>
              <a:t> </a:t>
            </a:r>
            <a:r>
              <a:rPr lang="en-US" altLang="ko-KR" smtClean="0"/>
              <a:t>ORDER BY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SELECT</a:t>
            </a:r>
            <a:r>
              <a:rPr lang="ko-KR" altLang="en-US" dirty="0" smtClean="0"/>
              <a:t>문 가장 마지막 </a:t>
            </a:r>
            <a:r>
              <a:rPr lang="ko-KR" altLang="en-US" dirty="0" smtClean="0"/>
              <a:t>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실습</a:t>
            </a:r>
            <a:r>
              <a:rPr lang="en-US" altLang="ko-KR" dirty="0" smtClean="0"/>
              <a:t> 4-12</a:t>
            </a:r>
          </a:p>
          <a:p>
            <a:pPr marL="27432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select *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order by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;</a:t>
            </a:r>
          </a:p>
          <a:p>
            <a:pPr marL="274320" lvl="1" indent="0">
              <a:buNone/>
            </a:pPr>
            <a:r>
              <a:rPr lang="en-US" altLang="ko-KR" dirty="0"/>
              <a:t>	select * from </a:t>
            </a:r>
            <a:r>
              <a:rPr lang="en-US" altLang="ko-KR" dirty="0" err="1"/>
              <a:t>emp</a:t>
            </a:r>
            <a:r>
              <a:rPr lang="en-US" altLang="ko-KR" dirty="0"/>
              <a:t> order by </a:t>
            </a:r>
            <a:r>
              <a:rPr lang="en-US" altLang="ko-KR" dirty="0" err="1"/>
              <a:t>sal</a:t>
            </a:r>
            <a:r>
              <a:rPr lang="en-US" altLang="ko-KR" dirty="0"/>
              <a:t> </a:t>
            </a:r>
            <a:r>
              <a:rPr lang="en-US" altLang="ko-KR" dirty="0" err="1" smtClean="0"/>
              <a:t>asc</a:t>
            </a:r>
            <a:r>
              <a:rPr lang="en-US" altLang="ko-KR" dirty="0" smtClean="0"/>
              <a:t> ;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select *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order by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 ;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77982"/>
            <a:ext cx="7632848" cy="2171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11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4864"/>
            <a:ext cx="8229600" cy="302169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04-1 </a:t>
            </a:r>
            <a:r>
              <a:rPr lang="ko-KR" altLang="en-US" smtClean="0"/>
              <a:t>실습용 테이블 살펴보기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사원 정보가 들어 있는 </a:t>
            </a:r>
            <a:r>
              <a:rPr lang="en-US" altLang="ko-KR" dirty="0" smtClean="0"/>
              <a:t>EMP </a:t>
            </a:r>
            <a:r>
              <a:rPr lang="ko-KR" altLang="en-US" dirty="0" smtClean="0"/>
              <a:t>테이블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23728" y="2958822"/>
            <a:ext cx="2592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사원번호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사원이름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사원직책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직속상관의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사원번호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입사일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급여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급여외</a:t>
            </a:r>
            <a:r>
              <a:rPr lang="ko-KR" altLang="en-US" dirty="0" smtClean="0">
                <a:solidFill>
                  <a:schemeClr val="bg1"/>
                </a:solidFill>
              </a:rPr>
              <a:t> 수당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부서번호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04-1 </a:t>
            </a:r>
            <a:r>
              <a:rPr lang="ko-KR" altLang="en-US" smtClean="0"/>
              <a:t>실습용 테이블 살펴보기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회사 부서 정보가 들어있는 </a:t>
            </a:r>
            <a:r>
              <a:rPr lang="en-US" altLang="ko-KR" dirty="0" smtClean="0"/>
              <a:t>DEPT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사원들의 급여 정보가 들어있는 </a:t>
            </a:r>
            <a:r>
              <a:rPr lang="en-US" altLang="ko-KR" dirty="0" smtClean="0"/>
              <a:t>SALGRADE </a:t>
            </a:r>
            <a:r>
              <a:rPr lang="ko-KR" altLang="en-US" dirty="0" smtClean="0"/>
              <a:t>테이블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8840"/>
            <a:ext cx="8229600" cy="16935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3607" y="2759016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부서번호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부서 이름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부서가 위치한 지역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81128"/>
            <a:ext cx="8147248" cy="17408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3688" y="5334576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급여 등급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급여 등급의 최소 급여액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급여 등급의 최대 급여액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47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04-2 </a:t>
            </a:r>
            <a:r>
              <a:rPr lang="ko-KR" altLang="en-US" smtClean="0"/>
              <a:t>데이터를 조회하는 </a:t>
            </a:r>
            <a:r>
              <a:rPr lang="en-US" altLang="ko-KR" smtClean="0"/>
              <a:t>3</a:t>
            </a:r>
            <a:r>
              <a:rPr lang="ko-KR" altLang="en-US" smtClean="0"/>
              <a:t>가지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행 단위로 조회하는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셀렉션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690581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73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04-2 </a:t>
            </a:r>
            <a:r>
              <a:rPr lang="ko-KR" altLang="en-US" smtClean="0"/>
              <a:t>데이터를 조회하는 </a:t>
            </a:r>
            <a:r>
              <a:rPr lang="en-US" altLang="ko-KR" smtClean="0"/>
              <a:t>3</a:t>
            </a:r>
            <a:r>
              <a:rPr lang="ko-KR" altLang="en-US" smtClean="0"/>
              <a:t>가지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열 단위로 조회하는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프로젝션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90" y="1844823"/>
            <a:ext cx="5233670" cy="4339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28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04-2 </a:t>
            </a:r>
            <a:r>
              <a:rPr lang="ko-KR" altLang="en-US" smtClean="0"/>
              <a:t>데이터를 조회하는 </a:t>
            </a:r>
            <a:r>
              <a:rPr lang="en-US" altLang="ko-KR" smtClean="0"/>
              <a:t>3</a:t>
            </a:r>
            <a:r>
              <a:rPr lang="ko-KR" altLang="en-US" smtClean="0"/>
              <a:t>가지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셀렉션과 프로젝션 함께 사용하기</a:t>
            </a:r>
            <a:endParaRPr lang="en-US" altLang="ko-KR" smtClean="0"/>
          </a:p>
          <a:p>
            <a:pPr lvl="1"/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28310"/>
            <a:ext cx="6454620" cy="351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70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04-2 </a:t>
            </a:r>
            <a:r>
              <a:rPr lang="ko-KR" altLang="en-US" smtClean="0"/>
              <a:t>데이터를 조회하는 </a:t>
            </a:r>
            <a:r>
              <a:rPr lang="en-US" altLang="ko-KR" smtClean="0"/>
              <a:t>3</a:t>
            </a:r>
            <a:r>
              <a:rPr lang="ko-KR" altLang="en-US" smtClean="0"/>
              <a:t>가지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두 개 이상의 테이블을 사용하여 조회하는 </a:t>
            </a:r>
            <a:r>
              <a:rPr lang="ko-KR" altLang="en-US" b="1" dirty="0" smtClean="0">
                <a:solidFill>
                  <a:srgbClr val="FF0000"/>
                </a:solidFill>
              </a:rPr>
              <a:t>조인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427840" cy="262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94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04-3 SQL</a:t>
            </a:r>
            <a:r>
              <a:rPr lang="ko-KR" altLang="en-US" smtClean="0"/>
              <a:t>의 기본 뼈대</a:t>
            </a:r>
            <a:r>
              <a:rPr lang="en-US" altLang="ko-KR" smtClean="0"/>
              <a:t>, SELECT</a:t>
            </a:r>
            <a:r>
              <a:rPr lang="ko-KR" altLang="en-US" smtClean="0"/>
              <a:t>절과 </a:t>
            </a:r>
            <a:r>
              <a:rPr lang="en-US" altLang="ko-KR" smtClean="0"/>
              <a:t>FROM</a:t>
            </a:r>
            <a:r>
              <a:rPr lang="ko-KR" altLang="en-US" smtClean="0"/>
              <a:t>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로 테이블 전체 열 출력하기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4-4</a:t>
            </a:r>
          </a:p>
          <a:p>
            <a:pPr marL="274320" lvl="1" indent="0">
              <a:buNone/>
            </a:pPr>
            <a:r>
              <a:rPr lang="en-US" altLang="ko-KR" dirty="0" smtClean="0"/>
              <a:t>	select *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	</a:t>
            </a:r>
            <a:r>
              <a:rPr lang="en-US" altLang="ko-KR" dirty="0" err="1" smtClean="0"/>
              <a:t>selet</a:t>
            </a:r>
            <a:r>
              <a:rPr lang="en-US" altLang="ko-KR" dirty="0" smtClean="0"/>
              <a:t> *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;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 smtClean="0"/>
              <a:t>	select *			select *</a:t>
            </a:r>
          </a:p>
          <a:p>
            <a:pPr marL="27432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;			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;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테이블 부분 열 출력하기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4-5</a:t>
            </a:r>
          </a:p>
          <a:p>
            <a:pPr marL="274320" lvl="1" indent="0">
              <a:buNone/>
            </a:pPr>
            <a:r>
              <a:rPr lang="en-US" altLang="ko-KR" dirty="0" smtClean="0"/>
              <a:t>	select </a:t>
            </a:r>
            <a:r>
              <a:rPr lang="en-US" altLang="ko-KR" dirty="0" err="1" smtClean="0"/>
              <a:t>empno</a:t>
            </a:r>
            <a:r>
              <a:rPr lang="en-US" altLang="ko-KR" dirty="0" smtClean="0"/>
              <a:t> ,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deptno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678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04-4 </a:t>
            </a:r>
            <a:r>
              <a:rPr lang="ko-KR" altLang="en-US" smtClean="0"/>
              <a:t>중복 데이터를 삭제하는 </a:t>
            </a:r>
            <a:r>
              <a:rPr lang="en-US" altLang="ko-KR" smtClean="0"/>
              <a:t>DISTINCT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DISTINCT</a:t>
            </a:r>
            <a:r>
              <a:rPr lang="ko-KR" altLang="en-US" dirty="0" smtClean="0"/>
              <a:t>로 열 중복 제거하기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열이 한 개인 경우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4-6</a:t>
            </a:r>
          </a:p>
          <a:p>
            <a:pPr marL="27432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select </a:t>
            </a:r>
            <a:r>
              <a:rPr lang="en-US" altLang="ko-KR" dirty="0" err="1" smtClean="0"/>
              <a:t>deptno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;</a:t>
            </a:r>
          </a:p>
          <a:p>
            <a:pPr marL="27432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select distinct </a:t>
            </a:r>
            <a:r>
              <a:rPr lang="en-US" altLang="ko-KR" dirty="0" err="1" smtClean="0"/>
              <a:t>deptno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;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DISTINCT</a:t>
            </a:r>
            <a:r>
              <a:rPr lang="ko-KR" altLang="en-US" dirty="0" smtClean="0"/>
              <a:t>로 열 중복 제거하기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열이 여러 개인 경우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4-7</a:t>
            </a:r>
          </a:p>
          <a:p>
            <a:pPr marL="274320" lvl="1" indent="0">
              <a:buNone/>
            </a:pPr>
            <a:r>
              <a:rPr lang="en-US" altLang="ko-KR" dirty="0" smtClean="0"/>
              <a:t>	select job, </a:t>
            </a:r>
            <a:r>
              <a:rPr lang="en-US" altLang="ko-KR" dirty="0" err="1" smtClean="0"/>
              <a:t>deptno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;</a:t>
            </a:r>
          </a:p>
          <a:p>
            <a:pPr marL="27432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select distinct job, </a:t>
            </a:r>
            <a:r>
              <a:rPr lang="en-US" altLang="ko-KR" dirty="0" err="1" smtClean="0"/>
              <a:t>deptno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;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ALL</a:t>
            </a:r>
            <a:r>
              <a:rPr lang="ko-KR" altLang="en-US" dirty="0" smtClean="0"/>
              <a:t>로 중복되는 열 제거 없이 그대로 출력하기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4-8</a:t>
            </a:r>
          </a:p>
          <a:p>
            <a:pPr marL="27432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select all job, </a:t>
            </a:r>
            <a:r>
              <a:rPr lang="en-US" altLang="ko-KR" dirty="0" err="1" smtClean="0"/>
              <a:t>deptno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9345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171</TotalTime>
  <Words>176</Words>
  <Application>Microsoft Office PowerPoint</Application>
  <PresentationFormat>화면 슬라이드 쇼(4:3)</PresentationFormat>
  <Paragraphs>87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Chap04. SELECT문의 기본 형식</vt:lpstr>
      <vt:lpstr>04-1 실습용 테이블 살펴보기</vt:lpstr>
      <vt:lpstr>04-1 실습용 테이블 살펴보기</vt:lpstr>
      <vt:lpstr>04-2 데이터를 조회하는 3가지 방법</vt:lpstr>
      <vt:lpstr>04-2 데이터를 조회하는 3가지 방법</vt:lpstr>
      <vt:lpstr>04-2 데이터를 조회하는 3가지 방법</vt:lpstr>
      <vt:lpstr>04-2 데이터를 조회하는 3가지 방법</vt:lpstr>
      <vt:lpstr>04-3 SQL의 기본 뼈대, SELECT절과 FROM절</vt:lpstr>
      <vt:lpstr>04-4 중복 데이터를 삭제하는 DISTINCT</vt:lpstr>
      <vt:lpstr>04-5 한눈에 보기 좋게 별칭 설정하기</vt:lpstr>
      <vt:lpstr>04-5 한눈에 보기 좋게 별칭 설정하기</vt:lpstr>
      <vt:lpstr>04-6 원하는 순서로 출력 데이터를 정렬하는          ORDER BY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cs9477@daum.net</cp:lastModifiedBy>
  <cp:revision>69</cp:revision>
  <dcterms:created xsi:type="dcterms:W3CDTF">2006-10-05T04:04:58Z</dcterms:created>
  <dcterms:modified xsi:type="dcterms:W3CDTF">2023-09-24T16:15:52Z</dcterms:modified>
</cp:coreProperties>
</file>