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5842-F1EE-4013-B743-423571DA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90764-FEC4-4D12-B072-1215B0A7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40545-5452-417D-8DE5-FD2504E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2327A-64B0-4684-BF54-DCC67F47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BC344-0F1D-4136-B5ED-0F6C6D3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88F-4141-448A-9BED-D1F5A64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DF25C-C1A4-4213-806D-71E0150A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98FC8-C5F4-4F69-92CD-CF0EA71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AA197-6AE5-4463-BDCE-BA6AE97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A4C6F-3670-4452-AC91-DE6F91B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CD428-4543-4AFA-B305-89D804C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0D5B9-6838-481A-934B-3418A644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110E3-C2E1-4B02-ADCB-5330042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3E091-C799-463E-8B70-FFB34720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A997-2C7D-41E5-8144-8F9F72B0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9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2A12-FBFA-4EC5-86D4-652692D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1D1C4-B931-46A8-9542-1C826A41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E12C2-7B96-437D-9580-55EF445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1FC5-8E0C-4B45-8CB5-0F613719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BF18C-D8E9-4712-A4DF-BFD834AE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6D8-CB11-4B6E-8DE7-32B60FA3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8EF43-F69A-4FBE-A285-7F09F5A3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F12D5-AA7D-48AC-AF71-2BB77CDC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D8C35-0178-4DD9-9612-452B3FD0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11A58-26D9-4942-871E-E548DED2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95BC-FCAB-4CA6-A0AE-FC339933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AEC52-A0C6-4875-A7A6-E41E6553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89734-2B01-498F-9FE7-237DEE07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20995-7B2D-487E-B52B-7448F1E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ABD9-160F-4EEB-A6D9-E93B65B6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7E064-5E3C-4007-B966-0ABD7B3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227A5-BB2C-4DDC-9D4C-9433E34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8F211-A4F4-4FFE-8B46-0582DF44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1D626-B0A2-4741-93BF-BDA33ADC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F2E54-64C0-4E91-B391-B7977409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2E04E-359D-4E03-9D7C-242F2F8D4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4BA13-19CC-44A1-A616-5AE8B4DE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05DE1-5F6B-4C8B-9132-DB6E8169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9192B-981D-46AA-9CE2-5682BEEE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CE30-0B83-4801-80D7-F2294217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1E23C-716E-4B92-BD0A-993EAA5E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4E1D9-C263-49B1-95D0-3CF5EBC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5603E-0F58-4E4A-BB37-7738C813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B1D2F-5CB4-449E-8E36-AC4D84AA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E2338-CA3E-4B1E-8372-CB59BFD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C837-C36E-4C93-B8EE-A7916CFE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AA0B-8EF0-481D-9AEB-5474DE01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F271-5B1C-425F-8FA2-0CE230B6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929F4-0589-4317-9B2B-62AA1209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0548F-40FF-4719-B7B9-BB8A2ADD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A1CD2-32D7-4B42-A452-F54C3B69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BC8BA-3ED4-40D0-9112-A1727C44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A7515-F447-4144-9A37-854454B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021C8-DE90-4A70-A1D8-112ACEBA7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E7A3-0DD5-4052-95FF-33A5902A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F0F47-7E81-4746-B3BD-D2EA3F3D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104F2-FF74-4C1D-B18E-D610BBB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050BF-4D4D-4D1F-9AB7-338252B2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4B3C4-1900-4623-9928-6B1ABE19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BEE92-B6E2-48A7-8F66-21CA48C6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6EE5-0BD0-47D9-9693-6DB3C049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C53FF-87F7-45CF-8F5C-E780F67A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0B43-2B34-4CDE-AD20-4EB5CB39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830E-EDEB-44A5-BCD0-AF0789583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상승추세인</a:t>
            </a:r>
            <a:r>
              <a:rPr lang="ko-KR" altLang="en-US" dirty="0"/>
              <a:t> 주식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AE0D5-5308-4BD9-8003-12121537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20203302 </a:t>
            </a:r>
            <a:r>
              <a:rPr lang="ko-KR" altLang="en-US" dirty="0"/>
              <a:t>권준오</a:t>
            </a:r>
          </a:p>
        </p:txBody>
      </p:sp>
    </p:spTree>
    <p:extLst>
      <p:ext uri="{BB962C8B-B14F-4D97-AF65-F5344CB8AC3E}">
        <p14:creationId xmlns:p14="http://schemas.microsoft.com/office/powerpoint/2010/main" val="12573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CE61-2D41-4625-8608-88D77F5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지표들을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7F52-DDC3-4330-BF99-7F7B4C09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하이켄</a:t>
            </a:r>
            <a:r>
              <a:rPr lang="ko-KR" altLang="en-US" dirty="0"/>
              <a:t> 아시 캔들 </a:t>
            </a:r>
            <a:r>
              <a:rPr lang="en-US" altLang="ko-KR" dirty="0"/>
              <a:t>: </a:t>
            </a:r>
            <a:r>
              <a:rPr lang="ko-KR" altLang="en-US" dirty="0"/>
              <a:t>추세를 확인하는데 용이한 캔들</a:t>
            </a:r>
            <a:endParaRPr lang="en-US" altLang="ko-KR" dirty="0"/>
          </a:p>
          <a:p>
            <a:r>
              <a:rPr lang="en-US" altLang="ko-KR" dirty="0"/>
              <a:t>9ema : 9</a:t>
            </a:r>
            <a:r>
              <a:rPr lang="ko-KR" altLang="en-US" dirty="0"/>
              <a:t>개의 봉을 기준을 하는 이동평균선</a:t>
            </a:r>
            <a:endParaRPr lang="en-US" altLang="ko-KR" dirty="0"/>
          </a:p>
          <a:p>
            <a:r>
              <a:rPr lang="en-US" altLang="ko-KR" dirty="0"/>
              <a:t>18ema : 18</a:t>
            </a:r>
            <a:r>
              <a:rPr lang="ko-KR" altLang="en-US" dirty="0"/>
              <a:t>개의 봉을 기준을 하는 이동평균선</a:t>
            </a:r>
            <a:endParaRPr lang="en-US" altLang="ko-KR" dirty="0"/>
          </a:p>
          <a:p>
            <a:r>
              <a:rPr lang="ko-KR" altLang="en-US" dirty="0"/>
              <a:t>볼륨 </a:t>
            </a:r>
            <a:r>
              <a:rPr lang="ko-KR" altLang="en-US" dirty="0" err="1"/>
              <a:t>오슐레이터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거래량 평균대</a:t>
            </a:r>
            <a:r>
              <a:rPr lang="en-US" altLang="ko-KR" dirty="0"/>
              <a:t>(0 </a:t>
            </a:r>
            <a:r>
              <a:rPr lang="ko-KR" altLang="en-US" dirty="0"/>
              <a:t>이상일 경우</a:t>
            </a:r>
            <a:r>
              <a:rPr lang="en-US" altLang="ko-KR" dirty="0"/>
              <a:t> </a:t>
            </a:r>
            <a:r>
              <a:rPr lang="ko-KR" altLang="en-US" dirty="0"/>
              <a:t>거래량이 많음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LSTM, Random forest</a:t>
            </a:r>
            <a:r>
              <a:rPr lang="ko-KR" altLang="en-US" dirty="0"/>
              <a:t>모델 학습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위 지표들을 거래소</a:t>
            </a:r>
            <a:r>
              <a:rPr lang="en-US" altLang="ko-KR" dirty="0" err="1"/>
              <a:t>api</a:t>
            </a:r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반환받은</a:t>
            </a:r>
            <a:r>
              <a:rPr lang="ko-KR" altLang="en-US" dirty="0"/>
              <a:t> 차트 데이터로 계산하고 전략을 설정하여 사용자에게 알림을 보내기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90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7273E-66DC-4BF9-AE11-0F8D2017919F}"/>
              </a:ext>
            </a:extLst>
          </p:cNvPr>
          <p:cNvSpPr txBox="1"/>
          <p:nvPr/>
        </p:nvSpPr>
        <p:spPr>
          <a:xfrm>
            <a:off x="8567059" y="105672"/>
            <a:ext cx="342537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전략 설명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선을 상향돌파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이전 </a:t>
            </a:r>
            <a:r>
              <a:rPr lang="ko-KR" altLang="en-US" dirty="0" err="1"/>
              <a:t>하이켄하시</a:t>
            </a:r>
            <a:r>
              <a:rPr lang="ko-KR" altLang="en-US" dirty="0"/>
              <a:t> </a:t>
            </a:r>
            <a:r>
              <a:rPr lang="ko-KR" altLang="en-US" dirty="0" err="1"/>
              <a:t>켄들이</a:t>
            </a:r>
            <a:endParaRPr lang="en-US" altLang="ko-KR" dirty="0"/>
          </a:p>
          <a:p>
            <a:r>
              <a:rPr lang="en-US" altLang="ko-KR" dirty="0"/>
              <a:t>EMA</a:t>
            </a:r>
            <a:r>
              <a:rPr lang="ko-KR" altLang="en-US" dirty="0"/>
              <a:t>선 위로 </a:t>
            </a:r>
            <a:r>
              <a:rPr lang="ko-KR" altLang="en-US" dirty="0" err="1"/>
              <a:t>올라와야한다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선위에 </a:t>
            </a:r>
            <a:r>
              <a:rPr lang="ko-KR" altLang="en-US" dirty="0" err="1"/>
              <a:t>위치할때</a:t>
            </a:r>
            <a:r>
              <a:rPr lang="ko-KR" altLang="en-US" dirty="0"/>
              <a:t> </a:t>
            </a:r>
            <a:r>
              <a:rPr lang="ko-KR" altLang="en-US" dirty="0" err="1"/>
              <a:t>음봉켄들이</a:t>
            </a:r>
            <a:r>
              <a:rPr lang="ko-KR" altLang="en-US" dirty="0"/>
              <a:t> </a:t>
            </a:r>
            <a:r>
              <a:rPr lang="en-US" altLang="ko-KR" dirty="0"/>
              <a:t>9EMA</a:t>
            </a:r>
            <a:r>
              <a:rPr lang="ko-KR" altLang="en-US" dirty="0"/>
              <a:t>선을 터치하고 그리고 그 다음 반등하는 </a:t>
            </a:r>
            <a:r>
              <a:rPr lang="en-US" altLang="ko-KR" dirty="0"/>
              <a:t>1</a:t>
            </a:r>
            <a:r>
              <a:rPr lang="ko-KR" altLang="en-US" dirty="0"/>
              <a:t>개 양봉혹은 </a:t>
            </a:r>
            <a:r>
              <a:rPr lang="en-US" altLang="ko-KR" dirty="0"/>
              <a:t>2</a:t>
            </a:r>
            <a:r>
              <a:rPr lang="ko-KR" altLang="en-US" dirty="0"/>
              <a:t>개 양봉 혹은 </a:t>
            </a:r>
            <a:r>
              <a:rPr lang="ko-KR" altLang="en-US" dirty="0" err="1"/>
              <a:t>도지캔들이</a:t>
            </a:r>
            <a:r>
              <a:rPr lang="ko-KR" altLang="en-US" dirty="0"/>
              <a:t> 매수타점이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볼륨 </a:t>
            </a:r>
            <a:r>
              <a:rPr lang="ko-KR" altLang="en-US" dirty="0" err="1"/>
              <a:t>오슐레이터가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이상으로 상향돌파 </a:t>
            </a:r>
            <a:r>
              <a:rPr lang="ko-KR" altLang="en-US" dirty="0" err="1"/>
              <a:t>하여야한다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손절가는</a:t>
            </a:r>
            <a:r>
              <a:rPr lang="ko-KR" altLang="en-US" dirty="0"/>
              <a:t> </a:t>
            </a:r>
            <a:r>
              <a:rPr lang="en-US" altLang="ko-KR" dirty="0"/>
              <a:t>18EMA</a:t>
            </a:r>
            <a:r>
              <a:rPr lang="ko-KR" altLang="en-US" dirty="0"/>
              <a:t>까지고 </a:t>
            </a:r>
            <a:r>
              <a:rPr lang="ko-KR" altLang="en-US" dirty="0" err="1"/>
              <a:t>목표가는</a:t>
            </a:r>
            <a:r>
              <a:rPr lang="ko-KR" altLang="en-US" dirty="0"/>
              <a:t> </a:t>
            </a:r>
            <a:r>
              <a:rPr lang="ko-KR" altLang="en-US" dirty="0" err="1"/>
              <a:t>손절가의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배이면서 볼륨 </a:t>
            </a:r>
            <a:r>
              <a:rPr lang="ko-KR" altLang="en-US" dirty="0" err="1"/>
              <a:t>오실레이터가</a:t>
            </a:r>
            <a:r>
              <a:rPr lang="ko-KR" altLang="en-US" dirty="0"/>
              <a:t> </a:t>
            </a:r>
            <a:r>
              <a:rPr lang="ko-KR" altLang="en-US" dirty="0" err="1"/>
              <a:t>하향돌파시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ko-KR" altLang="en-US" dirty="0" err="1"/>
              <a:t>모든조건을</a:t>
            </a:r>
            <a:r>
              <a:rPr lang="ko-KR" altLang="en-US" dirty="0"/>
              <a:t> 만족하는 매수시점을 구해서 보여주는 사이트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E3D5A-A27A-4C0E-BB36-5DDAFC2A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0" y="105672"/>
            <a:ext cx="8325767" cy="63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0021-E5C8-4679-A952-682AE6A4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157" y="2766218"/>
            <a:ext cx="3109685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7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상승추세인 주식 찾기</vt:lpstr>
      <vt:lpstr>다양한 지표들을 활용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상승추세인 주식 찾기</dc:title>
  <dc:creator>권 준오</dc:creator>
  <cp:lastModifiedBy>seoil</cp:lastModifiedBy>
  <cp:revision>7</cp:revision>
  <dcterms:created xsi:type="dcterms:W3CDTF">2023-09-22T00:58:31Z</dcterms:created>
  <dcterms:modified xsi:type="dcterms:W3CDTF">2023-09-22T04:42:57Z</dcterms:modified>
</cp:coreProperties>
</file>