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57" r:id="rId4"/>
    <p:sldId id="260" r:id="rId5"/>
    <p:sldId id="258" r:id="rId6"/>
    <p:sldId id="261" r:id="rId7"/>
    <p:sldId id="268" r:id="rId8"/>
    <p:sldId id="266" r:id="rId9"/>
    <p:sldId id="262" r:id="rId10"/>
    <p:sldId id="263" r:id="rId11"/>
    <p:sldId id="264" r:id="rId12"/>
    <p:sldId id="265" r:id="rId13"/>
    <p:sldId id="259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5" autoAdjust="0"/>
    <p:restoredTop sz="94660"/>
  </p:normalViewPr>
  <p:slideViewPr>
    <p:cSldViewPr snapToGrid="0">
      <p:cViewPr varScale="1">
        <p:scale>
          <a:sx n="64" d="100"/>
          <a:sy n="64" d="100"/>
        </p:scale>
        <p:origin x="66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E95842-F1EE-4013-B743-423571DAAD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1E90764-FEC4-4D12-B072-1215B0A796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040545-5452-417D-8DE5-FD2504E04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2E26F-2871-41BD-A46C-B9BE1A809235}" type="datetimeFigureOut">
              <a:rPr lang="ko-KR" altLang="en-US" smtClean="0"/>
              <a:t>2023-10-06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A2327A-64B0-4684-BF54-DCC67F473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ABC344-0F1D-4136-B5ED-0F6C6D375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BFCD0-26B7-484C-8593-276F6C4A84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9395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0AD88F-4141-448A-9BED-D1F5A6498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C2DF25C-C1A4-4213-806D-71E0150A72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998FC8-C5F4-4F69-92CD-CF0EA7139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2E26F-2871-41BD-A46C-B9BE1A809235}" type="datetimeFigureOut">
              <a:rPr lang="ko-KR" altLang="en-US" smtClean="0"/>
              <a:t>2023-10-06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2AA197-6AE5-4463-BDCE-BA6AE978D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7A4C6F-3670-4452-AC91-DE6F91B20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BFCD0-26B7-484C-8593-276F6C4A84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4165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47CD428-4543-4AFA-B305-89D804C61C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1C0D5B9-6838-481A-934B-3418A644FA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0110E3-C2E1-4B02-ADCB-533004298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2E26F-2871-41BD-A46C-B9BE1A809235}" type="datetimeFigureOut">
              <a:rPr lang="ko-KR" altLang="en-US" smtClean="0"/>
              <a:t>2023-10-06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E3E091-C799-463E-8B70-FFB34720F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BEA997-2C7D-41E5-8144-8F9F72B0B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BFCD0-26B7-484C-8593-276F6C4A84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8095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412A12-FBFA-4EC5-86D4-652692D30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81D1C4-B931-46A8-9542-1C826A41C4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8E12C2-7B96-437D-9580-55EF445C2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2E26F-2871-41BD-A46C-B9BE1A809235}" type="datetimeFigureOut">
              <a:rPr lang="ko-KR" altLang="en-US" smtClean="0"/>
              <a:t>2023-10-06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6F1FC5-8E0C-4B45-8CB5-0F6137197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CBF18C-D8E9-4712-A4DF-BFD834AEE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BFCD0-26B7-484C-8593-276F6C4A84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898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7E46D8-CB11-4B6E-8DE7-32B60FA37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668EF43-F69A-4FBE-A285-7F09F5A354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8F12D5-AA7D-48AC-AF71-2BB77CDC9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2E26F-2871-41BD-A46C-B9BE1A809235}" type="datetimeFigureOut">
              <a:rPr lang="ko-KR" altLang="en-US" smtClean="0"/>
              <a:t>2023-10-06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5D8C35-0178-4DD9-9612-452B3FD00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411A58-26D9-4942-871E-E548DED2D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BFCD0-26B7-484C-8593-276F6C4A84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5141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5295BC-FCAB-4CA6-A0AE-FC3399339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6AEC52-A0C6-4875-A7A6-E41E65539E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B389734-2B01-498F-9FE7-237DEE0754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FC20995-7B2D-487E-B52B-7448F1E12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2E26F-2871-41BD-A46C-B9BE1A809235}" type="datetimeFigureOut">
              <a:rPr lang="ko-KR" altLang="en-US" smtClean="0"/>
              <a:t>2023-10-06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576ABD9-160F-4EEB-A6D9-E93B65B65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5E7E064-5E3C-4007-B966-0ABD7B3B6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BFCD0-26B7-484C-8593-276F6C4A84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1384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E227A5-BB2C-4DDC-9D4C-9433E34CE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B8F211-A4F4-4FFE-8B46-0582DF44C7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B91D626-B0A2-4741-93BF-BDA33ADCC0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E1F2E54-64C0-4E91-B391-B7977409DD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3B2E04E-359D-4E03-9D7C-242F2F8D40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DB4BA13-19CC-44A1-A616-5AE8B4DEF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2E26F-2871-41BD-A46C-B9BE1A809235}" type="datetimeFigureOut">
              <a:rPr lang="ko-KR" altLang="en-US" smtClean="0"/>
              <a:t>2023-10-06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8405DE1-5F6B-4C8B-9132-DB6E8169A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109192B-981D-46AA-9CE2-5682BEEE3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BFCD0-26B7-484C-8593-276F6C4A84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7495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8DCE30-0B83-4801-80D7-F22942173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DC1E23C-716E-4B92-BD0A-993EAA5E5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2E26F-2871-41BD-A46C-B9BE1A809235}" type="datetimeFigureOut">
              <a:rPr lang="ko-KR" altLang="en-US" smtClean="0"/>
              <a:t>2023-10-06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0E4E1D9-C263-49B1-95D0-3CF5EBCD9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915603E-0F58-4E4A-BB37-7738C813C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BFCD0-26B7-484C-8593-276F6C4A84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3110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5CB1D2F-5CB4-449E-8E36-AC4D84AAB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2E26F-2871-41BD-A46C-B9BE1A809235}" type="datetimeFigureOut">
              <a:rPr lang="ko-KR" altLang="en-US" smtClean="0"/>
              <a:t>2023-10-06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28E2338-CA3E-4B1E-8372-CB59BFD6E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84C837-C36E-4C93-B8EE-A7916CFE7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BFCD0-26B7-484C-8593-276F6C4A84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9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5AAA0B-8EF0-481D-9AEB-5474DE01F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C9F271-5B1C-425F-8FA2-0CE230B67A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60929F4-0589-4317-9B2B-62AA120990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3B0548F-40FF-4719-B7B9-BB8A2ADD3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2E26F-2871-41BD-A46C-B9BE1A809235}" type="datetimeFigureOut">
              <a:rPr lang="ko-KR" altLang="en-US" smtClean="0"/>
              <a:t>2023-10-06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93A1CD2-32D7-4B42-A452-F54C3B694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86BC8BA-3ED4-40D0-9112-A1727C447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BFCD0-26B7-484C-8593-276F6C4A84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7621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BA7515-F447-4144-9A37-854454B42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5E021C8-DE90-4A70-A1D8-112ACEBA70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0DE7A3-0DD5-4052-95FF-33A5902A0B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1F0F47-7E81-4746-B3BD-D2EA3F3D9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2E26F-2871-41BD-A46C-B9BE1A809235}" type="datetimeFigureOut">
              <a:rPr lang="ko-KR" altLang="en-US" smtClean="0"/>
              <a:t>2023-10-06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FD104F2-FF74-4C1D-B18E-D610BBBC9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73050BF-4D4D-4D1F-9AB7-338252B25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BFCD0-26B7-484C-8593-276F6C4A84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946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4C4B3C4-1900-4623-9928-6B1ABE19B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40BEE92-B6E2-48A7-8F66-21CA48C602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126EE5-0BD0-47D9-9693-6DB3C0491B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2E26F-2871-41BD-A46C-B9BE1A809235}" type="datetimeFigureOut">
              <a:rPr lang="ko-KR" altLang="en-US" smtClean="0"/>
              <a:t>2023-10-06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3C53FF-87F7-45CF-8F5C-E780F67A92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C80B43-2B34-4CDE-AD20-4EB5CB3975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9BFCD0-26B7-484C-8593-276F6C4A84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646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36830E-EDEB-44A5-BCD0-AF07895836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주식의 상승 포인트 찾는 사이트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29AE0D5-5308-4BD9-8003-1212153735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16438"/>
            <a:ext cx="9144000" cy="1655762"/>
          </a:xfrm>
        </p:spPr>
        <p:txBody>
          <a:bodyPr/>
          <a:lstStyle/>
          <a:p>
            <a:pPr algn="r"/>
            <a:r>
              <a:rPr lang="en-US" altLang="ko-KR" dirty="0"/>
              <a:t>20203302 </a:t>
            </a:r>
            <a:r>
              <a:rPr lang="ko-KR" altLang="en-US" dirty="0"/>
              <a:t>권준오</a:t>
            </a:r>
          </a:p>
        </p:txBody>
      </p:sp>
    </p:spTree>
    <p:extLst>
      <p:ext uri="{BB962C8B-B14F-4D97-AF65-F5344CB8AC3E}">
        <p14:creationId xmlns:p14="http://schemas.microsoft.com/office/powerpoint/2010/main" val="12573511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F02839-FC58-4244-B233-A4133339C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 </a:t>
            </a:r>
            <a:r>
              <a:rPr lang="ko-KR" altLang="en-US" dirty="0"/>
              <a:t>보안 및 안정성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D53BD0-C78E-4CED-9D34-906FDB50F6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사용자 데이터의 보안을 유지하고 시스템의 안정성을 보장하기 위해 적절한 보안 및 백업 메커니즘을 구현합니다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70415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14C5FD-8402-4BF9-89B6-FDF37A084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8. </a:t>
            </a:r>
            <a:r>
              <a:rPr lang="ko-KR" altLang="en-US" dirty="0"/>
              <a:t>운영 및 모니터링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E87D0E-2C8A-413C-B7D6-B8D3C27C3F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시스템을 운영하고 모니터링하여 문제가 발생하면 대응할 수 있는 프로세스를 구축합니다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048604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EC861D-8B7F-44F4-AB78-F5C0A4C9A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CB7DEE-C01E-4700-983C-6EAEB42395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29999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9B0021-E5C8-4679-A952-682AE6A4A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1157" y="2766218"/>
            <a:ext cx="3109685" cy="1325563"/>
          </a:xfrm>
        </p:spPr>
        <p:txBody>
          <a:bodyPr/>
          <a:lstStyle/>
          <a:p>
            <a:r>
              <a:rPr lang="ko-KR" altLang="en-US" dirty="0"/>
              <a:t>감사합니다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33572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C7777C-2B9B-4624-9E19-72264680E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개요 및 목표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1EEC96-6671-4397-9B61-428F673A4F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이 프로젝트는 주식 시장에서 자동으로 상승 포인트를 감지하고 사용자에게 알림을 제공하는 시스템을 개발하는 것을 목표로 합니다</a:t>
            </a:r>
            <a:r>
              <a:rPr lang="en-US" altLang="ko-KR" dirty="0"/>
              <a:t>. </a:t>
            </a:r>
            <a:r>
              <a:rPr lang="ko-KR" altLang="en-US" dirty="0"/>
              <a:t>이를 위해 거래소 </a:t>
            </a:r>
            <a:r>
              <a:rPr lang="en-US" altLang="ko-KR" dirty="0"/>
              <a:t>API</a:t>
            </a:r>
            <a:r>
              <a:rPr lang="ko-KR" altLang="en-US" dirty="0"/>
              <a:t>를 활용하여 실시간 주식 차트 데이터를 수집하고</a:t>
            </a:r>
            <a:r>
              <a:rPr lang="en-US" altLang="ko-KR" dirty="0"/>
              <a:t>, </a:t>
            </a:r>
            <a:r>
              <a:rPr lang="ko-KR" altLang="en-US" dirty="0"/>
              <a:t>기술적 분석 지표를 계산하여 상승 가능성이 높은 매수 시점을 자동으로 식별합니다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64960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05CE61-2D41-4625-8608-88D77F5C6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데이터 수집 및 </a:t>
            </a:r>
            <a:r>
              <a:rPr lang="en-US" altLang="ko-KR" dirty="0"/>
              <a:t>API </a:t>
            </a:r>
            <a:r>
              <a:rPr lang="ko-KR" altLang="en-US" dirty="0"/>
              <a:t>연동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6B7F52-DDC3-4330-BF99-7F7B4C0987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ex) </a:t>
            </a:r>
            <a:r>
              <a:rPr lang="ko-KR" altLang="en-US" dirty="0"/>
              <a:t>한국투자증권</a:t>
            </a:r>
            <a:br>
              <a:rPr lang="en-US" altLang="ko-KR" dirty="0"/>
            </a:br>
            <a:endParaRPr lang="en-US" altLang="ko-KR" dirty="0"/>
          </a:p>
          <a:p>
            <a:r>
              <a:rPr lang="ko-KR" altLang="en-US" dirty="0"/>
              <a:t>거래소 </a:t>
            </a:r>
            <a:r>
              <a:rPr lang="en-US" altLang="ko-KR" dirty="0"/>
              <a:t>API </a:t>
            </a:r>
            <a:r>
              <a:rPr lang="ko-KR" altLang="en-US" dirty="0"/>
              <a:t>서버로부터 실시간 또는 일정 주기로 차트 데이터를 수집합니다</a:t>
            </a:r>
            <a:r>
              <a:rPr lang="en-US" altLang="ko-KR" dirty="0"/>
              <a:t>. </a:t>
            </a:r>
            <a:r>
              <a:rPr lang="ko-KR" altLang="en-US" dirty="0"/>
              <a:t>이 데이터에는 가격</a:t>
            </a:r>
            <a:r>
              <a:rPr lang="en-US" altLang="ko-KR" dirty="0"/>
              <a:t>, </a:t>
            </a:r>
            <a:r>
              <a:rPr lang="ko-KR" altLang="en-US" dirty="0"/>
              <a:t>볼륨 및 기술적 지표</a:t>
            </a:r>
            <a:r>
              <a:rPr lang="en-US" altLang="ko-KR" dirty="0"/>
              <a:t>(EMA </a:t>
            </a:r>
            <a:r>
              <a:rPr lang="ko-KR" altLang="en-US" dirty="0"/>
              <a:t>등</a:t>
            </a:r>
            <a:r>
              <a:rPr lang="en-US" altLang="ko-KR" dirty="0"/>
              <a:t>)</a:t>
            </a:r>
            <a:r>
              <a:rPr lang="ko-KR" altLang="en-US" dirty="0"/>
              <a:t>가 포함되어야 합니다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30904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82B86A-71CF-4702-9E89-20189AB7D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기술적 지표 계산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BB90C9-2C19-4EB5-8EA2-3DAD16FE4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하이켄</a:t>
            </a:r>
            <a:r>
              <a:rPr lang="ko-KR" altLang="en-US" dirty="0"/>
              <a:t> 아시 캔들</a:t>
            </a:r>
          </a:p>
          <a:p>
            <a:r>
              <a:rPr lang="en-US" altLang="ko-KR" dirty="0"/>
              <a:t>9ema</a:t>
            </a:r>
          </a:p>
          <a:p>
            <a:r>
              <a:rPr lang="en-US" altLang="ko-KR" dirty="0"/>
              <a:t>18ema</a:t>
            </a:r>
          </a:p>
          <a:p>
            <a:r>
              <a:rPr lang="ko-KR" altLang="en-US" dirty="0"/>
              <a:t>볼륨 </a:t>
            </a:r>
            <a:r>
              <a:rPr lang="ko-KR" altLang="en-US" dirty="0" err="1"/>
              <a:t>오슐레이터</a:t>
            </a:r>
            <a:endParaRPr lang="ko-KR" altLang="en-US" dirty="0"/>
          </a:p>
          <a:p>
            <a:r>
              <a:rPr lang="en-US" altLang="ko-KR" dirty="0"/>
              <a:t>LSTM, Random forest</a:t>
            </a:r>
            <a:r>
              <a:rPr lang="ko-KR" altLang="en-US" dirty="0"/>
              <a:t>모델 학습</a:t>
            </a: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r>
              <a:rPr lang="ko-KR" altLang="en-US" dirty="0"/>
              <a:t>수집한 차트 데이터를 기반으로 </a:t>
            </a:r>
            <a:r>
              <a:rPr lang="en-US" altLang="ko-KR" dirty="0"/>
              <a:t>9EMA, 18EMA, </a:t>
            </a:r>
            <a:r>
              <a:rPr lang="ko-KR" altLang="en-US" dirty="0"/>
              <a:t>볼륨 </a:t>
            </a:r>
            <a:r>
              <a:rPr lang="ko-KR" altLang="en-US" dirty="0" err="1"/>
              <a:t>오실레이터</a:t>
            </a:r>
            <a:r>
              <a:rPr lang="ko-KR" altLang="en-US" dirty="0"/>
              <a:t> 등의 기술적 지표를 계산합니다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01790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2B7273E-66DC-4BF9-AE11-0F8D2017919F}"/>
              </a:ext>
            </a:extLst>
          </p:cNvPr>
          <p:cNvSpPr txBox="1"/>
          <p:nvPr/>
        </p:nvSpPr>
        <p:spPr>
          <a:xfrm>
            <a:off x="8567059" y="105672"/>
            <a:ext cx="3425371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전략 설명</a:t>
            </a:r>
            <a:endParaRPr lang="en-US" altLang="ko-KR" sz="2000" b="1" dirty="0"/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이전 </a:t>
            </a:r>
            <a:r>
              <a:rPr lang="en-US" altLang="ko-KR" dirty="0"/>
              <a:t>9EMA</a:t>
            </a:r>
            <a:r>
              <a:rPr lang="ko-KR" altLang="en-US" dirty="0"/>
              <a:t>선이 </a:t>
            </a:r>
            <a:r>
              <a:rPr lang="en-US" altLang="ko-KR" dirty="0"/>
              <a:t>18EMA</a:t>
            </a:r>
            <a:r>
              <a:rPr lang="ko-KR" altLang="en-US" dirty="0"/>
              <a:t>선을 상향돌파 </a:t>
            </a:r>
            <a:r>
              <a:rPr lang="ko-KR" altLang="en-US" dirty="0" err="1"/>
              <a:t>해야한다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이전 </a:t>
            </a:r>
            <a:r>
              <a:rPr lang="ko-KR" altLang="en-US" dirty="0" err="1"/>
              <a:t>하이켄하시</a:t>
            </a:r>
            <a:r>
              <a:rPr lang="ko-KR" altLang="en-US" dirty="0"/>
              <a:t> </a:t>
            </a:r>
            <a:r>
              <a:rPr lang="ko-KR" altLang="en-US" dirty="0" err="1"/>
              <a:t>켄들이</a:t>
            </a:r>
            <a:endParaRPr lang="en-US" altLang="ko-KR" dirty="0"/>
          </a:p>
          <a:p>
            <a:r>
              <a:rPr lang="en-US" altLang="ko-KR" dirty="0"/>
              <a:t>EMA</a:t>
            </a:r>
            <a:r>
              <a:rPr lang="ko-KR" altLang="en-US" dirty="0"/>
              <a:t>선 위로 </a:t>
            </a:r>
            <a:r>
              <a:rPr lang="ko-KR" altLang="en-US" dirty="0" err="1"/>
              <a:t>올라와야한다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/>
              <a:t>이전 </a:t>
            </a:r>
            <a:r>
              <a:rPr lang="en-US" altLang="ko-KR" dirty="0"/>
              <a:t>9EMA</a:t>
            </a:r>
            <a:r>
              <a:rPr lang="ko-KR" altLang="en-US" dirty="0"/>
              <a:t>선이 </a:t>
            </a:r>
            <a:r>
              <a:rPr lang="en-US" altLang="ko-KR" dirty="0"/>
              <a:t>18EMA</a:t>
            </a:r>
            <a:r>
              <a:rPr lang="ko-KR" altLang="en-US" dirty="0"/>
              <a:t>선위에 </a:t>
            </a:r>
            <a:r>
              <a:rPr lang="ko-KR" altLang="en-US" dirty="0" err="1"/>
              <a:t>위치할때</a:t>
            </a:r>
            <a:r>
              <a:rPr lang="ko-KR" altLang="en-US" dirty="0"/>
              <a:t> </a:t>
            </a:r>
            <a:r>
              <a:rPr lang="ko-KR" altLang="en-US" dirty="0" err="1"/>
              <a:t>음봉켄들이</a:t>
            </a:r>
            <a:r>
              <a:rPr lang="ko-KR" altLang="en-US" dirty="0"/>
              <a:t> </a:t>
            </a:r>
            <a:r>
              <a:rPr lang="en-US" altLang="ko-KR" dirty="0"/>
              <a:t>9EMA</a:t>
            </a:r>
            <a:r>
              <a:rPr lang="ko-KR" altLang="en-US" dirty="0"/>
              <a:t>선을 터치하고 그리고 그 다음 반등하는 </a:t>
            </a:r>
            <a:r>
              <a:rPr lang="en-US" altLang="ko-KR" dirty="0"/>
              <a:t>1</a:t>
            </a:r>
            <a:r>
              <a:rPr lang="ko-KR" altLang="en-US" dirty="0"/>
              <a:t>개 양봉혹은 </a:t>
            </a:r>
            <a:r>
              <a:rPr lang="en-US" altLang="ko-KR" dirty="0"/>
              <a:t>2</a:t>
            </a:r>
            <a:r>
              <a:rPr lang="ko-KR" altLang="en-US" dirty="0"/>
              <a:t>개 양봉 혹은 </a:t>
            </a:r>
            <a:r>
              <a:rPr lang="ko-KR" altLang="en-US" dirty="0" err="1"/>
              <a:t>도지캔들이</a:t>
            </a:r>
            <a:r>
              <a:rPr lang="ko-KR" altLang="en-US" dirty="0"/>
              <a:t> 매수타점이 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4. </a:t>
            </a:r>
            <a:r>
              <a:rPr lang="ko-KR" altLang="en-US" dirty="0"/>
              <a:t>볼륨 </a:t>
            </a:r>
            <a:r>
              <a:rPr lang="ko-KR" altLang="en-US" dirty="0" err="1"/>
              <a:t>오슐레이터가</a:t>
            </a:r>
            <a:r>
              <a:rPr lang="ko-KR" altLang="en-US" dirty="0"/>
              <a:t> </a:t>
            </a:r>
            <a:r>
              <a:rPr lang="en-US" altLang="ko-KR" dirty="0"/>
              <a:t>0 </a:t>
            </a:r>
            <a:r>
              <a:rPr lang="ko-KR" altLang="en-US" dirty="0" err="1"/>
              <a:t>이상이여야한다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손절가는</a:t>
            </a:r>
            <a:r>
              <a:rPr lang="ko-KR" altLang="en-US" dirty="0"/>
              <a:t> </a:t>
            </a:r>
            <a:r>
              <a:rPr lang="en-US" altLang="ko-KR" dirty="0"/>
              <a:t>18EMA</a:t>
            </a:r>
            <a:r>
              <a:rPr lang="ko-KR" altLang="en-US" dirty="0"/>
              <a:t>까지고 </a:t>
            </a:r>
            <a:r>
              <a:rPr lang="ko-KR" altLang="en-US" dirty="0" err="1"/>
              <a:t>목표가는</a:t>
            </a:r>
            <a:r>
              <a:rPr lang="ko-KR" altLang="en-US" dirty="0"/>
              <a:t> </a:t>
            </a:r>
            <a:r>
              <a:rPr lang="ko-KR" altLang="en-US" dirty="0" err="1"/>
              <a:t>손절가의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r>
              <a:rPr lang="ko-KR" altLang="en-US" dirty="0"/>
              <a:t>배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위의 </a:t>
            </a:r>
            <a:r>
              <a:rPr lang="ko-KR" altLang="en-US" dirty="0" err="1"/>
              <a:t>모든조건을</a:t>
            </a:r>
            <a:r>
              <a:rPr lang="ko-KR" altLang="en-US" dirty="0"/>
              <a:t> 만족하는 매수시점을 구해서 보여주는 사이트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B0E3D5A-A27A-4C0E-BB36-5DDAFC2AE0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570" y="105672"/>
            <a:ext cx="8325767" cy="6367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3467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18045E-0EBE-4FB4-A8F7-29F083B6C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전략 구현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7079F1-8A37-4B6B-8091-A9E19FDA42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설명한 전략을 코드로 구현합니다</a:t>
            </a:r>
            <a:r>
              <a:rPr lang="en-US" altLang="ko-KR" dirty="0"/>
              <a:t>. </a:t>
            </a:r>
            <a:r>
              <a:rPr lang="ko-KR" altLang="en-US" dirty="0"/>
              <a:t>이전 </a:t>
            </a:r>
            <a:r>
              <a:rPr lang="en-US" altLang="ko-KR" dirty="0"/>
              <a:t>9EMA</a:t>
            </a:r>
            <a:r>
              <a:rPr lang="ko-KR" altLang="en-US" dirty="0"/>
              <a:t>가 </a:t>
            </a:r>
            <a:r>
              <a:rPr lang="en-US" altLang="ko-KR" dirty="0"/>
              <a:t>18EMA</a:t>
            </a:r>
            <a:r>
              <a:rPr lang="ko-KR" altLang="en-US" dirty="0"/>
              <a:t>를 상향 돌파하고</a:t>
            </a:r>
            <a:r>
              <a:rPr lang="en-US" altLang="ko-KR" dirty="0"/>
              <a:t>, </a:t>
            </a:r>
            <a:r>
              <a:rPr lang="ko-KR" altLang="en-US" dirty="0" err="1"/>
              <a:t>하이켄</a:t>
            </a:r>
            <a:r>
              <a:rPr lang="ko-KR" altLang="en-US" dirty="0"/>
              <a:t> 아시 캔들이 </a:t>
            </a:r>
            <a:r>
              <a:rPr lang="en-US" altLang="ko-KR" dirty="0"/>
              <a:t>EMA </a:t>
            </a:r>
            <a:r>
              <a:rPr lang="ko-KR" altLang="en-US" dirty="0"/>
              <a:t>위에 올라가고</a:t>
            </a:r>
            <a:r>
              <a:rPr lang="en-US" altLang="ko-KR" dirty="0"/>
              <a:t>, </a:t>
            </a:r>
            <a:r>
              <a:rPr lang="ko-KR" altLang="en-US" dirty="0" err="1"/>
              <a:t>음봉</a:t>
            </a:r>
            <a:r>
              <a:rPr lang="ko-KR" altLang="en-US" dirty="0"/>
              <a:t> 캔들이 </a:t>
            </a:r>
            <a:r>
              <a:rPr lang="en-US" altLang="ko-KR" dirty="0"/>
              <a:t>9EMA</a:t>
            </a:r>
            <a:r>
              <a:rPr lang="ko-KR" altLang="en-US" dirty="0"/>
              <a:t>를 터치한 뒤 양봉 혹은 </a:t>
            </a:r>
            <a:r>
              <a:rPr lang="ko-KR" altLang="en-US" dirty="0" err="1"/>
              <a:t>도지캔들이</a:t>
            </a:r>
            <a:r>
              <a:rPr lang="ko-KR" altLang="en-US" dirty="0"/>
              <a:t> 나오며 볼륨 </a:t>
            </a:r>
            <a:r>
              <a:rPr lang="ko-KR" altLang="en-US" dirty="0" err="1"/>
              <a:t>오실레이터가</a:t>
            </a:r>
            <a:r>
              <a:rPr lang="ko-KR" altLang="en-US" dirty="0"/>
              <a:t> </a:t>
            </a:r>
            <a:r>
              <a:rPr lang="en-US" altLang="ko-KR" dirty="0"/>
              <a:t>0 </a:t>
            </a:r>
            <a:r>
              <a:rPr lang="ko-KR" altLang="en-US" dirty="0"/>
              <a:t>이상인 경우를 검사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손절가와</a:t>
            </a:r>
            <a:r>
              <a:rPr lang="ko-KR" altLang="en-US" dirty="0"/>
              <a:t> </a:t>
            </a:r>
            <a:r>
              <a:rPr lang="ko-KR" altLang="en-US" dirty="0" err="1"/>
              <a:t>목표가를</a:t>
            </a:r>
            <a:r>
              <a:rPr lang="ko-KR" altLang="en-US" dirty="0"/>
              <a:t> 설정하는 논리를 구현합니다</a:t>
            </a:r>
            <a:r>
              <a:rPr lang="en-US" altLang="ko-KR" dirty="0"/>
              <a:t>. </a:t>
            </a:r>
            <a:r>
              <a:rPr lang="ko-KR" altLang="en-US" dirty="0"/>
              <a:t>주어진 조건에 따라 </a:t>
            </a:r>
            <a:r>
              <a:rPr lang="ko-KR" altLang="en-US" dirty="0" err="1"/>
              <a:t>손절가를</a:t>
            </a:r>
            <a:r>
              <a:rPr lang="ko-KR" altLang="en-US" dirty="0"/>
              <a:t> </a:t>
            </a:r>
            <a:r>
              <a:rPr lang="en-US" altLang="ko-KR" dirty="0"/>
              <a:t>18EMA</a:t>
            </a:r>
            <a:r>
              <a:rPr lang="ko-KR" altLang="en-US" dirty="0"/>
              <a:t>까지로 설정하고</a:t>
            </a:r>
            <a:r>
              <a:rPr lang="en-US" altLang="ko-KR" dirty="0"/>
              <a:t>, </a:t>
            </a:r>
            <a:r>
              <a:rPr lang="ko-KR" altLang="en-US" dirty="0" err="1"/>
              <a:t>목표가를</a:t>
            </a:r>
            <a:r>
              <a:rPr lang="ko-KR" altLang="en-US" dirty="0"/>
              <a:t> </a:t>
            </a:r>
            <a:r>
              <a:rPr lang="ko-KR" altLang="en-US" dirty="0" err="1"/>
              <a:t>손절가의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r>
              <a:rPr lang="ko-KR" altLang="en-US" dirty="0"/>
              <a:t>배로 설정합니다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90288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2459AA-9ECD-4797-A289-A74F1C8C9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 err="1"/>
              <a:t>백테스팅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6F2D47-AC87-41E3-9FC7-F2D6A75ECE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프로젝트를 테스트하여 실제 데이터에서 어떻게 작동하는지 확인하고</a:t>
            </a:r>
            <a:r>
              <a:rPr lang="en-US" altLang="ko-KR" dirty="0"/>
              <a:t>, </a:t>
            </a:r>
            <a:r>
              <a:rPr lang="ko-KR" altLang="en-US" dirty="0" err="1"/>
              <a:t>백테스팅을</a:t>
            </a:r>
            <a:r>
              <a:rPr lang="ko-KR" altLang="en-US" dirty="0"/>
              <a:t> 통해 전략의 성능을 평가합니다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671028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F15C96-A809-4257-9091-CA8DED228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알림 시스템 구현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F78843-364E-435D-B15D-5D20105EE1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매수 신호가 생성될 때</a:t>
            </a:r>
            <a:r>
              <a:rPr lang="en-US" altLang="ko-KR" dirty="0"/>
              <a:t>, </a:t>
            </a:r>
            <a:r>
              <a:rPr lang="ko-KR" altLang="en-US" dirty="0"/>
              <a:t>사용자에게 알림을 보내는 시스템을 구현합니다</a:t>
            </a:r>
            <a:r>
              <a:rPr lang="en-US" altLang="ko-KR" dirty="0"/>
              <a:t>. </a:t>
            </a:r>
            <a:r>
              <a:rPr lang="ko-KR" altLang="en-US" dirty="0"/>
              <a:t>이메일</a:t>
            </a:r>
            <a:r>
              <a:rPr lang="en-US" altLang="ko-KR" dirty="0"/>
              <a:t>, SMS, </a:t>
            </a:r>
            <a:r>
              <a:rPr lang="ko-KR" altLang="en-US" dirty="0"/>
              <a:t>또는 모바일 앱 알림 등 다양한 방법으로 알림을 제공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7951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2BFE92-B451-4639-AF78-6305A16F1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/>
              <a:t>웹 인터페이스 개발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22589E-42E5-43F6-9FF8-4822125FEB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사용자가 전략 실행과 알림을 관리할 수 있는 웹 인터페이스를 개발합니다</a:t>
            </a:r>
            <a:r>
              <a:rPr lang="en-US" altLang="ko-KR" dirty="0"/>
              <a:t>. </a:t>
            </a:r>
            <a:r>
              <a:rPr lang="ko-KR" altLang="en-US" dirty="0"/>
              <a:t>이를 통해 사용자에게 매수 신호 및 관련 정보를 표시하고 설정을 관리할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131407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370</Words>
  <Application>Microsoft Office PowerPoint</Application>
  <PresentationFormat>와이드스크린</PresentationFormat>
  <Paragraphs>42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맑은 고딕</vt:lpstr>
      <vt:lpstr>Arial</vt:lpstr>
      <vt:lpstr>Office 테마</vt:lpstr>
      <vt:lpstr>주식의 상승 포인트 찾는 사이트</vt:lpstr>
      <vt:lpstr>개요 및 목표</vt:lpstr>
      <vt:lpstr>1. 데이터 수집 및 API 연동</vt:lpstr>
      <vt:lpstr>2. 기술적 지표 계산</vt:lpstr>
      <vt:lpstr>PowerPoint 프레젠테이션</vt:lpstr>
      <vt:lpstr>3. 전략 구현</vt:lpstr>
      <vt:lpstr>4. 백테스팅</vt:lpstr>
      <vt:lpstr>5. 알림 시스템 구현</vt:lpstr>
      <vt:lpstr>6. 웹 인터페이스 개발</vt:lpstr>
      <vt:lpstr>7. 보안 및 안정성</vt:lpstr>
      <vt:lpstr>8. 운영 및 모니터링</vt:lpstr>
      <vt:lpstr>PowerPoint 프레젠테이션</vt:lpstr>
      <vt:lpstr>감사합니다.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상승추세인 주식 찾기</dc:title>
  <dc:creator>권 준오</dc:creator>
  <cp:lastModifiedBy>권 준오</cp:lastModifiedBy>
  <cp:revision>9</cp:revision>
  <dcterms:created xsi:type="dcterms:W3CDTF">2023-09-22T00:58:31Z</dcterms:created>
  <dcterms:modified xsi:type="dcterms:W3CDTF">2023-10-05T23:35:27Z</dcterms:modified>
</cp:coreProperties>
</file>