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2023-10-20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2023-10-20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주식의 상승 포인트 찾는 사이트 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202003302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권준오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26853-F45A-450F-9394-8430873D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98016-C2F2-42AB-97A9-BD2763FE0AD8}"/>
              </a:ext>
            </a:extLst>
          </p:cNvPr>
          <p:cNvSpPr txBox="1"/>
          <p:nvPr/>
        </p:nvSpPr>
        <p:spPr>
          <a:xfrm>
            <a:off x="3844289" y="2264228"/>
            <a:ext cx="450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err="1"/>
              <a:t>Ｑ</a:t>
            </a:r>
            <a:r>
              <a:rPr lang="ko-KR" altLang="en-US" sz="9600" dirty="0"/>
              <a:t> ＆ </a:t>
            </a:r>
            <a:r>
              <a:rPr lang="ko-KR" altLang="en-US" sz="9600" dirty="0" err="1"/>
              <a:t>Ａ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787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26853-F45A-450F-9394-8430873D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2023-10-20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98016-C2F2-42AB-97A9-BD2763FE0AD8}"/>
              </a:ext>
            </a:extLst>
          </p:cNvPr>
          <p:cNvSpPr txBox="1"/>
          <p:nvPr/>
        </p:nvSpPr>
        <p:spPr>
          <a:xfrm>
            <a:off x="3918858" y="2656114"/>
            <a:ext cx="69958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감사합니다．</a:t>
            </a:r>
          </a:p>
        </p:txBody>
      </p:sp>
    </p:spTree>
    <p:extLst>
      <p:ext uri="{BB962C8B-B14F-4D97-AF65-F5344CB8AC3E}">
        <p14:creationId xmlns:p14="http://schemas.microsoft.com/office/powerpoint/2010/main" val="3589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C580947-D8C6-4BE9-BD69-82365F81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737617"/>
          </a:xfrm>
        </p:spPr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프로젝트 목표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10CB9E4-85BB-41E7-B04D-F55D7D48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0" y="3957451"/>
            <a:ext cx="3936663" cy="1846450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주식 시장에서 상승 포인트를 탐지하고 사용자에게 알림을 제공하는 시스템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5DD39-6A67-4DE9-8E1C-827111F0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2023-10-20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DE2DE3-77B5-47A3-870C-875B29FF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6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0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906088A-70A6-4002-BEA5-9F391915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9" y="46355"/>
            <a:ext cx="3736978" cy="2096517"/>
          </a:xfrm>
        </p:spPr>
        <p:txBody>
          <a:bodyPr/>
          <a:lstStyle/>
          <a:p>
            <a:r>
              <a:rPr lang="ko-KR" altLang="en-US" dirty="0"/>
              <a:t>투자 의사 결정 개선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7045452-7EB7-42AD-A07B-5D58C733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CA577C-FC86-4B01-AFAD-FBF8EE27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0" y="4067069"/>
            <a:ext cx="3919189" cy="3064505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기술적 분석을 토대로 상승 가능성이 높은 매수 시점을 탐지하여 손실을 최소화하고 수익을 극대화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AE4D6-5259-45D4-97A9-B58E0034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6D360-6A02-472A-B75B-A63BD8B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9" t="3891" r="16176" b="2367"/>
          <a:stretch/>
        </p:blipFill>
        <p:spPr>
          <a:xfrm>
            <a:off x="4599852" y="-235460"/>
            <a:ext cx="7592148" cy="71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806C9C-CC5E-4E2E-9A2E-AA9CCD55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3" y="-439134"/>
            <a:ext cx="3680549" cy="2093975"/>
          </a:xfrm>
        </p:spPr>
        <p:txBody>
          <a:bodyPr/>
          <a:lstStyle/>
          <a:p>
            <a:r>
              <a:rPr lang="ko-KR" altLang="en-US" dirty="0"/>
              <a:t>시간과 노력 절감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37A5A40-7342-4ABA-9EFA-89748F9B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847" y="3930589"/>
            <a:ext cx="4114800" cy="3064505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자동화된 방식으로 기술적 분석을 제공하므로 사용자들은 투자 연구에 소요되는 시간을 절약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B7122-1EE5-4D9D-B618-AE8C5ED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2023-10-20</a:t>
            </a:fld>
            <a:endParaRPr 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84ED41-04E8-4E0C-9909-6BAEFBE23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66109"/>
              </p:ext>
            </p:extLst>
          </p:nvPr>
        </p:nvGraphicFramePr>
        <p:xfrm>
          <a:off x="5100918" y="4479165"/>
          <a:ext cx="6595536" cy="1967355"/>
        </p:xfrm>
        <a:graphic>
          <a:graphicData uri="http://schemas.openxmlformats.org/drawingml/2006/table">
            <a:tbl>
              <a:tblPr/>
              <a:tblGrid>
                <a:gridCol w="2198512">
                  <a:extLst>
                    <a:ext uri="{9D8B030D-6E8A-4147-A177-3AD203B41FA5}">
                      <a16:colId xmlns:a16="http://schemas.microsoft.com/office/drawing/2014/main" val="1972848571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2869632224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3485366288"/>
                    </a:ext>
                  </a:extLst>
                </a:gridCol>
              </a:tblGrid>
              <a:tr h="55484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한국시간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현지시간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92198"/>
                  </a:ext>
                </a:extLst>
              </a:tr>
              <a:tr h="14125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NYSE, NYSE Amex, NYSE Arca, Nasdaq, OTCBB, Pink OTC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23:30 ~ 06:00 </a:t>
                      </a:r>
                    </a:p>
                    <a:p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</a:rPr>
                        <a:t>섬머타임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 적용 시 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22:30 ~ 05:00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09:30 ~ 16:00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927151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3D30CC40-3CAB-4F0F-AD7A-FB10B542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918" y="4270106"/>
            <a:ext cx="1668182" cy="6103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pple SD Gothic Neo"/>
              </a:rPr>
              <a:t>미장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pple SD Gothic Neo"/>
              </a:rPr>
              <a:t>개장시간(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Apple SD Gothic Neo"/>
              </a:rPr>
              <a:t>월~금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pple SD Gothic Neo"/>
              </a:rPr>
              <a:t>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1550237-E7F1-413E-88B8-5D2DECC8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8312"/>
              </p:ext>
            </p:extLst>
          </p:nvPr>
        </p:nvGraphicFramePr>
        <p:xfrm>
          <a:off x="5100918" y="607854"/>
          <a:ext cx="6210300" cy="3230880"/>
        </p:xfrm>
        <a:graphic>
          <a:graphicData uri="http://schemas.openxmlformats.org/drawingml/2006/table">
            <a:tbl>
              <a:tblPr/>
              <a:tblGrid>
                <a:gridCol w="3105150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36222334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거래소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코스닥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55295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정규시장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09:00 ~ 15:30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※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호가접수는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08:30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부터 가능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707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</a:rPr>
                        <a:t>장후시간외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15:40 ~ 16:00 (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호가접수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15:30 ~ 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0426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시간외단일가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16:00 ~ 18:00 ※ 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분 단위 총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회 거래됨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5398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예약주문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전일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09:00 ~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주문 당일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06:50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01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49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23DDB07-0438-4B46-BF5D-A986A1F9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3" y="0"/>
            <a:ext cx="3517567" cy="1859786"/>
          </a:xfrm>
        </p:spPr>
        <p:txBody>
          <a:bodyPr/>
          <a:lstStyle/>
          <a:p>
            <a:r>
              <a:rPr lang="ko-KR" altLang="en-US" dirty="0"/>
              <a:t>객관적인 판단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F55FA6B-DD72-477F-80E7-5913AE030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-349250"/>
            <a:ext cx="7556500" cy="755650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78DDF16-4D1D-4A78-8CE0-2402C4D45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371" y="4575303"/>
            <a:ext cx="3851393" cy="3064505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감정적인 판단에서 비롯되는 실수를 방지하고 안정적인 투자 결정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E7514-1B98-4637-9AE5-2A81974F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004791A-F441-4C75-927B-90E45F02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-234189"/>
            <a:ext cx="3517567" cy="2093975"/>
          </a:xfrm>
        </p:spPr>
        <p:txBody>
          <a:bodyPr/>
          <a:lstStyle/>
          <a:p>
            <a:r>
              <a:rPr lang="ko-KR" altLang="en-US" dirty="0" err="1"/>
              <a:t>백테스팅</a:t>
            </a:r>
            <a:r>
              <a:rPr lang="ko-KR" altLang="en-US" dirty="0"/>
              <a:t> 결과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D3D373-7C98-4F24-9CC5-4F743E07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981" y="4575303"/>
            <a:ext cx="3970531" cy="3064505"/>
          </a:xfrm>
        </p:spPr>
        <p:txBody>
          <a:bodyPr/>
          <a:lstStyle/>
          <a:p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백테스팅을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전략의 성과를 확인할 수 있는 기회를 제공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86046-5761-463D-84F0-9E12A829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2023-10-20</a:t>
            </a:fld>
            <a:endParaRPr 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A3D5760-5652-452C-9D5B-67190EA96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 r="2895"/>
          <a:stretch/>
        </p:blipFill>
        <p:spPr>
          <a:xfrm>
            <a:off x="4613995" y="-508000"/>
            <a:ext cx="7545449" cy="5156200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423E7C-63B8-4209-BB29-A62FE68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95" y="4619846"/>
            <a:ext cx="4507394" cy="2238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6C7D7B-CEAC-41ED-8F80-827BBFEC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41" y="2988532"/>
            <a:ext cx="5193458" cy="38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4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1B2529-EB04-4309-896D-0DDC95D9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17" y="-234189"/>
            <a:ext cx="3517567" cy="2093975"/>
          </a:xfrm>
        </p:spPr>
        <p:txBody>
          <a:bodyPr/>
          <a:lstStyle/>
          <a:p>
            <a:r>
              <a:rPr lang="ko-KR" altLang="en-US" dirty="0"/>
              <a:t>알림　시스템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AAB485B-5205-4432-8461-D547FBA3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1886" y="4122057"/>
            <a:ext cx="4136572" cy="1949560"/>
          </a:xfrm>
        </p:spPr>
        <p:txBody>
          <a:bodyPr/>
          <a:lstStyle/>
          <a:p>
            <a:r>
              <a:rPr lang="ko-KR" altLang="en-US" dirty="0"/>
              <a:t>매수</a:t>
            </a:r>
            <a:r>
              <a:rPr lang="en-US" altLang="ko-KR" dirty="0"/>
              <a:t>, </a:t>
            </a:r>
            <a:r>
              <a:rPr lang="ko-KR" altLang="en-US" dirty="0"/>
              <a:t>매도 신호가 생성되면 사용자에게 알림을 제공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875C8-F719-4BCB-81B1-3BD4C001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2023-10-20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AFD760-7E4A-4EC1-A2B8-E93FF65A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11" y="-254229"/>
            <a:ext cx="5223000" cy="34841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3EFF4D-A7F9-49CB-8FB5-F526CD3B7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81" y="0"/>
            <a:ext cx="4155828" cy="27722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573561-70B5-4B64-913B-9ED69AD7C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84" y="2808745"/>
            <a:ext cx="5808616" cy="414600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29B740-DA41-4FBC-8478-8BFB6F15A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r="8124"/>
          <a:stretch/>
        </p:blipFill>
        <p:spPr>
          <a:xfrm>
            <a:off x="4661681" y="4070559"/>
            <a:ext cx="3077031" cy="2787441"/>
          </a:xfrm>
        </p:spPr>
      </p:pic>
    </p:spTree>
    <p:extLst>
      <p:ext uri="{BB962C8B-B14F-4D97-AF65-F5344CB8AC3E}">
        <p14:creationId xmlns:p14="http://schemas.microsoft.com/office/powerpoint/2010/main" val="38976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FA41D0-FB78-4AF5-81D8-760BED26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307411"/>
            <a:ext cx="3517567" cy="2093975"/>
          </a:xfrm>
        </p:spPr>
        <p:txBody>
          <a:bodyPr/>
          <a:lstStyle/>
          <a:p>
            <a:r>
              <a:rPr lang="ko-KR" altLang="en-US" dirty="0"/>
              <a:t>사용자 정의 가능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FFFF94-8CE3-480A-B0A4-D4DBC91A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r="4145"/>
          <a:stretch/>
        </p:blipFill>
        <p:spPr>
          <a:xfrm>
            <a:off x="4657125" y="-406400"/>
            <a:ext cx="7534875" cy="6299200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D78C3A0-0A51-4107-9DF0-7C9502A48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15" y="4456615"/>
            <a:ext cx="3638518" cy="1650940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사용자들이 자신의 투자 전략과 선호에 맞게 설정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1CAD3-8CE3-438B-97AB-DEE8FFFF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2023-10-20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C440A9-7CF8-4B69-B432-D4154256F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24" y="4087842"/>
            <a:ext cx="4893276" cy="27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7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B1CE-1DF2-4A13-84D1-E24F8104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17" y="-234189"/>
            <a:ext cx="3682062" cy="2093975"/>
          </a:xfrm>
        </p:spPr>
        <p:txBody>
          <a:bodyPr/>
          <a:lstStyle/>
          <a:p>
            <a:r>
              <a:rPr lang="ko-KR" altLang="en-US" dirty="0"/>
              <a:t>시장 경쟁력 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0F323-A30B-42D2-8F95-2DB34A50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48" y="160273"/>
            <a:ext cx="7193280" cy="6537454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투자 결정 개선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객관적이고 논리적인 판단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시간 효율화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시간과 노력을 절약하고 투자 연구 시간 증가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안정성과 신뢰성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백테스팅</a:t>
            </a:r>
            <a:r>
              <a:rPr lang="ko-KR" altLang="en-US" sz="2400" b="1" dirty="0"/>
              <a:t> 결과로 신뢰성 확보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놓치지 않는 기회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매수 신호로 중요한 투자 기회 인지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사용자 정의 가능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자신의 투자 스타일에 맞게 설정 가능</a:t>
            </a:r>
            <a:r>
              <a:rPr lang="en-US" altLang="ko-KR" sz="2400" b="1" dirty="0"/>
              <a:t>.</a:t>
            </a:r>
          </a:p>
          <a:p>
            <a:endParaRPr lang="ko-KR" altLang="en-US" sz="24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D41C2-5468-44D0-B735-ED31F9B71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" y="4013580"/>
            <a:ext cx="3682061" cy="2093975"/>
          </a:xfrm>
        </p:spPr>
        <p:txBody>
          <a:bodyPr/>
          <a:lstStyle/>
          <a:p>
            <a:r>
              <a:rPr lang="ko-KR" altLang="en-US" dirty="0"/>
              <a:t>투자자들은 주식 시장에서 경쟁력을 유지하고 성과를 개선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EBC3C-AE72-4107-B6A0-8A571DC8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2023-10-20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67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{1D97D66F-5055-4933-BB80-047299A4DBF3}tf56160789_win32</Template>
  <TotalTime>872</TotalTime>
  <Words>241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Söhne</vt:lpstr>
      <vt:lpstr>Malgun Gothic</vt:lpstr>
      <vt:lpstr>Malgun Gothic</vt:lpstr>
      <vt:lpstr>Batang</vt:lpstr>
      <vt:lpstr>Arial</vt:lpstr>
      <vt:lpstr>Calibri</vt:lpstr>
      <vt:lpstr>Franklin Gothic Book</vt:lpstr>
      <vt:lpstr>1_RetrospectVTI</vt:lpstr>
      <vt:lpstr>주식의 상승 포인트 찾는 사이트 </vt:lpstr>
      <vt:lpstr>프로젝트 목표</vt:lpstr>
      <vt:lpstr>투자 의사 결정 개선</vt:lpstr>
      <vt:lpstr>시간과 노력 절감</vt:lpstr>
      <vt:lpstr>객관적인 판단</vt:lpstr>
      <vt:lpstr>백테스팅 결과</vt:lpstr>
      <vt:lpstr>알림　시스템</vt:lpstr>
      <vt:lpstr>사용자 정의 가능</vt:lpstr>
      <vt:lpstr>시장 경쟁력 강화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주식의 상승 포인트 찾는 사이트 </dc:title>
  <dc:creator>권 준오</dc:creator>
  <cp:lastModifiedBy>권 준오</cp:lastModifiedBy>
  <cp:revision>14</cp:revision>
  <dcterms:created xsi:type="dcterms:W3CDTF">2023-10-19T10:56:31Z</dcterms:created>
  <dcterms:modified xsi:type="dcterms:W3CDTF">2023-10-20T01:32:21Z</dcterms:modified>
</cp:coreProperties>
</file>