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01"/>
    <a:srgbClr val="FF3D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>
        <p:scale>
          <a:sx n="60" d="100"/>
          <a:sy n="60" d="100"/>
        </p:scale>
        <p:origin x="-114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B81D1-F8EC-4A4D-961F-0A996E597CBE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1F5B9-E3D0-4815-8C86-BA05AF008E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1F5B9-E3D0-4815-8C86-BA05AF008E1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6">
                <a:lumMod val="50000"/>
              </a:schemeClr>
            </a:gs>
            <a:gs pos="50000">
              <a:schemeClr val="accent6"/>
            </a:gs>
            <a:gs pos="65000">
              <a:schemeClr val="accent6">
                <a:lumMod val="50000"/>
              </a:schemeClr>
            </a:gs>
            <a:gs pos="100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Last </a:t>
            </a:r>
            <a:r>
              <a:rPr lang="en-US" sz="9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Hero</a:t>
            </a:r>
            <a:endParaRPr lang="ru-RU" sz="9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termination Mono(RUS BY LYAJK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Презентация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termination Mono(RUS BY LYAJ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bg.jpg"/>
          <p:cNvPicPr>
            <a:picLocks noChangeAspect="1"/>
          </p:cNvPicPr>
          <p:nvPr/>
        </p:nvPicPr>
        <p:blipFill>
          <a:blip r:embed="rId2" cstate="print">
            <a:lum bright="-20000" contrast="-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Хотели когда-нибудь почувствовать себя </a:t>
            </a:r>
            <a:r>
              <a:rPr lang="ru-RU" sz="2600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спасителем мира</a:t>
            </a:r>
            <a:r>
              <a:rPr lang="ru-RU" sz="26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? Тогда вам </a:t>
            </a:r>
            <a:r>
              <a:rPr lang="ru-RU" sz="2600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стоит</a:t>
            </a:r>
            <a:r>
              <a:rPr lang="ru-RU" sz="26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 в это сыграть!</a:t>
            </a:r>
            <a:endParaRPr lang="ru-RU" sz="2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termination Mono(RUS BY LYAJK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Last Hero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 –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2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D-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платформер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 в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сеттинге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 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фэнтези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, выполненный в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пиксельном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 стиле. Его сюжет незамысловат, но интересен: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вы – последняя надежда королевства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, единственный, кто может защитить его от полчищ монстров. Отправляйтесь в тяжёлый поход, пройдите Х уровней, победите безжалостных противников, найдите все секретные комнаты и наслаждайтесь пиксельной графикой старой школы в </a:t>
            </a:r>
            <a:r>
              <a:rPr lang="en-US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Last Hero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!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termination Mono(RUS BY LYAJK" pitchFamily="2" charset="0"/>
            </a:endParaRPr>
          </a:p>
        </p:txBody>
      </p:sp>
      <p:pic>
        <p:nvPicPr>
          <p:cNvPr id="5" name="Рисунок 4" descr="player_id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3212976"/>
            <a:ext cx="6096000" cy="3429000"/>
          </a:xfrm>
          <a:prstGeom prst="rect">
            <a:avLst/>
          </a:prstGeom>
          <a:effectLst>
            <a:outerShdw blurRad="635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Равнобедренный треугольник 8"/>
          <p:cNvSpPr/>
          <p:nvPr/>
        </p:nvSpPr>
        <p:spPr>
          <a:xfrm>
            <a:off x="-629816" y="5633864"/>
            <a:ext cx="1259632" cy="122413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611560" y="6326560"/>
            <a:ext cx="1728192" cy="531440"/>
          </a:xfrm>
          <a:prstGeom prst="triangl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>
            <a:off x="8199276" y="3429000"/>
            <a:ext cx="1889448" cy="34290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>
            <a:off x="6876256" y="5713429"/>
            <a:ext cx="1259632" cy="1144571"/>
          </a:xfrm>
          <a:prstGeom prst="triangl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>
            <a:off x="5580112" y="6453336"/>
            <a:ext cx="1259632" cy="404664"/>
          </a:xfrm>
          <a:prstGeom prst="triangle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 descr="block_gra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573016"/>
            <a:ext cx="1403648" cy="1403648"/>
          </a:xfrm>
          <a:prstGeom prst="rect">
            <a:avLst/>
          </a:prstGeom>
          <a:effectLst>
            <a:outerShdw blurRad="63500" dist="127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5400000"/>
            </a:lightRig>
          </a:scene3d>
          <a:sp3d>
            <a:bevelT w="254000" h="254000"/>
          </a:sp3d>
        </p:spPr>
      </p:pic>
      <p:sp>
        <p:nvSpPr>
          <p:cNvPr id="19" name="Равнобедренный треугольник 18"/>
          <p:cNvSpPr/>
          <p:nvPr/>
        </p:nvSpPr>
        <p:spPr>
          <a:xfrm flipV="1">
            <a:off x="-512676" y="0"/>
            <a:ext cx="1025352" cy="213285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/>
          <p:cNvSpPr/>
          <p:nvPr/>
        </p:nvSpPr>
        <p:spPr>
          <a:xfrm flipV="1">
            <a:off x="8671892" y="0"/>
            <a:ext cx="944216" cy="936104"/>
          </a:xfrm>
          <a:prstGeom prst="triangle">
            <a:avLst/>
          </a:prstGeom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2339752" y="5013176"/>
            <a:ext cx="1259632" cy="1844824"/>
          </a:xfrm>
          <a:prstGeom prst="triangle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/>
          <p:cNvSpPr/>
          <p:nvPr/>
        </p:nvSpPr>
        <p:spPr>
          <a:xfrm flipV="1">
            <a:off x="5796136" y="0"/>
            <a:ext cx="1259632" cy="360040"/>
          </a:xfrm>
          <a:prstGeom prst="triangl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 descr="block_so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733455">
            <a:off x="6588559" y="3558449"/>
            <a:ext cx="1325500" cy="1325500"/>
          </a:xfrm>
          <a:prstGeom prst="rect">
            <a:avLst/>
          </a:prstGeom>
          <a:effectLst>
            <a:outerShdw blurRad="63500" dist="127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5400000"/>
            </a:lightRig>
          </a:scene3d>
          <a:sp3d>
            <a:bevelT w="127000" h="127000" prst="angle"/>
          </a:sp3d>
        </p:spPr>
      </p:pic>
      <p:sp>
        <p:nvSpPr>
          <p:cNvPr id="24" name="Равнобедренный треугольник 23"/>
          <p:cNvSpPr/>
          <p:nvPr/>
        </p:nvSpPr>
        <p:spPr>
          <a:xfrm flipV="1">
            <a:off x="1907704" y="0"/>
            <a:ext cx="2808312" cy="288032"/>
          </a:xfrm>
          <a:prstGeom prst="triangle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bg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Прямоугольник с двумя вырезанными противолежащими углами 16"/>
          <p:cNvSpPr/>
          <p:nvPr/>
        </p:nvSpPr>
        <p:spPr>
          <a:xfrm>
            <a:off x="251520" y="3789040"/>
            <a:ext cx="7128792" cy="1368152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76200" prstMaterial="dkEdge">
            <a:bevelT w="381000" h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block_di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5229200"/>
            <a:ext cx="5256584" cy="1368152"/>
          </a:xfrm>
          <a:prstGeom prst="rect">
            <a:avLst/>
          </a:prstGeom>
          <a:effectLst>
            <a:outerShdw blurRad="63500" dist="127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20400000"/>
            </a:lightRig>
          </a:scene3d>
          <a:sp3d>
            <a:bevelT w="254000" h="254000" prst="softRound"/>
          </a:sp3d>
        </p:spPr>
      </p:pic>
      <p:sp>
        <p:nvSpPr>
          <p:cNvPr id="6" name="TextBox 5"/>
          <p:cNvSpPr txBox="1"/>
          <p:nvPr/>
        </p:nvSpPr>
        <p:spPr>
          <a:xfrm>
            <a:off x="2001425" y="0"/>
            <a:ext cx="5141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Last Hero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 – 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это: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termination Mono(RUS BY LYAJK" pitchFamily="2" charset="0"/>
            </a:endParaRPr>
          </a:p>
        </p:txBody>
      </p:sp>
      <p:pic>
        <p:nvPicPr>
          <p:cNvPr id="12" name="Рисунок 11" descr="block_gra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908720"/>
            <a:ext cx="5472608" cy="1235968"/>
          </a:xfrm>
          <a:prstGeom prst="rect">
            <a:avLst/>
          </a:prstGeom>
          <a:ln>
            <a:noFill/>
          </a:ln>
          <a:effectLst>
            <a:outerShdw blurRad="63500" dist="127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20400000"/>
            </a:lightRig>
          </a:scene3d>
          <a:sp3d>
            <a:bevelT w="127000" h="127000"/>
          </a:sp3d>
        </p:spPr>
      </p:pic>
      <p:sp>
        <p:nvSpPr>
          <p:cNvPr id="7" name="TextBox 6"/>
          <p:cNvSpPr txBox="1"/>
          <p:nvPr/>
        </p:nvSpPr>
        <p:spPr>
          <a:xfrm>
            <a:off x="467544" y="1268760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Интересные и непростые уровни;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termination Mono(RUS BY LYAJK" pitchFamily="2" charset="0"/>
            </a:endParaRPr>
          </a:p>
        </p:txBody>
      </p:sp>
      <p:pic>
        <p:nvPicPr>
          <p:cNvPr id="13" name="Рисунок 12" descr="block_soi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7824" y="2276872"/>
            <a:ext cx="5976664" cy="1296144"/>
          </a:xfrm>
          <a:prstGeom prst="roundRect">
            <a:avLst>
              <a:gd name="adj" fmla="val 50000"/>
            </a:avLst>
          </a:prstGeom>
          <a:effectLst>
            <a:outerShdw blurRad="63500" dist="127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20400000"/>
            </a:lightRig>
          </a:scene3d>
          <a:sp3d>
            <a:bevelT w="127000" h="127000"/>
          </a:sp3d>
        </p:spPr>
      </p:pic>
      <p:sp>
        <p:nvSpPr>
          <p:cNvPr id="9" name="TextBox 8"/>
          <p:cNvSpPr txBox="1"/>
          <p:nvPr/>
        </p:nvSpPr>
        <p:spPr>
          <a:xfrm>
            <a:off x="3419872" y="2492896"/>
            <a:ext cx="511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Пиксельная графика, которая понравится фанатам старых игр;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termination Mono(RUS BY LYAJK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3861048"/>
            <a:ext cx="536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Удобное управление и оптимизация игры, делающие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геймплей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 комфортным и приятным;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termination Mono(RUS BY LYAJK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5445224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termination Mono(RUS BY LYAJK" pitchFamily="2" charset="0"/>
              </a:rPr>
              <a:t>Обилие секретов на уровнях – вам понравится их искать!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termination Mono(RUS BY LYAJK" pitchFamily="2" charset="0"/>
            </a:endParaRPr>
          </a:p>
        </p:txBody>
      </p:sp>
      <p:sp>
        <p:nvSpPr>
          <p:cNvPr id="19" name="Равнобедренный треугольник 18"/>
          <p:cNvSpPr/>
          <p:nvPr/>
        </p:nvSpPr>
        <p:spPr>
          <a:xfrm>
            <a:off x="0" y="5013176"/>
            <a:ext cx="3923928" cy="1844824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0" name="Равнобедренный треугольник 19"/>
          <p:cNvSpPr/>
          <p:nvPr/>
        </p:nvSpPr>
        <p:spPr>
          <a:xfrm flipV="1">
            <a:off x="6948264" y="0"/>
            <a:ext cx="2195736" cy="2348880"/>
          </a:xfrm>
          <a:prstGeom prst="triangle">
            <a:avLst>
              <a:gd name="adj" fmla="val 100000"/>
            </a:avLst>
          </a:prstGeom>
          <a:solidFill>
            <a:srgbClr val="FF8601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1" name="Равнобедренный треугольник 20"/>
          <p:cNvSpPr/>
          <p:nvPr/>
        </p:nvSpPr>
        <p:spPr>
          <a:xfrm flipV="1">
            <a:off x="0" y="0"/>
            <a:ext cx="2195736" cy="692696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bg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188640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Determination Mono(RUS BY LYAJK" pitchFamily="2" charset="0"/>
              </a:rPr>
              <a:t>Last Hero </a:t>
            </a:r>
            <a:r>
              <a:rPr lang="en-US" sz="2400" dirty="0" smtClean="0">
                <a:latin typeface="Determination Mono(RUS BY LYAJK" pitchFamily="2" charset="0"/>
              </a:rPr>
              <a:t>– </a:t>
            </a:r>
            <a:r>
              <a:rPr lang="ru-RU" sz="2400" dirty="0" smtClean="0">
                <a:latin typeface="Determination Mono(RUS BY LYAJK" pitchFamily="2" charset="0"/>
              </a:rPr>
              <a:t>и</a:t>
            </a:r>
            <a:r>
              <a:rPr lang="ru-RU" sz="2400" dirty="0" smtClean="0">
                <a:latin typeface="Determination Mono(RUS BY LYAJK" pitchFamily="2" charset="0"/>
              </a:rPr>
              <a:t>гра, которая постоянно меняется и улучшается. </a:t>
            </a:r>
            <a:r>
              <a:rPr lang="ru-RU" sz="2400" dirty="0" smtClean="0">
                <a:solidFill>
                  <a:srgbClr val="00B0F0"/>
                </a:solidFill>
                <a:latin typeface="Determination Mono(RUS BY LYAJK" pitchFamily="2" charset="0"/>
              </a:rPr>
              <a:t>Нам есть, куда стремиться:</a:t>
            </a:r>
            <a:endParaRPr lang="ru-RU" sz="2400" dirty="0">
              <a:solidFill>
                <a:srgbClr val="00B0F0"/>
              </a:solidFill>
              <a:latin typeface="Determination Mono(RUS BY LYAJK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916832"/>
            <a:ext cx="860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Determination Mono(RUS BY LYAJK" pitchFamily="2" charset="0"/>
              </a:rPr>
              <a:t>Пока разработка идёт гладко. Вскоре </a:t>
            </a:r>
            <a:r>
              <a:rPr lang="en-US" sz="2400" dirty="0" smtClean="0">
                <a:solidFill>
                  <a:srgbClr val="00B0F0"/>
                </a:solidFill>
                <a:latin typeface="Determination Mono(RUS BY LYAJK" pitchFamily="2" charset="0"/>
              </a:rPr>
              <a:t>Last Hero </a:t>
            </a:r>
            <a:r>
              <a:rPr lang="ru-RU" sz="2400" dirty="0" smtClean="0">
                <a:latin typeface="Determination Mono(RUS BY LYAJK" pitchFamily="2" charset="0"/>
              </a:rPr>
              <a:t>проявит себя во всей красе!</a:t>
            </a:r>
            <a:endParaRPr lang="ru-RU" sz="2400" dirty="0">
              <a:latin typeface="Determination Mono(RUS BY LYAJK" pitchFamily="2" charset="0"/>
            </a:endParaRPr>
          </a:p>
        </p:txBody>
      </p:sp>
      <p:pic>
        <p:nvPicPr>
          <p:cNvPr id="7" name="Рисунок 6" descr="playerstat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311860" y="3561798"/>
            <a:ext cx="2520280" cy="2677798"/>
          </a:xfrm>
          <a:prstGeom prst="rect">
            <a:avLst/>
          </a:prstGeom>
          <a:effectLst>
            <a:outerShdw blurRad="63500" dist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matte"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bg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835696" y="1844824"/>
            <a:ext cx="5506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Determination Mono(RUS BY LYAJK" pitchFamily="2" charset="0"/>
              </a:rPr>
              <a:t>Спасибо за внимание!</a:t>
            </a:r>
            <a:endParaRPr lang="ru-RU" sz="4000" dirty="0">
              <a:latin typeface="Determination Mono(RUS BY LYAJK" pitchFamily="2" charset="0"/>
            </a:endParaRPr>
          </a:p>
        </p:txBody>
      </p:sp>
      <p:sp>
        <p:nvSpPr>
          <p:cNvPr id="11" name="Равнобедренный треугольник 10"/>
          <p:cNvSpPr/>
          <p:nvPr/>
        </p:nvSpPr>
        <p:spPr>
          <a:xfrm flipV="1">
            <a:off x="-1143000" y="0"/>
            <a:ext cx="2286000" cy="2177480"/>
          </a:xfrm>
          <a:prstGeom prst="triangle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2" name="Равнобедренный треугольник 11"/>
          <p:cNvSpPr/>
          <p:nvPr/>
        </p:nvSpPr>
        <p:spPr>
          <a:xfrm flipV="1">
            <a:off x="1115616" y="0"/>
            <a:ext cx="2286000" cy="79208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 flipV="1">
            <a:off x="3347864" y="0"/>
            <a:ext cx="2286000" cy="119675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 flipV="1">
            <a:off x="5580112" y="0"/>
            <a:ext cx="2286000" cy="387424"/>
          </a:xfrm>
          <a:prstGeom prst="triangl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flipV="1">
            <a:off x="7812360" y="0"/>
            <a:ext cx="2664296" cy="2105472"/>
          </a:xfrm>
          <a:prstGeom prst="triangl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275856" y="3068960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Determination Mono(RUS BY LYAJK" pitchFamily="2" charset="0"/>
              </a:rPr>
              <a:t>Авторы проекта:</a:t>
            </a:r>
            <a:endParaRPr lang="ru-RU" sz="2400" dirty="0">
              <a:latin typeface="Determination Mono(RUS BY LYAJK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8152" y="3861048"/>
            <a:ext cx="752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>
                <a:latin typeface="Determination Mono(RUS BY LYAJK" pitchFamily="2" charset="0"/>
              </a:rPr>
              <a:t>Бахмудов</a:t>
            </a:r>
            <a:r>
              <a:rPr lang="ru-RU" sz="2800" dirty="0" smtClean="0">
                <a:latin typeface="Determination Mono(RUS BY LYAJK" pitchFamily="2" charset="0"/>
              </a:rPr>
              <a:t> </a:t>
            </a:r>
            <a:r>
              <a:rPr lang="ru-RU" sz="2800" dirty="0" err="1" smtClean="0">
                <a:latin typeface="Determination Mono(RUS BY LYAJK" pitchFamily="2" charset="0"/>
              </a:rPr>
              <a:t>Арслан</a:t>
            </a:r>
            <a:r>
              <a:rPr lang="ru-RU" sz="2800" dirty="0" smtClean="0">
                <a:latin typeface="Determination Mono(RUS BY LYAJK" pitchFamily="2" charset="0"/>
              </a:rPr>
              <a:t>		</a:t>
            </a:r>
            <a:r>
              <a:rPr lang="ru-RU" sz="2800" dirty="0" err="1" smtClean="0">
                <a:latin typeface="Determination Mono(RUS BY LYAJK" pitchFamily="2" charset="0"/>
              </a:rPr>
              <a:t>Хугаев</a:t>
            </a:r>
            <a:r>
              <a:rPr lang="ru-RU" sz="2800" dirty="0" smtClean="0">
                <a:latin typeface="Determination Mono(RUS BY LYAJK" pitchFamily="2" charset="0"/>
              </a:rPr>
              <a:t> Давид</a:t>
            </a:r>
            <a:endParaRPr lang="ru-RU" sz="2800" dirty="0">
              <a:latin typeface="Determination Mono(RUS BY LYAJK" pitchFamily="2" charset="0"/>
            </a:endParaRPr>
          </a:p>
        </p:txBody>
      </p:sp>
      <p:sp>
        <p:nvSpPr>
          <p:cNvPr id="20" name="Равнобедренный треугольник 19"/>
          <p:cNvSpPr/>
          <p:nvPr/>
        </p:nvSpPr>
        <p:spPr>
          <a:xfrm>
            <a:off x="8001000" y="5805264"/>
            <a:ext cx="2286000" cy="1052736"/>
          </a:xfrm>
          <a:prstGeom prst="triangl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5724128" y="5301208"/>
            <a:ext cx="2286000" cy="1556792"/>
          </a:xfrm>
          <a:prstGeom prst="triangl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2" name="Равнобедренный треугольник 21"/>
          <p:cNvSpPr/>
          <p:nvPr/>
        </p:nvSpPr>
        <p:spPr>
          <a:xfrm>
            <a:off x="3419872" y="6326560"/>
            <a:ext cx="2286000" cy="53144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3" name="Равнобедренный треугольник 22"/>
          <p:cNvSpPr/>
          <p:nvPr/>
        </p:nvSpPr>
        <p:spPr>
          <a:xfrm>
            <a:off x="1187624" y="5373216"/>
            <a:ext cx="2286000" cy="1484784"/>
          </a:xfrm>
          <a:prstGeom prst="triangl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4" name="Равнобедренный треугольник 23"/>
          <p:cNvSpPr/>
          <p:nvPr/>
        </p:nvSpPr>
        <p:spPr>
          <a:xfrm>
            <a:off x="-1152128" y="5993904"/>
            <a:ext cx="2304256" cy="864096"/>
          </a:xfrm>
          <a:prstGeom prst="triangle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164</Words>
  <Application>Microsoft Office PowerPoint</Application>
  <PresentationFormat>Экран (4:3)</PresentationFormat>
  <Paragraphs>15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Last Hero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Hero</dc:title>
  <dc:creator>The User</dc:creator>
  <cp:lastModifiedBy>User</cp:lastModifiedBy>
  <cp:revision>44</cp:revision>
  <dcterms:created xsi:type="dcterms:W3CDTF">2022-01-06T17:52:12Z</dcterms:created>
  <dcterms:modified xsi:type="dcterms:W3CDTF">2022-01-07T13:18:49Z</dcterms:modified>
</cp:coreProperties>
</file>