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Light"/>
      <p:regular r:id="rId11"/>
      <p:bold r:id="rId12"/>
      <p:italic r:id="rId13"/>
      <p:boldItalic r:id="rId14"/>
    </p:embeddedFont>
    <p:embeddedFont>
      <p:font typeface="Lato Black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LatoLight-italic.fntdata"/><Relationship Id="rId12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italic.fntdata"/><Relationship Id="rId15" Type="http://schemas.openxmlformats.org/officeDocument/2006/relationships/font" Target="fonts/LatoBlack-bold.fntdata"/><Relationship Id="rId14" Type="http://schemas.openxmlformats.org/officeDocument/2006/relationships/font" Target="fonts/LatoLight-boldItalic.fntdata"/><Relationship Id="rId16" Type="http://schemas.openxmlformats.org/officeDocument/2006/relationships/font" Target="fonts/La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aef113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aef113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*dash apps 101*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584" y="140156"/>
            <a:ext cx="40164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Lato Black"/>
              <a:buNone/>
              <a:defRPr sz="2400">
                <a:solidFill>
                  <a:srgbClr val="0070C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0">
          <p15:clr>
            <a:srgbClr val="FBAE40"/>
          </p15:clr>
        </p15:guide>
        <p15:guide id="2" pos="27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7643" y="0"/>
            <a:ext cx="9128700" cy="1186500"/>
          </a:xfrm>
          <a:prstGeom prst="rect">
            <a:avLst/>
          </a:prstGeom>
          <a:solidFill>
            <a:srgbClr val="6C68B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/>
        </p:nvSpPr>
        <p:spPr>
          <a:xfrm>
            <a:off x="298950" y="1255450"/>
            <a:ext cx="80487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AutoNum type="arabicPeriod"/>
            </a:pP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Navigate to the Jobs page </a:t>
            </a:r>
            <a:endParaRPr sz="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AutoNum type="arabicPeriod"/>
            </a:pP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Click the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RUN </a:t>
            </a: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button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AutoNum type="arabicPeriod"/>
            </a:pP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In the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File Name</a:t>
            </a: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field type in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modelQuality.py 500 </a:t>
            </a: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and click start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AutoNum type="arabicPeriod"/>
            </a:pP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Click on your job run to see the run info panel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AutoNum type="arabicPeriod"/>
            </a:pP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Look in Results tab to view the job output text and generated visualization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AutoNum type="arabicPeriod"/>
            </a:pP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Refresh your page to see the updated view of the key metric plot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AutoNum type="arabicPeriod"/>
            </a:pP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Optional - click Run once more and type in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modelQuality.py 1000</a:t>
            </a: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then start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 Light"/>
              <a:buAutoNum type="alphaLcPeriod"/>
            </a:pPr>
            <a:r>
              <a:rPr lang="en"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Mulit-select your last two runs and click the compare button (blue rectangle next to white rectangle) to see the differences between your last two runs </a:t>
            </a:r>
            <a:endParaRPr sz="16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435574" y="140150"/>
            <a:ext cx="7395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Lato"/>
              <a:buNone/>
            </a:pPr>
            <a:r>
              <a:rPr lang="en">
                <a:solidFill>
                  <a:srgbClr val="FFFFFF"/>
                </a:solidFill>
              </a:rPr>
              <a:t>ACTIVITY: CREATE A BATCH JOB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