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FDC4-F786-48F8-BA23-31791D68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7E408-893C-49FE-834F-218803708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8F0A-F432-4131-B3D8-A15FFCC5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EE850-F672-4AB9-B679-9C6B459A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17F4-A85A-4641-A95E-9BE235C5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C8AB-FAE9-4C16-9070-DBEBF647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8DBD8-163E-4BA0-8091-E887A18C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0B8D-5A82-4A96-8205-8C0ACC8E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DFC60-D541-456D-BC1B-CEC4AB0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0C56C-BBDB-4240-BDE3-4614C7DB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15685-398D-41ED-AFF8-11370EFAC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9172B-807A-4F24-85FA-0448DC3FD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3293-7238-4721-8AFC-D39C379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A785-E439-40C9-A391-CA2207A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C4F3-DE43-4BA6-9F71-926D7DB0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4F71-85FF-49F4-9ECE-7980FCC2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82DB-FBAF-4943-8696-40C0C433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AB1D-6A8F-4BE8-AAD0-D01E8D3D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F622-913E-4490-A7B5-7640ABF7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45B0-1797-41BA-BF7E-93875631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F723-F7B2-4806-BBBC-D3299697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987A7-525E-4D79-9B1D-88CE51F4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3A0C-ACE2-459D-91A5-E43B5694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6DA8-42EF-4A0F-87FC-4DD8AFB6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AE24-9E62-484A-AB95-933D4333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3D75-84E6-4C62-9498-86CC66D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613B-A72F-415C-8E70-77AA7336B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12973-3E02-4823-8FB8-7D414D8DD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F71B5-00AB-455A-9696-EF41F1BE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1E51E-7D08-46D4-8670-362D98AE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28BB1-A0C8-4BB8-A7CA-82240F04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38E5-EA0A-4CDC-8677-BD22957F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0A76-D1CE-4E00-8CF2-6DB9955F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BD9B0-2AB0-4B58-A66B-F7BDCA6C3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57944-8E7F-40FF-928B-04F1907F1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FCC2-75DE-46AF-8E44-C409F866E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EC470-D3CA-4CB1-A02A-57B8907F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89720-6520-4095-849F-46E47ADC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CC19C-FCC0-41F1-B752-AB8B4DC2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1F8C-4EA1-495B-BEAC-922F40F7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CAB2C-43B1-4C13-A4D8-BA8BF5C3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631F8-9B3B-4104-9715-0DCA8E53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6245C-9B62-4F41-9342-7BE2C37D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2CD9D-2CB9-4D6E-B625-E57D9639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2E13E-5B03-4136-BF2D-90CAE967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FE27-E7AC-4896-93F9-DD072B59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1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B62F-FE51-4700-B57D-980729A8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27B6-D280-4718-A967-B44D82EA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77D16-E432-45BB-ABBE-1C261EBEB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5717-1A82-4091-B46A-388EC326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E2DED-C3D0-4883-B01A-E52917FC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48C4A-76FE-4AF8-82EB-011A8196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72FD-8B79-48F2-8657-F63567DE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29EEE-51F4-49EF-81F3-C8386723F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A8803-C1A2-4173-B9C3-EF718A57C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B6534-308E-4022-BA65-B5FCC5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DDE4-16A9-48BB-952A-31B3636E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D2EA-3FF3-4A86-BF98-BEF2BAA8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8F350-A778-487E-982F-DF562259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AC3D-19E9-4EF2-97B3-19615D4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CA18-E4F8-449C-81D5-4EB362E95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7BF8-0085-4BBE-BDFE-9864069A3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1453-DF09-4A98-8B98-8E8A91B95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1D5BC-CEDB-4022-A654-1BDE5DEEA759}"/>
              </a:ext>
            </a:extLst>
          </p:cNvPr>
          <p:cNvSpPr txBox="1"/>
          <p:nvPr/>
        </p:nvSpPr>
        <p:spPr>
          <a:xfrm>
            <a:off x="304800" y="190500"/>
            <a:ext cx="6557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 Inheritance in Test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6D673-83B7-4BCF-8146-52872B80E7B7}"/>
              </a:ext>
            </a:extLst>
          </p:cNvPr>
          <p:cNvSpPr/>
          <p:nvPr/>
        </p:nvSpPr>
        <p:spPr>
          <a:xfrm>
            <a:off x="304800" y="1140690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11A77-BCDA-46ED-894C-27CB72F94007}"/>
              </a:ext>
            </a:extLst>
          </p:cNvPr>
          <p:cNvSpPr/>
          <p:nvPr/>
        </p:nvSpPr>
        <p:spPr>
          <a:xfrm>
            <a:off x="1149990" y="2690089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2EB4E-151C-443E-8325-A85DFA8E5243}"/>
              </a:ext>
            </a:extLst>
          </p:cNvPr>
          <p:cNvSpPr/>
          <p:nvPr/>
        </p:nvSpPr>
        <p:spPr>
          <a:xfrm>
            <a:off x="2346067" y="4604903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F92F2-382A-4DAC-B562-F0007F42672F}"/>
              </a:ext>
            </a:extLst>
          </p:cNvPr>
          <p:cNvSpPr/>
          <p:nvPr/>
        </p:nvSpPr>
        <p:spPr>
          <a:xfrm>
            <a:off x="2346067" y="5805631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5A619-713D-4EAB-8A48-41FE88254594}"/>
              </a:ext>
            </a:extLst>
          </p:cNvPr>
          <p:cNvSpPr/>
          <p:nvPr/>
        </p:nvSpPr>
        <p:spPr>
          <a:xfrm>
            <a:off x="6442362" y="2230581"/>
            <a:ext cx="1985818" cy="168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exclusive&lt;</a:t>
            </a:r>
            <a:r>
              <a:rPr lang="en-US" dirty="0" err="1"/>
              <a:t>tag_id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Necessary&lt;</a:t>
            </a:r>
            <a:r>
              <a:rPr lang="en-US" dirty="0" err="1"/>
              <a:t>tag_id</a:t>
            </a:r>
            <a:r>
              <a:rPr lang="en-US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B4259C-56FA-412F-8C4E-BEF6B9F3EFCA}"/>
              </a:ext>
            </a:extLst>
          </p:cNvPr>
          <p:cNvSpPr/>
          <p:nvPr/>
        </p:nvSpPr>
        <p:spPr>
          <a:xfrm>
            <a:off x="9227125" y="2193634"/>
            <a:ext cx="1985818" cy="168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Tag_id</a:t>
            </a:r>
            <a:br>
              <a:rPr lang="en-US" dirty="0"/>
            </a:br>
            <a:r>
              <a:rPr lang="en-US" dirty="0" err="1"/>
              <a:t>id_num</a:t>
            </a:r>
            <a:endParaRPr lang="en-US" dirty="0"/>
          </a:p>
          <a:p>
            <a:pPr algn="ctr"/>
            <a:r>
              <a:rPr lang="en-US" dirty="0"/>
              <a:t>Necessary&lt;</a:t>
            </a:r>
            <a:r>
              <a:rPr lang="en-US" dirty="0" err="1"/>
              <a:t>tag_id</a:t>
            </a:r>
            <a:r>
              <a:rPr lang="en-US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C6589-4248-43BD-AAB1-80E99D81DE7F}"/>
              </a:ext>
            </a:extLst>
          </p:cNvPr>
          <p:cNvSpPr/>
          <p:nvPr/>
        </p:nvSpPr>
        <p:spPr>
          <a:xfrm>
            <a:off x="3565173" y="2713182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Uploads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6412AE-6BF8-4BCF-8D12-4AA3B9809C69}"/>
              </a:ext>
            </a:extLst>
          </p:cNvPr>
          <p:cNvCxnSpPr>
            <a:cxnSpLocks/>
          </p:cNvCxnSpPr>
          <p:nvPr/>
        </p:nvCxnSpPr>
        <p:spPr>
          <a:xfrm>
            <a:off x="1306882" y="1814369"/>
            <a:ext cx="152463" cy="87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4B5760-BF30-4AC3-A8F9-CE467DE311D0}"/>
              </a:ext>
            </a:extLst>
          </p:cNvPr>
          <p:cNvCxnSpPr>
            <a:cxnSpLocks/>
          </p:cNvCxnSpPr>
          <p:nvPr/>
        </p:nvCxnSpPr>
        <p:spPr>
          <a:xfrm>
            <a:off x="1288409" y="1800513"/>
            <a:ext cx="577336" cy="8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793225-D832-441A-A9F5-EBCE094D939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297709" y="1833417"/>
            <a:ext cx="1117599" cy="8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6DB2BF-41D2-439F-B045-C15C3D89F9DD}"/>
              </a:ext>
            </a:extLst>
          </p:cNvPr>
          <p:cNvCxnSpPr>
            <a:cxnSpLocks/>
          </p:cNvCxnSpPr>
          <p:nvPr/>
        </p:nvCxnSpPr>
        <p:spPr>
          <a:xfrm>
            <a:off x="3782258" y="1389496"/>
            <a:ext cx="152463" cy="87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F9A45D-7ED1-41FC-93D9-6BE95DA7B8FE}"/>
              </a:ext>
            </a:extLst>
          </p:cNvPr>
          <p:cNvCxnSpPr>
            <a:cxnSpLocks/>
          </p:cNvCxnSpPr>
          <p:nvPr/>
        </p:nvCxnSpPr>
        <p:spPr>
          <a:xfrm>
            <a:off x="3763785" y="1375640"/>
            <a:ext cx="577336" cy="8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F09EA0-87A4-4C49-9A9C-8AC4E00ADC57}"/>
              </a:ext>
            </a:extLst>
          </p:cNvPr>
          <p:cNvCxnSpPr>
            <a:cxnSpLocks/>
          </p:cNvCxnSpPr>
          <p:nvPr/>
        </p:nvCxnSpPr>
        <p:spPr>
          <a:xfrm>
            <a:off x="3773085" y="1408544"/>
            <a:ext cx="1117599" cy="8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6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00394-F212-4DF8-B3F0-3F32763D7D00}"/>
              </a:ext>
            </a:extLst>
          </p:cNvPr>
          <p:cNvSpPr txBox="1"/>
          <p:nvPr/>
        </p:nvSpPr>
        <p:spPr>
          <a:xfrm>
            <a:off x="942109" y="868219"/>
            <a:ext cx="8579080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Common Actions for Vox Application: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Import playlist object from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Determine which songs are the same songs in between two different playlists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check song copyright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Instantiate all tracks in playlist to archive on disk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Link a YouTube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Upload playlist object to new playlist online.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	Upload each individual song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	 create a playlist with those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Create a mix based on statistical frequency of tag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Output statistics on the mix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Play mix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92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52548-05D5-4DCB-8C32-B1F7AD381F68}"/>
              </a:ext>
            </a:extLst>
          </p:cNvPr>
          <p:cNvSpPr txBox="1"/>
          <p:nvPr/>
        </p:nvSpPr>
        <p:spPr>
          <a:xfrm>
            <a:off x="739372" y="526472"/>
            <a:ext cx="795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Playlist Design Consideration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Playlists correspond to at most ONE online version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Playlists can be synced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0B4A2-B8FC-4C87-BFCE-76D3A93BBD9D}"/>
              </a:ext>
            </a:extLst>
          </p:cNvPr>
          <p:cNvSpPr txBox="1"/>
          <p:nvPr/>
        </p:nvSpPr>
        <p:spPr>
          <a:xfrm>
            <a:off x="670100" y="2609272"/>
            <a:ext cx="795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Track Design Consideration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Tracks where its upload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Tracks what playlists point to it</a:t>
            </a:r>
          </a:p>
        </p:txBody>
      </p:sp>
    </p:spTree>
    <p:extLst>
      <p:ext uri="{BB962C8B-B14F-4D97-AF65-F5344CB8AC3E}">
        <p14:creationId xmlns:p14="http://schemas.microsoft.com/office/powerpoint/2010/main" val="426593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144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Linz</dc:creator>
  <cp:lastModifiedBy>David Linz</cp:lastModifiedBy>
  <cp:revision>7</cp:revision>
  <dcterms:created xsi:type="dcterms:W3CDTF">2021-11-18T15:20:07Z</dcterms:created>
  <dcterms:modified xsi:type="dcterms:W3CDTF">2021-11-19T16:46:44Z</dcterms:modified>
</cp:coreProperties>
</file>