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87" r:id="rId1"/>
  </p:sldMasterIdLst>
  <p:sldIdLst>
    <p:sldId id="338" r:id="rId2"/>
    <p:sldId id="318" r:id="rId3"/>
    <p:sldId id="320" r:id="rId4"/>
    <p:sldId id="346" r:id="rId5"/>
    <p:sldId id="340" r:id="rId6"/>
    <p:sldId id="344" r:id="rId7"/>
    <p:sldId id="357" r:id="rId8"/>
    <p:sldId id="358" r:id="rId9"/>
    <p:sldId id="359" r:id="rId10"/>
    <p:sldId id="362" r:id="rId11"/>
    <p:sldId id="342" r:id="rId12"/>
    <p:sldId id="361" r:id="rId13"/>
    <p:sldId id="341" r:id="rId14"/>
    <p:sldId id="347" r:id="rId15"/>
    <p:sldId id="348" r:id="rId16"/>
    <p:sldId id="349" r:id="rId17"/>
    <p:sldId id="321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F11"/>
    <a:srgbClr val="404040"/>
    <a:srgbClr val="EC008C"/>
    <a:srgbClr val="9999FF"/>
    <a:srgbClr val="F76D9E"/>
    <a:srgbClr val="FEFFEF"/>
    <a:srgbClr val="1D1E33"/>
    <a:srgbClr val="E7ECF2"/>
    <a:srgbClr val="43367C"/>
    <a:srgbClr val="F49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912F2-BB2E-4EDA-8156-C1A6AB2EA711}" v="41" dt="2022-02-22T08:14:05.323"/>
    <p1510:client id="{57F60020-9A00-426C-A404-61DEDBED3BBC}" v="271" dt="2022-02-21T09:04:31.698"/>
    <p1510:client id="{678A2AD8-FE24-476D-ACDB-32E7CA052429}" v="8" dt="2022-02-08T07:07:22.320"/>
    <p1510:client id="{6E480D3F-D108-476D-9D7C-D625DAE7D51D}" v="41" dt="2022-02-19T09:57:47.624"/>
    <p1510:client id="{A8069495-22A5-4FEA-9DDB-F4124815F8A0}" v="319" dt="2022-01-30T09:21:25.848"/>
    <p1510:client id="{AB3382A1-66AE-4E32-A1D0-E024B5A7DD14}" v="472" dt="2022-02-19T09:52:17.831"/>
    <p1510:client id="{BB2AF7D5-4A9F-413A-AF09-5D223C37C50A}" v="1436" dt="2022-02-06T09:44:24.336"/>
    <p1510:client id="{BBBF669C-99AB-4F39-884F-BC2F8E32C21C}" v="7" dt="2022-02-22T08:17:17.262"/>
    <p1510:client id="{CB464DD7-13AB-4A60-ADF8-01F9658C9D81}" v="533" dt="2022-02-10T08:31:28.699"/>
    <p1510:client id="{E3E673BA-BF84-4CAF-8E29-7B29DCE371BC}" v="9" dt="2022-02-03T08:05:45.912"/>
    <p1510:client id="{F2D8248D-0D02-4AE5-A234-7634EFC16F1F}" v="1039" dt="2022-05-02T04:21:47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40"/>
        <p:guide pos="2880"/>
        <p:guide pos="204"/>
        <p:guide pos="5556"/>
        <p:guide orient="horz" pos="111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thememong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38525" y="2563084"/>
            <a:ext cx="2266950" cy="1731832"/>
          </a:xfrm>
          <a:prstGeom prst="rect">
            <a:avLst/>
          </a:prstGeom>
        </p:spPr>
      </p:pic>
      <p:sp>
        <p:nvSpPr>
          <p:cNvPr id="3" name="TextBox 2">
            <a:hlinkClick r:id="rId2"/>
          </p:cNvPr>
          <p:cNvSpPr txBox="1">
            <a:spLocks/>
          </p:cNvSpPr>
          <p:nvPr userDrawn="1"/>
        </p:nvSpPr>
        <p:spPr>
          <a:xfrm>
            <a:off x="3742428" y="6433864"/>
            <a:ext cx="1659144" cy="133222"/>
          </a:xfrm>
          <a:custGeom>
            <a:avLst/>
            <a:gdLst/>
            <a:ahLst/>
            <a:cxnLst/>
            <a:rect l="l" t="t" r="r" b="b"/>
            <a:pathLst>
              <a:path w="1659144" h="133222">
                <a:moveTo>
                  <a:pt x="1334008" y="83211"/>
                </a:moveTo>
                <a:cubicBezTo>
                  <a:pt x="1336514" y="83274"/>
                  <a:pt x="1338620" y="84175"/>
                  <a:pt x="1340326" y="85913"/>
                </a:cubicBezTo>
                <a:cubicBezTo>
                  <a:pt x="1342032" y="87651"/>
                  <a:pt x="1342920" y="89846"/>
                  <a:pt x="1342990" y="92497"/>
                </a:cubicBezTo>
                <a:cubicBezTo>
                  <a:pt x="1342920" y="95003"/>
                  <a:pt x="1342032" y="97109"/>
                  <a:pt x="1340326" y="98815"/>
                </a:cubicBezTo>
                <a:cubicBezTo>
                  <a:pt x="1338620" y="100522"/>
                  <a:pt x="1336514" y="101410"/>
                  <a:pt x="1334008" y="101480"/>
                </a:cubicBezTo>
                <a:cubicBezTo>
                  <a:pt x="1331423" y="101410"/>
                  <a:pt x="1329247" y="100522"/>
                  <a:pt x="1327481" y="98815"/>
                </a:cubicBezTo>
                <a:cubicBezTo>
                  <a:pt x="1325714" y="97109"/>
                  <a:pt x="1324794" y="95003"/>
                  <a:pt x="1324721" y="92497"/>
                </a:cubicBezTo>
                <a:cubicBezTo>
                  <a:pt x="1324794" y="89846"/>
                  <a:pt x="1325714" y="87651"/>
                  <a:pt x="1327481" y="85913"/>
                </a:cubicBezTo>
                <a:cubicBezTo>
                  <a:pt x="1329247" y="84175"/>
                  <a:pt x="1331423" y="83274"/>
                  <a:pt x="1334008" y="83211"/>
                </a:cubicBezTo>
                <a:close/>
                <a:moveTo>
                  <a:pt x="410083" y="83211"/>
                </a:moveTo>
                <a:cubicBezTo>
                  <a:pt x="412589" y="83274"/>
                  <a:pt x="414695" y="84175"/>
                  <a:pt x="416401" y="85913"/>
                </a:cubicBezTo>
                <a:cubicBezTo>
                  <a:pt x="418107" y="87651"/>
                  <a:pt x="418995" y="89846"/>
                  <a:pt x="419065" y="92497"/>
                </a:cubicBezTo>
                <a:cubicBezTo>
                  <a:pt x="418995" y="95003"/>
                  <a:pt x="418107" y="97109"/>
                  <a:pt x="416401" y="98815"/>
                </a:cubicBezTo>
                <a:cubicBezTo>
                  <a:pt x="414695" y="100522"/>
                  <a:pt x="412589" y="101410"/>
                  <a:pt x="410083" y="101480"/>
                </a:cubicBezTo>
                <a:cubicBezTo>
                  <a:pt x="407498" y="101410"/>
                  <a:pt x="405322" y="100522"/>
                  <a:pt x="403556" y="98815"/>
                </a:cubicBezTo>
                <a:cubicBezTo>
                  <a:pt x="401789" y="97109"/>
                  <a:pt x="400869" y="95003"/>
                  <a:pt x="400796" y="92497"/>
                </a:cubicBezTo>
                <a:cubicBezTo>
                  <a:pt x="400869" y="89846"/>
                  <a:pt x="401789" y="87651"/>
                  <a:pt x="403556" y="85913"/>
                </a:cubicBezTo>
                <a:cubicBezTo>
                  <a:pt x="405322" y="84175"/>
                  <a:pt x="407498" y="83274"/>
                  <a:pt x="410083" y="83211"/>
                </a:cubicBezTo>
                <a:close/>
                <a:moveTo>
                  <a:pt x="1260628" y="44939"/>
                </a:moveTo>
                <a:cubicBezTo>
                  <a:pt x="1255078" y="45076"/>
                  <a:pt x="1250472" y="46975"/>
                  <a:pt x="1246809" y="50638"/>
                </a:cubicBezTo>
                <a:cubicBezTo>
                  <a:pt x="1243147" y="54301"/>
                  <a:pt x="1241247" y="58907"/>
                  <a:pt x="1241111" y="64456"/>
                </a:cubicBezTo>
                <a:cubicBezTo>
                  <a:pt x="1241247" y="70005"/>
                  <a:pt x="1243147" y="74611"/>
                  <a:pt x="1246809" y="78274"/>
                </a:cubicBezTo>
                <a:cubicBezTo>
                  <a:pt x="1250472" y="81937"/>
                  <a:pt x="1255078" y="83836"/>
                  <a:pt x="1260628" y="83973"/>
                </a:cubicBezTo>
                <a:cubicBezTo>
                  <a:pt x="1266177" y="83836"/>
                  <a:pt x="1270783" y="81937"/>
                  <a:pt x="1274445" y="78274"/>
                </a:cubicBezTo>
                <a:cubicBezTo>
                  <a:pt x="1278108" y="74611"/>
                  <a:pt x="1280007" y="70005"/>
                  <a:pt x="1280144" y="64456"/>
                </a:cubicBezTo>
                <a:cubicBezTo>
                  <a:pt x="1280007" y="58907"/>
                  <a:pt x="1278108" y="54301"/>
                  <a:pt x="1274445" y="50638"/>
                </a:cubicBezTo>
                <a:cubicBezTo>
                  <a:pt x="1270783" y="46975"/>
                  <a:pt x="1266177" y="45076"/>
                  <a:pt x="1260628" y="44939"/>
                </a:cubicBezTo>
                <a:close/>
                <a:moveTo>
                  <a:pt x="1488313" y="44330"/>
                </a:moveTo>
                <a:cubicBezTo>
                  <a:pt x="1482837" y="44469"/>
                  <a:pt x="1478275" y="46363"/>
                  <a:pt x="1474629" y="50009"/>
                </a:cubicBezTo>
                <a:cubicBezTo>
                  <a:pt x="1470982" y="53656"/>
                  <a:pt x="1469089" y="58218"/>
                  <a:pt x="1468949" y="63694"/>
                </a:cubicBezTo>
                <a:cubicBezTo>
                  <a:pt x="1469089" y="69170"/>
                  <a:pt x="1470982" y="73732"/>
                  <a:pt x="1474629" y="77379"/>
                </a:cubicBezTo>
                <a:cubicBezTo>
                  <a:pt x="1478275" y="81025"/>
                  <a:pt x="1482837" y="82919"/>
                  <a:pt x="1488313" y="83058"/>
                </a:cubicBezTo>
                <a:cubicBezTo>
                  <a:pt x="1493790" y="82919"/>
                  <a:pt x="1498351" y="81025"/>
                  <a:pt x="1501998" y="77379"/>
                </a:cubicBezTo>
                <a:cubicBezTo>
                  <a:pt x="1505645" y="73732"/>
                  <a:pt x="1507538" y="69170"/>
                  <a:pt x="1507677" y="63694"/>
                </a:cubicBezTo>
                <a:cubicBezTo>
                  <a:pt x="1507538" y="58218"/>
                  <a:pt x="1505645" y="53656"/>
                  <a:pt x="1501998" y="50009"/>
                </a:cubicBezTo>
                <a:cubicBezTo>
                  <a:pt x="1498351" y="46363"/>
                  <a:pt x="1493790" y="44469"/>
                  <a:pt x="1488313" y="44330"/>
                </a:cubicBezTo>
                <a:close/>
                <a:moveTo>
                  <a:pt x="1078738" y="44330"/>
                </a:moveTo>
                <a:cubicBezTo>
                  <a:pt x="1073262" y="44469"/>
                  <a:pt x="1068700" y="46363"/>
                  <a:pt x="1065053" y="50009"/>
                </a:cubicBezTo>
                <a:cubicBezTo>
                  <a:pt x="1061407" y="53656"/>
                  <a:pt x="1059513" y="58218"/>
                  <a:pt x="1059374" y="63694"/>
                </a:cubicBezTo>
                <a:cubicBezTo>
                  <a:pt x="1059513" y="69170"/>
                  <a:pt x="1061407" y="73732"/>
                  <a:pt x="1065053" y="77379"/>
                </a:cubicBezTo>
                <a:cubicBezTo>
                  <a:pt x="1068700" y="81025"/>
                  <a:pt x="1073262" y="82919"/>
                  <a:pt x="1078738" y="83058"/>
                </a:cubicBezTo>
                <a:cubicBezTo>
                  <a:pt x="1084214" y="82919"/>
                  <a:pt x="1088776" y="81025"/>
                  <a:pt x="1092423" y="77379"/>
                </a:cubicBezTo>
                <a:cubicBezTo>
                  <a:pt x="1096069" y="73732"/>
                  <a:pt x="1097963" y="69170"/>
                  <a:pt x="1098102" y="63694"/>
                </a:cubicBezTo>
                <a:cubicBezTo>
                  <a:pt x="1097963" y="58218"/>
                  <a:pt x="1096069" y="53656"/>
                  <a:pt x="1092423" y="50009"/>
                </a:cubicBezTo>
                <a:cubicBezTo>
                  <a:pt x="1088776" y="46363"/>
                  <a:pt x="1084214" y="44469"/>
                  <a:pt x="1078738" y="44330"/>
                </a:cubicBezTo>
                <a:close/>
                <a:moveTo>
                  <a:pt x="849477" y="41282"/>
                </a:moveTo>
                <a:cubicBezTo>
                  <a:pt x="844585" y="41355"/>
                  <a:pt x="840388" y="42658"/>
                  <a:pt x="836886" y="45192"/>
                </a:cubicBezTo>
                <a:cubicBezTo>
                  <a:pt x="833384" y="47726"/>
                  <a:pt x="831130" y="51052"/>
                  <a:pt x="830124" y="55169"/>
                </a:cubicBezTo>
                <a:lnTo>
                  <a:pt x="868526" y="55169"/>
                </a:lnTo>
                <a:cubicBezTo>
                  <a:pt x="867589" y="51052"/>
                  <a:pt x="865386" y="47726"/>
                  <a:pt x="861916" y="45192"/>
                </a:cubicBezTo>
                <a:cubicBezTo>
                  <a:pt x="858446" y="42658"/>
                  <a:pt x="854300" y="41355"/>
                  <a:pt x="849477" y="41282"/>
                </a:cubicBezTo>
                <a:close/>
                <a:moveTo>
                  <a:pt x="620877" y="41282"/>
                </a:moveTo>
                <a:cubicBezTo>
                  <a:pt x="615985" y="41355"/>
                  <a:pt x="611788" y="42658"/>
                  <a:pt x="608286" y="45192"/>
                </a:cubicBezTo>
                <a:cubicBezTo>
                  <a:pt x="604784" y="47726"/>
                  <a:pt x="602530" y="51052"/>
                  <a:pt x="601524" y="55169"/>
                </a:cubicBezTo>
                <a:lnTo>
                  <a:pt x="639926" y="55169"/>
                </a:lnTo>
                <a:cubicBezTo>
                  <a:pt x="638989" y="51052"/>
                  <a:pt x="636786" y="47726"/>
                  <a:pt x="633316" y="45192"/>
                </a:cubicBezTo>
                <a:cubicBezTo>
                  <a:pt x="629846" y="42658"/>
                  <a:pt x="625700" y="41355"/>
                  <a:pt x="620877" y="41282"/>
                </a:cubicBezTo>
                <a:close/>
                <a:moveTo>
                  <a:pt x="272766" y="25850"/>
                </a:moveTo>
                <a:cubicBezTo>
                  <a:pt x="275303" y="24900"/>
                  <a:pt x="277774" y="24932"/>
                  <a:pt x="280177" y="25945"/>
                </a:cubicBezTo>
                <a:cubicBezTo>
                  <a:pt x="282581" y="26958"/>
                  <a:pt x="284328" y="28705"/>
                  <a:pt x="285417" y="31185"/>
                </a:cubicBezTo>
                <a:lnTo>
                  <a:pt x="301269" y="69908"/>
                </a:lnTo>
                <a:lnTo>
                  <a:pt x="316510" y="33472"/>
                </a:lnTo>
                <a:cubicBezTo>
                  <a:pt x="317228" y="31856"/>
                  <a:pt x="318270" y="30592"/>
                  <a:pt x="319635" y="29680"/>
                </a:cubicBezTo>
                <a:cubicBezTo>
                  <a:pt x="321000" y="28768"/>
                  <a:pt x="322499" y="28305"/>
                  <a:pt x="324131" y="28289"/>
                </a:cubicBezTo>
                <a:cubicBezTo>
                  <a:pt x="325837" y="28305"/>
                  <a:pt x="327380" y="28768"/>
                  <a:pt x="328761" y="29680"/>
                </a:cubicBezTo>
                <a:cubicBezTo>
                  <a:pt x="330142" y="30592"/>
                  <a:pt x="331190" y="31856"/>
                  <a:pt x="331905" y="33472"/>
                </a:cubicBezTo>
                <a:lnTo>
                  <a:pt x="346994" y="69908"/>
                </a:lnTo>
                <a:lnTo>
                  <a:pt x="362846" y="31185"/>
                </a:lnTo>
                <a:cubicBezTo>
                  <a:pt x="363998" y="28705"/>
                  <a:pt x="365770" y="26958"/>
                  <a:pt x="368161" y="25945"/>
                </a:cubicBezTo>
                <a:cubicBezTo>
                  <a:pt x="370552" y="24932"/>
                  <a:pt x="373048" y="24900"/>
                  <a:pt x="375649" y="25850"/>
                </a:cubicBezTo>
                <a:cubicBezTo>
                  <a:pt x="378262" y="26936"/>
                  <a:pt x="380047" y="28689"/>
                  <a:pt x="381002" y="31109"/>
                </a:cubicBezTo>
                <a:cubicBezTo>
                  <a:pt x="381958" y="33529"/>
                  <a:pt x="381951" y="36045"/>
                  <a:pt x="380984" y="38656"/>
                </a:cubicBezTo>
                <a:lnTo>
                  <a:pt x="357663" y="95367"/>
                </a:lnTo>
                <a:cubicBezTo>
                  <a:pt x="356822" y="97422"/>
                  <a:pt x="355647" y="98953"/>
                  <a:pt x="354139" y="99960"/>
                </a:cubicBezTo>
                <a:cubicBezTo>
                  <a:pt x="352630" y="100967"/>
                  <a:pt x="350808" y="101469"/>
                  <a:pt x="348671" y="101465"/>
                </a:cubicBezTo>
                <a:cubicBezTo>
                  <a:pt x="346534" y="101450"/>
                  <a:pt x="344711" y="100910"/>
                  <a:pt x="343203" y="99846"/>
                </a:cubicBezTo>
                <a:cubicBezTo>
                  <a:pt x="341694" y="98782"/>
                  <a:pt x="340519" y="97289"/>
                  <a:pt x="339678" y="95367"/>
                </a:cubicBezTo>
                <a:lnTo>
                  <a:pt x="324131" y="58017"/>
                </a:lnTo>
                <a:lnTo>
                  <a:pt x="308737" y="95367"/>
                </a:lnTo>
                <a:cubicBezTo>
                  <a:pt x="307889" y="97422"/>
                  <a:pt x="306689" y="98953"/>
                  <a:pt x="305136" y="99960"/>
                </a:cubicBezTo>
                <a:cubicBezTo>
                  <a:pt x="303583" y="100967"/>
                  <a:pt x="301735" y="101469"/>
                  <a:pt x="299592" y="101465"/>
                </a:cubicBezTo>
                <a:cubicBezTo>
                  <a:pt x="297455" y="101469"/>
                  <a:pt x="295632" y="100967"/>
                  <a:pt x="294124" y="99960"/>
                </a:cubicBezTo>
                <a:cubicBezTo>
                  <a:pt x="292616" y="98953"/>
                  <a:pt x="291441" y="97422"/>
                  <a:pt x="290599" y="95367"/>
                </a:cubicBezTo>
                <a:lnTo>
                  <a:pt x="267431" y="38656"/>
                </a:lnTo>
                <a:cubicBezTo>
                  <a:pt x="266463" y="36054"/>
                  <a:pt x="266457" y="33558"/>
                  <a:pt x="267413" y="31166"/>
                </a:cubicBezTo>
                <a:cubicBezTo>
                  <a:pt x="268368" y="28775"/>
                  <a:pt x="270153" y="27003"/>
                  <a:pt x="272766" y="25850"/>
                </a:cubicBezTo>
                <a:close/>
                <a:moveTo>
                  <a:pt x="139416" y="25850"/>
                </a:moveTo>
                <a:cubicBezTo>
                  <a:pt x="141953" y="24900"/>
                  <a:pt x="144424" y="24932"/>
                  <a:pt x="146827" y="25945"/>
                </a:cubicBezTo>
                <a:cubicBezTo>
                  <a:pt x="149231" y="26958"/>
                  <a:pt x="150978" y="28705"/>
                  <a:pt x="152067" y="31185"/>
                </a:cubicBezTo>
                <a:lnTo>
                  <a:pt x="167919" y="69908"/>
                </a:lnTo>
                <a:lnTo>
                  <a:pt x="183160" y="33472"/>
                </a:lnTo>
                <a:cubicBezTo>
                  <a:pt x="183878" y="31856"/>
                  <a:pt x="184920" y="30592"/>
                  <a:pt x="186285" y="29680"/>
                </a:cubicBezTo>
                <a:cubicBezTo>
                  <a:pt x="187650" y="28768"/>
                  <a:pt x="189149" y="28305"/>
                  <a:pt x="190781" y="28289"/>
                </a:cubicBezTo>
                <a:cubicBezTo>
                  <a:pt x="192487" y="28305"/>
                  <a:pt x="194030" y="28768"/>
                  <a:pt x="195411" y="29680"/>
                </a:cubicBezTo>
                <a:cubicBezTo>
                  <a:pt x="196792" y="30592"/>
                  <a:pt x="197840" y="31856"/>
                  <a:pt x="198555" y="33472"/>
                </a:cubicBezTo>
                <a:lnTo>
                  <a:pt x="213644" y="69908"/>
                </a:lnTo>
                <a:lnTo>
                  <a:pt x="229496" y="31185"/>
                </a:lnTo>
                <a:cubicBezTo>
                  <a:pt x="230648" y="28705"/>
                  <a:pt x="232420" y="26958"/>
                  <a:pt x="234811" y="25945"/>
                </a:cubicBezTo>
                <a:cubicBezTo>
                  <a:pt x="237202" y="24932"/>
                  <a:pt x="239698" y="24900"/>
                  <a:pt x="242299" y="25850"/>
                </a:cubicBezTo>
                <a:cubicBezTo>
                  <a:pt x="244912" y="26936"/>
                  <a:pt x="246697" y="28689"/>
                  <a:pt x="247652" y="31109"/>
                </a:cubicBezTo>
                <a:cubicBezTo>
                  <a:pt x="248608" y="33529"/>
                  <a:pt x="248601" y="36045"/>
                  <a:pt x="247634" y="38656"/>
                </a:cubicBezTo>
                <a:lnTo>
                  <a:pt x="224313" y="95367"/>
                </a:lnTo>
                <a:cubicBezTo>
                  <a:pt x="223472" y="97422"/>
                  <a:pt x="222297" y="98953"/>
                  <a:pt x="220789" y="99960"/>
                </a:cubicBezTo>
                <a:cubicBezTo>
                  <a:pt x="219280" y="100967"/>
                  <a:pt x="217458" y="101469"/>
                  <a:pt x="215321" y="101465"/>
                </a:cubicBezTo>
                <a:cubicBezTo>
                  <a:pt x="213184" y="101450"/>
                  <a:pt x="211361" y="100910"/>
                  <a:pt x="209853" y="99846"/>
                </a:cubicBezTo>
                <a:cubicBezTo>
                  <a:pt x="208344" y="98782"/>
                  <a:pt x="207169" y="97289"/>
                  <a:pt x="206328" y="95367"/>
                </a:cubicBezTo>
                <a:lnTo>
                  <a:pt x="190781" y="58017"/>
                </a:lnTo>
                <a:lnTo>
                  <a:pt x="175387" y="95367"/>
                </a:lnTo>
                <a:cubicBezTo>
                  <a:pt x="174539" y="97422"/>
                  <a:pt x="173339" y="98953"/>
                  <a:pt x="171786" y="99960"/>
                </a:cubicBezTo>
                <a:cubicBezTo>
                  <a:pt x="170233" y="100967"/>
                  <a:pt x="168385" y="101469"/>
                  <a:pt x="166242" y="101465"/>
                </a:cubicBezTo>
                <a:cubicBezTo>
                  <a:pt x="164105" y="101469"/>
                  <a:pt x="162282" y="100967"/>
                  <a:pt x="160774" y="99960"/>
                </a:cubicBezTo>
                <a:cubicBezTo>
                  <a:pt x="159266" y="98953"/>
                  <a:pt x="158091" y="97422"/>
                  <a:pt x="157249" y="95367"/>
                </a:cubicBezTo>
                <a:lnTo>
                  <a:pt x="134081" y="38656"/>
                </a:lnTo>
                <a:cubicBezTo>
                  <a:pt x="133113" y="36054"/>
                  <a:pt x="133107" y="33558"/>
                  <a:pt x="134063" y="31166"/>
                </a:cubicBezTo>
                <a:cubicBezTo>
                  <a:pt x="135018" y="28775"/>
                  <a:pt x="136803" y="27003"/>
                  <a:pt x="139416" y="25850"/>
                </a:cubicBezTo>
                <a:close/>
                <a:moveTo>
                  <a:pt x="6066" y="25850"/>
                </a:moveTo>
                <a:cubicBezTo>
                  <a:pt x="8603" y="24900"/>
                  <a:pt x="11074" y="24932"/>
                  <a:pt x="13477" y="25945"/>
                </a:cubicBezTo>
                <a:cubicBezTo>
                  <a:pt x="15881" y="26958"/>
                  <a:pt x="17628" y="28705"/>
                  <a:pt x="18717" y="31185"/>
                </a:cubicBezTo>
                <a:lnTo>
                  <a:pt x="34569" y="69908"/>
                </a:lnTo>
                <a:lnTo>
                  <a:pt x="49810" y="33472"/>
                </a:lnTo>
                <a:cubicBezTo>
                  <a:pt x="50528" y="31856"/>
                  <a:pt x="51570" y="30592"/>
                  <a:pt x="52935" y="29680"/>
                </a:cubicBezTo>
                <a:cubicBezTo>
                  <a:pt x="54300" y="28768"/>
                  <a:pt x="55799" y="28305"/>
                  <a:pt x="57431" y="28289"/>
                </a:cubicBezTo>
                <a:cubicBezTo>
                  <a:pt x="59137" y="28305"/>
                  <a:pt x="60680" y="28768"/>
                  <a:pt x="62061" y="29680"/>
                </a:cubicBezTo>
                <a:cubicBezTo>
                  <a:pt x="63442" y="30592"/>
                  <a:pt x="64490" y="31856"/>
                  <a:pt x="65205" y="33472"/>
                </a:cubicBezTo>
                <a:lnTo>
                  <a:pt x="80294" y="69908"/>
                </a:lnTo>
                <a:lnTo>
                  <a:pt x="96146" y="31185"/>
                </a:lnTo>
                <a:cubicBezTo>
                  <a:pt x="97298" y="28705"/>
                  <a:pt x="99070" y="26958"/>
                  <a:pt x="101461" y="25945"/>
                </a:cubicBezTo>
                <a:cubicBezTo>
                  <a:pt x="103852" y="24932"/>
                  <a:pt x="106348" y="24900"/>
                  <a:pt x="108949" y="25850"/>
                </a:cubicBezTo>
                <a:cubicBezTo>
                  <a:pt x="111562" y="26936"/>
                  <a:pt x="113347" y="28689"/>
                  <a:pt x="114302" y="31109"/>
                </a:cubicBezTo>
                <a:cubicBezTo>
                  <a:pt x="115258" y="33529"/>
                  <a:pt x="115251" y="36045"/>
                  <a:pt x="114284" y="38656"/>
                </a:cubicBezTo>
                <a:lnTo>
                  <a:pt x="90963" y="95367"/>
                </a:lnTo>
                <a:cubicBezTo>
                  <a:pt x="90122" y="97422"/>
                  <a:pt x="88947" y="98953"/>
                  <a:pt x="87439" y="99960"/>
                </a:cubicBezTo>
                <a:cubicBezTo>
                  <a:pt x="85930" y="100967"/>
                  <a:pt x="84108" y="101469"/>
                  <a:pt x="81971" y="101465"/>
                </a:cubicBezTo>
                <a:cubicBezTo>
                  <a:pt x="79834" y="101450"/>
                  <a:pt x="78011" y="100910"/>
                  <a:pt x="76503" y="99846"/>
                </a:cubicBezTo>
                <a:cubicBezTo>
                  <a:pt x="74994" y="98782"/>
                  <a:pt x="73819" y="97289"/>
                  <a:pt x="72978" y="95367"/>
                </a:cubicBezTo>
                <a:lnTo>
                  <a:pt x="57431" y="58017"/>
                </a:lnTo>
                <a:lnTo>
                  <a:pt x="42037" y="95367"/>
                </a:lnTo>
                <a:cubicBezTo>
                  <a:pt x="41189" y="97422"/>
                  <a:pt x="39989" y="98953"/>
                  <a:pt x="38436" y="99960"/>
                </a:cubicBezTo>
                <a:cubicBezTo>
                  <a:pt x="36883" y="100967"/>
                  <a:pt x="35035" y="101469"/>
                  <a:pt x="32892" y="101465"/>
                </a:cubicBezTo>
                <a:cubicBezTo>
                  <a:pt x="30755" y="101469"/>
                  <a:pt x="28932" y="100967"/>
                  <a:pt x="27424" y="99960"/>
                </a:cubicBezTo>
                <a:cubicBezTo>
                  <a:pt x="25916" y="98953"/>
                  <a:pt x="24741" y="97422"/>
                  <a:pt x="23899" y="95367"/>
                </a:cubicBezTo>
                <a:lnTo>
                  <a:pt x="731" y="38656"/>
                </a:lnTo>
                <a:cubicBezTo>
                  <a:pt x="-237" y="36054"/>
                  <a:pt x="-243" y="33558"/>
                  <a:pt x="713" y="31166"/>
                </a:cubicBezTo>
                <a:cubicBezTo>
                  <a:pt x="1668" y="28775"/>
                  <a:pt x="3453" y="27003"/>
                  <a:pt x="6066" y="25850"/>
                </a:cubicBezTo>
                <a:close/>
                <a:moveTo>
                  <a:pt x="1402565" y="24734"/>
                </a:moveTo>
                <a:cubicBezTo>
                  <a:pt x="1406924" y="24737"/>
                  <a:pt x="1411111" y="25417"/>
                  <a:pt x="1415127" y="26772"/>
                </a:cubicBezTo>
                <a:cubicBezTo>
                  <a:pt x="1419143" y="28128"/>
                  <a:pt x="1422874" y="30141"/>
                  <a:pt x="1426319" y="32811"/>
                </a:cubicBezTo>
                <a:cubicBezTo>
                  <a:pt x="1428470" y="34580"/>
                  <a:pt x="1429727" y="36758"/>
                  <a:pt x="1430089" y="39345"/>
                </a:cubicBezTo>
                <a:cubicBezTo>
                  <a:pt x="1430451" y="41933"/>
                  <a:pt x="1429803" y="44378"/>
                  <a:pt x="1428147" y="46680"/>
                </a:cubicBezTo>
                <a:cubicBezTo>
                  <a:pt x="1426370" y="48823"/>
                  <a:pt x="1424175" y="50061"/>
                  <a:pt x="1421561" y="50394"/>
                </a:cubicBezTo>
                <a:cubicBezTo>
                  <a:pt x="1418947" y="50728"/>
                  <a:pt x="1416523" y="50099"/>
                  <a:pt x="1414290" y="48508"/>
                </a:cubicBezTo>
                <a:cubicBezTo>
                  <a:pt x="1412602" y="47137"/>
                  <a:pt x="1410762" y="46108"/>
                  <a:pt x="1408770" y="45422"/>
                </a:cubicBezTo>
                <a:cubicBezTo>
                  <a:pt x="1406778" y="44736"/>
                  <a:pt x="1404709" y="44394"/>
                  <a:pt x="1402565" y="44394"/>
                </a:cubicBezTo>
                <a:cubicBezTo>
                  <a:pt x="1397096" y="44533"/>
                  <a:pt x="1392540" y="46426"/>
                  <a:pt x="1388898" y="50071"/>
                </a:cubicBezTo>
                <a:cubicBezTo>
                  <a:pt x="1385257" y="53716"/>
                  <a:pt x="1383366" y="58275"/>
                  <a:pt x="1383226" y="63750"/>
                </a:cubicBezTo>
                <a:cubicBezTo>
                  <a:pt x="1383366" y="69224"/>
                  <a:pt x="1385257" y="73784"/>
                  <a:pt x="1388898" y="77429"/>
                </a:cubicBezTo>
                <a:cubicBezTo>
                  <a:pt x="1392540" y="81074"/>
                  <a:pt x="1397096" y="82966"/>
                  <a:pt x="1402565" y="83106"/>
                </a:cubicBezTo>
                <a:cubicBezTo>
                  <a:pt x="1404709" y="83103"/>
                  <a:pt x="1406778" y="82766"/>
                  <a:pt x="1408770" y="82096"/>
                </a:cubicBezTo>
                <a:cubicBezTo>
                  <a:pt x="1410762" y="81426"/>
                  <a:pt x="1412602" y="80442"/>
                  <a:pt x="1414290" y="79143"/>
                </a:cubicBezTo>
                <a:cubicBezTo>
                  <a:pt x="1416526" y="77476"/>
                  <a:pt x="1418944" y="76810"/>
                  <a:pt x="1421542" y="77143"/>
                </a:cubicBezTo>
                <a:cubicBezTo>
                  <a:pt x="1424140" y="77476"/>
                  <a:pt x="1426291" y="78753"/>
                  <a:pt x="1427994" y="80972"/>
                </a:cubicBezTo>
                <a:cubicBezTo>
                  <a:pt x="1429660" y="83211"/>
                  <a:pt x="1430327" y="85630"/>
                  <a:pt x="1429994" y="88230"/>
                </a:cubicBezTo>
                <a:cubicBezTo>
                  <a:pt x="1429660" y="90831"/>
                  <a:pt x="1428385" y="92983"/>
                  <a:pt x="1426167" y="94688"/>
                </a:cubicBezTo>
                <a:cubicBezTo>
                  <a:pt x="1422728" y="97358"/>
                  <a:pt x="1419023" y="99371"/>
                  <a:pt x="1415051" y="100727"/>
                </a:cubicBezTo>
                <a:cubicBezTo>
                  <a:pt x="1411079" y="102083"/>
                  <a:pt x="1406917" y="102762"/>
                  <a:pt x="1402565" y="102765"/>
                </a:cubicBezTo>
                <a:cubicBezTo>
                  <a:pt x="1395324" y="102682"/>
                  <a:pt x="1388775" y="100902"/>
                  <a:pt x="1382916" y="97426"/>
                </a:cubicBezTo>
                <a:cubicBezTo>
                  <a:pt x="1377057" y="93950"/>
                  <a:pt x="1372391" y="89280"/>
                  <a:pt x="1368918" y="83416"/>
                </a:cubicBezTo>
                <a:cubicBezTo>
                  <a:pt x="1365445" y="77552"/>
                  <a:pt x="1363667" y="70997"/>
                  <a:pt x="1363583" y="63750"/>
                </a:cubicBezTo>
                <a:cubicBezTo>
                  <a:pt x="1363667" y="56503"/>
                  <a:pt x="1365445" y="49947"/>
                  <a:pt x="1368918" y="44083"/>
                </a:cubicBezTo>
                <a:cubicBezTo>
                  <a:pt x="1372391" y="38220"/>
                  <a:pt x="1377057" y="33550"/>
                  <a:pt x="1382916" y="30074"/>
                </a:cubicBezTo>
                <a:cubicBezTo>
                  <a:pt x="1388775" y="26598"/>
                  <a:pt x="1395324" y="24818"/>
                  <a:pt x="1402565" y="24734"/>
                </a:cubicBezTo>
                <a:close/>
                <a:moveTo>
                  <a:pt x="1488313" y="24689"/>
                </a:moveTo>
                <a:cubicBezTo>
                  <a:pt x="1495562" y="24773"/>
                  <a:pt x="1502117" y="26551"/>
                  <a:pt x="1507979" y="30025"/>
                </a:cubicBezTo>
                <a:cubicBezTo>
                  <a:pt x="1513841" y="33498"/>
                  <a:pt x="1518509" y="38166"/>
                  <a:pt x="1521983" y="44028"/>
                </a:cubicBezTo>
                <a:cubicBezTo>
                  <a:pt x="1525456" y="49890"/>
                  <a:pt x="1527235" y="56445"/>
                  <a:pt x="1527318" y="63694"/>
                </a:cubicBezTo>
                <a:cubicBezTo>
                  <a:pt x="1527235" y="70943"/>
                  <a:pt x="1525456" y="77498"/>
                  <a:pt x="1521983" y="83360"/>
                </a:cubicBezTo>
                <a:cubicBezTo>
                  <a:pt x="1518509" y="89222"/>
                  <a:pt x="1513841" y="93890"/>
                  <a:pt x="1507979" y="97363"/>
                </a:cubicBezTo>
                <a:cubicBezTo>
                  <a:pt x="1502117" y="100837"/>
                  <a:pt x="1495562" y="102615"/>
                  <a:pt x="1488313" y="102699"/>
                </a:cubicBezTo>
                <a:cubicBezTo>
                  <a:pt x="1481064" y="102615"/>
                  <a:pt x="1474509" y="100837"/>
                  <a:pt x="1468647" y="97363"/>
                </a:cubicBezTo>
                <a:cubicBezTo>
                  <a:pt x="1462785" y="93890"/>
                  <a:pt x="1458117" y="89222"/>
                  <a:pt x="1454644" y="83360"/>
                </a:cubicBezTo>
                <a:cubicBezTo>
                  <a:pt x="1451170" y="77498"/>
                  <a:pt x="1449392" y="70943"/>
                  <a:pt x="1449308" y="63694"/>
                </a:cubicBezTo>
                <a:cubicBezTo>
                  <a:pt x="1449392" y="56445"/>
                  <a:pt x="1451170" y="49890"/>
                  <a:pt x="1454644" y="44028"/>
                </a:cubicBezTo>
                <a:cubicBezTo>
                  <a:pt x="1458117" y="38166"/>
                  <a:pt x="1462785" y="33498"/>
                  <a:pt x="1468647" y="30025"/>
                </a:cubicBezTo>
                <a:cubicBezTo>
                  <a:pt x="1474509" y="26551"/>
                  <a:pt x="1481064" y="24773"/>
                  <a:pt x="1488313" y="24689"/>
                </a:cubicBezTo>
                <a:close/>
                <a:moveTo>
                  <a:pt x="1078738" y="24689"/>
                </a:moveTo>
                <a:cubicBezTo>
                  <a:pt x="1085987" y="24773"/>
                  <a:pt x="1092542" y="26551"/>
                  <a:pt x="1098404" y="30025"/>
                </a:cubicBezTo>
                <a:cubicBezTo>
                  <a:pt x="1104266" y="33498"/>
                  <a:pt x="1108934" y="38166"/>
                  <a:pt x="1112407" y="44028"/>
                </a:cubicBezTo>
                <a:cubicBezTo>
                  <a:pt x="1115881" y="49890"/>
                  <a:pt x="1117659" y="56445"/>
                  <a:pt x="1117743" y="63694"/>
                </a:cubicBezTo>
                <a:cubicBezTo>
                  <a:pt x="1117659" y="70943"/>
                  <a:pt x="1115881" y="77498"/>
                  <a:pt x="1112407" y="83360"/>
                </a:cubicBezTo>
                <a:cubicBezTo>
                  <a:pt x="1108934" y="89222"/>
                  <a:pt x="1104266" y="93890"/>
                  <a:pt x="1098404" y="97363"/>
                </a:cubicBezTo>
                <a:cubicBezTo>
                  <a:pt x="1092542" y="100837"/>
                  <a:pt x="1085987" y="102615"/>
                  <a:pt x="1078738" y="102699"/>
                </a:cubicBezTo>
                <a:cubicBezTo>
                  <a:pt x="1071489" y="102615"/>
                  <a:pt x="1064934" y="100837"/>
                  <a:pt x="1059072" y="97363"/>
                </a:cubicBezTo>
                <a:cubicBezTo>
                  <a:pt x="1053210" y="93890"/>
                  <a:pt x="1048542" y="89222"/>
                  <a:pt x="1045069" y="83360"/>
                </a:cubicBezTo>
                <a:cubicBezTo>
                  <a:pt x="1041595" y="77498"/>
                  <a:pt x="1039817" y="70943"/>
                  <a:pt x="1039733" y="63694"/>
                </a:cubicBezTo>
                <a:cubicBezTo>
                  <a:pt x="1039817" y="56445"/>
                  <a:pt x="1041595" y="49890"/>
                  <a:pt x="1045069" y="44028"/>
                </a:cubicBezTo>
                <a:cubicBezTo>
                  <a:pt x="1048542" y="38166"/>
                  <a:pt x="1053210" y="33498"/>
                  <a:pt x="1059072" y="30025"/>
                </a:cubicBezTo>
                <a:cubicBezTo>
                  <a:pt x="1064934" y="26551"/>
                  <a:pt x="1071489" y="24773"/>
                  <a:pt x="1078738" y="24689"/>
                </a:cubicBezTo>
                <a:close/>
                <a:moveTo>
                  <a:pt x="849477" y="24689"/>
                </a:moveTo>
                <a:cubicBezTo>
                  <a:pt x="856173" y="24740"/>
                  <a:pt x="862325" y="26351"/>
                  <a:pt x="867935" y="29523"/>
                </a:cubicBezTo>
                <a:cubicBezTo>
                  <a:pt x="873545" y="32695"/>
                  <a:pt x="878212" y="37123"/>
                  <a:pt x="881936" y="42808"/>
                </a:cubicBezTo>
                <a:cubicBezTo>
                  <a:pt x="884244" y="46563"/>
                  <a:pt x="885876" y="50420"/>
                  <a:pt x="886831" y="54380"/>
                </a:cubicBezTo>
                <a:cubicBezTo>
                  <a:pt x="887787" y="58340"/>
                  <a:pt x="887476" y="61850"/>
                  <a:pt x="885898" y="64910"/>
                </a:cubicBezTo>
                <a:cubicBezTo>
                  <a:pt x="884266" y="67086"/>
                  <a:pt x="882234" y="68367"/>
                  <a:pt x="879803" y="68753"/>
                </a:cubicBezTo>
                <a:cubicBezTo>
                  <a:pt x="877370" y="69140"/>
                  <a:pt x="874729" y="69279"/>
                  <a:pt x="871878" y="69171"/>
                </a:cubicBezTo>
                <a:lnTo>
                  <a:pt x="829819" y="69171"/>
                </a:lnTo>
                <a:cubicBezTo>
                  <a:pt x="831280" y="74059"/>
                  <a:pt x="834115" y="77831"/>
                  <a:pt x="838325" y="80486"/>
                </a:cubicBezTo>
                <a:cubicBezTo>
                  <a:pt x="842534" y="83142"/>
                  <a:pt x="847277" y="84504"/>
                  <a:pt x="852553" y="84573"/>
                </a:cubicBezTo>
                <a:cubicBezTo>
                  <a:pt x="857829" y="84643"/>
                  <a:pt x="862798" y="83242"/>
                  <a:pt x="867459" y="80371"/>
                </a:cubicBezTo>
                <a:cubicBezTo>
                  <a:pt x="869602" y="78862"/>
                  <a:pt x="871831" y="78351"/>
                  <a:pt x="874145" y="78837"/>
                </a:cubicBezTo>
                <a:cubicBezTo>
                  <a:pt x="876459" y="79323"/>
                  <a:pt x="878345" y="80652"/>
                  <a:pt x="879803" y="82826"/>
                </a:cubicBezTo>
                <a:cubicBezTo>
                  <a:pt x="881161" y="84980"/>
                  <a:pt x="881644" y="87226"/>
                  <a:pt x="881250" y="89564"/>
                </a:cubicBezTo>
                <a:cubicBezTo>
                  <a:pt x="880857" y="91902"/>
                  <a:pt x="879663" y="93764"/>
                  <a:pt x="877669" y="95150"/>
                </a:cubicBezTo>
                <a:cubicBezTo>
                  <a:pt x="870130" y="100024"/>
                  <a:pt x="862197" y="102550"/>
                  <a:pt x="853868" y="102727"/>
                </a:cubicBezTo>
                <a:cubicBezTo>
                  <a:pt x="845539" y="102905"/>
                  <a:pt x="837854" y="101010"/>
                  <a:pt x="830812" y="97043"/>
                </a:cubicBezTo>
                <a:cubicBezTo>
                  <a:pt x="823770" y="93077"/>
                  <a:pt x="818411" y="87315"/>
                  <a:pt x="814733" y="79757"/>
                </a:cubicBezTo>
                <a:cubicBezTo>
                  <a:pt x="810799" y="71241"/>
                  <a:pt x="809895" y="62794"/>
                  <a:pt x="812023" y="54417"/>
                </a:cubicBezTo>
                <a:cubicBezTo>
                  <a:pt x="814151" y="46040"/>
                  <a:pt x="818531" y="39045"/>
                  <a:pt x="825163" y="33434"/>
                </a:cubicBezTo>
                <a:cubicBezTo>
                  <a:pt x="831794" y="27823"/>
                  <a:pt x="839899" y="24908"/>
                  <a:pt x="849477" y="24689"/>
                </a:cubicBezTo>
                <a:close/>
                <a:moveTo>
                  <a:pt x="620877" y="24689"/>
                </a:moveTo>
                <a:cubicBezTo>
                  <a:pt x="627573" y="24740"/>
                  <a:pt x="633725" y="26351"/>
                  <a:pt x="639335" y="29523"/>
                </a:cubicBezTo>
                <a:cubicBezTo>
                  <a:pt x="644945" y="32695"/>
                  <a:pt x="649612" y="37123"/>
                  <a:pt x="653336" y="42808"/>
                </a:cubicBezTo>
                <a:cubicBezTo>
                  <a:pt x="655644" y="46563"/>
                  <a:pt x="657276" y="50420"/>
                  <a:pt x="658231" y="54380"/>
                </a:cubicBezTo>
                <a:cubicBezTo>
                  <a:pt x="659187" y="58340"/>
                  <a:pt x="658876" y="61850"/>
                  <a:pt x="657298" y="64910"/>
                </a:cubicBezTo>
                <a:cubicBezTo>
                  <a:pt x="655666" y="67086"/>
                  <a:pt x="653634" y="68367"/>
                  <a:pt x="651203" y="68753"/>
                </a:cubicBezTo>
                <a:cubicBezTo>
                  <a:pt x="648770" y="69140"/>
                  <a:pt x="646129" y="69279"/>
                  <a:pt x="643278" y="69171"/>
                </a:cubicBezTo>
                <a:lnTo>
                  <a:pt x="601219" y="69171"/>
                </a:lnTo>
                <a:cubicBezTo>
                  <a:pt x="602680" y="74059"/>
                  <a:pt x="605515" y="77831"/>
                  <a:pt x="609725" y="80486"/>
                </a:cubicBezTo>
                <a:cubicBezTo>
                  <a:pt x="613934" y="83142"/>
                  <a:pt x="618677" y="84504"/>
                  <a:pt x="623953" y="84573"/>
                </a:cubicBezTo>
                <a:cubicBezTo>
                  <a:pt x="629229" y="84643"/>
                  <a:pt x="634198" y="83242"/>
                  <a:pt x="638859" y="80371"/>
                </a:cubicBezTo>
                <a:cubicBezTo>
                  <a:pt x="641002" y="78862"/>
                  <a:pt x="643231" y="78351"/>
                  <a:pt x="645545" y="78837"/>
                </a:cubicBezTo>
                <a:cubicBezTo>
                  <a:pt x="647859" y="79323"/>
                  <a:pt x="649745" y="80652"/>
                  <a:pt x="651203" y="82826"/>
                </a:cubicBezTo>
                <a:cubicBezTo>
                  <a:pt x="652561" y="84980"/>
                  <a:pt x="653044" y="87226"/>
                  <a:pt x="652650" y="89564"/>
                </a:cubicBezTo>
                <a:cubicBezTo>
                  <a:pt x="652257" y="91902"/>
                  <a:pt x="651063" y="93764"/>
                  <a:pt x="649069" y="95150"/>
                </a:cubicBezTo>
                <a:cubicBezTo>
                  <a:pt x="641530" y="100024"/>
                  <a:pt x="633597" y="102550"/>
                  <a:pt x="625268" y="102727"/>
                </a:cubicBezTo>
                <a:cubicBezTo>
                  <a:pt x="616939" y="102905"/>
                  <a:pt x="609254" y="101010"/>
                  <a:pt x="602212" y="97043"/>
                </a:cubicBezTo>
                <a:cubicBezTo>
                  <a:pt x="595170" y="93077"/>
                  <a:pt x="589811" y="87315"/>
                  <a:pt x="586133" y="79757"/>
                </a:cubicBezTo>
                <a:cubicBezTo>
                  <a:pt x="582199" y="71241"/>
                  <a:pt x="581295" y="62794"/>
                  <a:pt x="583423" y="54417"/>
                </a:cubicBezTo>
                <a:cubicBezTo>
                  <a:pt x="585551" y="46040"/>
                  <a:pt x="589931" y="39045"/>
                  <a:pt x="596563" y="33434"/>
                </a:cubicBezTo>
                <a:cubicBezTo>
                  <a:pt x="603194" y="27823"/>
                  <a:pt x="611299" y="24908"/>
                  <a:pt x="620877" y="24689"/>
                </a:cubicBezTo>
                <a:close/>
                <a:moveTo>
                  <a:pt x="1579296" y="24537"/>
                </a:moveTo>
                <a:cubicBezTo>
                  <a:pt x="1583900" y="24565"/>
                  <a:pt x="1588188" y="25422"/>
                  <a:pt x="1592159" y="27106"/>
                </a:cubicBezTo>
                <a:cubicBezTo>
                  <a:pt x="1596131" y="28790"/>
                  <a:pt x="1599616" y="31131"/>
                  <a:pt x="1602613" y="34129"/>
                </a:cubicBezTo>
                <a:cubicBezTo>
                  <a:pt x="1605687" y="31131"/>
                  <a:pt x="1609209" y="28790"/>
                  <a:pt x="1613181" y="27106"/>
                </a:cubicBezTo>
                <a:cubicBezTo>
                  <a:pt x="1617153" y="25422"/>
                  <a:pt x="1621403" y="24565"/>
                  <a:pt x="1625930" y="24537"/>
                </a:cubicBezTo>
                <a:cubicBezTo>
                  <a:pt x="1635318" y="24778"/>
                  <a:pt x="1643140" y="28026"/>
                  <a:pt x="1649397" y="34283"/>
                </a:cubicBezTo>
                <a:cubicBezTo>
                  <a:pt x="1655654" y="40539"/>
                  <a:pt x="1658903" y="48358"/>
                  <a:pt x="1659144" y="57741"/>
                </a:cubicBezTo>
                <a:lnTo>
                  <a:pt x="1659144" y="91726"/>
                </a:lnTo>
                <a:cubicBezTo>
                  <a:pt x="1659071" y="94466"/>
                  <a:pt x="1658113" y="96758"/>
                  <a:pt x="1656270" y="98603"/>
                </a:cubicBezTo>
                <a:cubicBezTo>
                  <a:pt x="1654427" y="100448"/>
                  <a:pt x="1652137" y="101407"/>
                  <a:pt x="1649400" y="101480"/>
                </a:cubicBezTo>
                <a:cubicBezTo>
                  <a:pt x="1646590" y="101407"/>
                  <a:pt x="1644255" y="100448"/>
                  <a:pt x="1642396" y="98603"/>
                </a:cubicBezTo>
                <a:cubicBezTo>
                  <a:pt x="1640538" y="96758"/>
                  <a:pt x="1639573" y="94466"/>
                  <a:pt x="1639504" y="91726"/>
                </a:cubicBezTo>
                <a:lnTo>
                  <a:pt x="1639504" y="57741"/>
                </a:lnTo>
                <a:cubicBezTo>
                  <a:pt x="1639405" y="53909"/>
                  <a:pt x="1638077" y="50715"/>
                  <a:pt x="1635519" y="48159"/>
                </a:cubicBezTo>
                <a:cubicBezTo>
                  <a:pt x="1632962" y="45603"/>
                  <a:pt x="1629765" y="44276"/>
                  <a:pt x="1625930" y="44177"/>
                </a:cubicBezTo>
                <a:cubicBezTo>
                  <a:pt x="1622102" y="44276"/>
                  <a:pt x="1618931" y="45603"/>
                  <a:pt x="1616418" y="48159"/>
                </a:cubicBezTo>
                <a:cubicBezTo>
                  <a:pt x="1613905" y="50715"/>
                  <a:pt x="1612602" y="53909"/>
                  <a:pt x="1612510" y="57741"/>
                </a:cubicBezTo>
                <a:lnTo>
                  <a:pt x="1612510" y="91726"/>
                </a:lnTo>
                <a:cubicBezTo>
                  <a:pt x="1612440" y="94466"/>
                  <a:pt x="1611476" y="96758"/>
                  <a:pt x="1609617" y="98603"/>
                </a:cubicBezTo>
                <a:cubicBezTo>
                  <a:pt x="1607758" y="100448"/>
                  <a:pt x="1605423" y="101407"/>
                  <a:pt x="1602613" y="101480"/>
                </a:cubicBezTo>
                <a:cubicBezTo>
                  <a:pt x="1599809" y="101407"/>
                  <a:pt x="1597500" y="100448"/>
                  <a:pt x="1595686" y="98603"/>
                </a:cubicBezTo>
                <a:cubicBezTo>
                  <a:pt x="1593872" y="96758"/>
                  <a:pt x="1592933" y="94466"/>
                  <a:pt x="1592869" y="91726"/>
                </a:cubicBezTo>
                <a:lnTo>
                  <a:pt x="1592869" y="57741"/>
                </a:lnTo>
                <a:cubicBezTo>
                  <a:pt x="1592771" y="53909"/>
                  <a:pt x="1591443" y="50715"/>
                  <a:pt x="1588885" y="48159"/>
                </a:cubicBezTo>
                <a:cubicBezTo>
                  <a:pt x="1586327" y="45603"/>
                  <a:pt x="1583131" y="44276"/>
                  <a:pt x="1579296" y="44177"/>
                </a:cubicBezTo>
                <a:cubicBezTo>
                  <a:pt x="1575461" y="44276"/>
                  <a:pt x="1572265" y="45603"/>
                  <a:pt x="1569707" y="48159"/>
                </a:cubicBezTo>
                <a:cubicBezTo>
                  <a:pt x="1567149" y="50715"/>
                  <a:pt x="1565822" y="53909"/>
                  <a:pt x="1565723" y="57741"/>
                </a:cubicBezTo>
                <a:lnTo>
                  <a:pt x="1565723" y="91726"/>
                </a:lnTo>
                <a:cubicBezTo>
                  <a:pt x="1565650" y="94466"/>
                  <a:pt x="1564692" y="96758"/>
                  <a:pt x="1562849" y="98603"/>
                </a:cubicBezTo>
                <a:cubicBezTo>
                  <a:pt x="1561006" y="100448"/>
                  <a:pt x="1558716" y="101407"/>
                  <a:pt x="1555979" y="101480"/>
                </a:cubicBezTo>
                <a:cubicBezTo>
                  <a:pt x="1553168" y="101407"/>
                  <a:pt x="1550834" y="100448"/>
                  <a:pt x="1548975" y="98603"/>
                </a:cubicBezTo>
                <a:cubicBezTo>
                  <a:pt x="1547116" y="96758"/>
                  <a:pt x="1546152" y="94466"/>
                  <a:pt x="1546082" y="91726"/>
                </a:cubicBezTo>
                <a:lnTo>
                  <a:pt x="1546082" y="34585"/>
                </a:lnTo>
                <a:cubicBezTo>
                  <a:pt x="1546146" y="31934"/>
                  <a:pt x="1547046" y="29739"/>
                  <a:pt x="1548785" y="28001"/>
                </a:cubicBezTo>
                <a:cubicBezTo>
                  <a:pt x="1550523" y="26262"/>
                  <a:pt x="1552718" y="25362"/>
                  <a:pt x="1555370" y="25298"/>
                </a:cubicBezTo>
                <a:cubicBezTo>
                  <a:pt x="1556835" y="25317"/>
                  <a:pt x="1558205" y="25660"/>
                  <a:pt x="1559480" y="26326"/>
                </a:cubicBezTo>
                <a:cubicBezTo>
                  <a:pt x="1560756" y="26992"/>
                  <a:pt x="1561821" y="27867"/>
                  <a:pt x="1562678" y="28952"/>
                </a:cubicBezTo>
                <a:cubicBezTo>
                  <a:pt x="1565122" y="27569"/>
                  <a:pt x="1567738" y="26491"/>
                  <a:pt x="1570528" y="25717"/>
                </a:cubicBezTo>
                <a:cubicBezTo>
                  <a:pt x="1573316" y="24943"/>
                  <a:pt x="1576239" y="24549"/>
                  <a:pt x="1579296" y="24537"/>
                </a:cubicBezTo>
                <a:close/>
                <a:moveTo>
                  <a:pt x="1260628" y="24537"/>
                </a:moveTo>
                <a:cubicBezTo>
                  <a:pt x="1264611" y="24556"/>
                  <a:pt x="1268423" y="25127"/>
                  <a:pt x="1272063" y="26250"/>
                </a:cubicBezTo>
                <a:cubicBezTo>
                  <a:pt x="1275703" y="27373"/>
                  <a:pt x="1279056" y="28933"/>
                  <a:pt x="1282124" y="30932"/>
                </a:cubicBezTo>
                <a:cubicBezTo>
                  <a:pt x="1282910" y="29225"/>
                  <a:pt x="1284078" y="27842"/>
                  <a:pt x="1285625" y="26783"/>
                </a:cubicBezTo>
                <a:cubicBezTo>
                  <a:pt x="1287174" y="25723"/>
                  <a:pt x="1288950" y="25177"/>
                  <a:pt x="1290954" y="25146"/>
                </a:cubicBezTo>
                <a:cubicBezTo>
                  <a:pt x="1293686" y="25212"/>
                  <a:pt x="1295950" y="26145"/>
                  <a:pt x="1297749" y="27944"/>
                </a:cubicBezTo>
                <a:cubicBezTo>
                  <a:pt x="1299548" y="29742"/>
                  <a:pt x="1300480" y="32007"/>
                  <a:pt x="1300547" y="34738"/>
                </a:cubicBezTo>
                <a:lnTo>
                  <a:pt x="1300547" y="95849"/>
                </a:lnTo>
                <a:cubicBezTo>
                  <a:pt x="1300356" y="105030"/>
                  <a:pt x="1297624" y="112828"/>
                  <a:pt x="1292349" y="119243"/>
                </a:cubicBezTo>
                <a:cubicBezTo>
                  <a:pt x="1287074" y="125657"/>
                  <a:pt x="1280402" y="129928"/>
                  <a:pt x="1272332" y="132055"/>
                </a:cubicBezTo>
                <a:cubicBezTo>
                  <a:pt x="1264262" y="134181"/>
                  <a:pt x="1255939" y="133403"/>
                  <a:pt x="1247362" y="129719"/>
                </a:cubicBezTo>
                <a:cubicBezTo>
                  <a:pt x="1244961" y="128497"/>
                  <a:pt x="1243322" y="126712"/>
                  <a:pt x="1242445" y="124365"/>
                </a:cubicBezTo>
                <a:cubicBezTo>
                  <a:pt x="1241569" y="122018"/>
                  <a:pt x="1241683" y="119585"/>
                  <a:pt x="1242788" y="117066"/>
                </a:cubicBezTo>
                <a:cubicBezTo>
                  <a:pt x="1244020" y="114594"/>
                  <a:pt x="1245825" y="112933"/>
                  <a:pt x="1248201" y="112083"/>
                </a:cubicBezTo>
                <a:cubicBezTo>
                  <a:pt x="1250577" y="111233"/>
                  <a:pt x="1252991" y="111368"/>
                  <a:pt x="1255443" y="112486"/>
                </a:cubicBezTo>
                <a:cubicBezTo>
                  <a:pt x="1261539" y="114913"/>
                  <a:pt x="1267073" y="114714"/>
                  <a:pt x="1272044" y="111892"/>
                </a:cubicBezTo>
                <a:cubicBezTo>
                  <a:pt x="1277015" y="109070"/>
                  <a:pt x="1280071" y="104635"/>
                  <a:pt x="1281210" y="98590"/>
                </a:cubicBezTo>
                <a:cubicBezTo>
                  <a:pt x="1278218" y="100429"/>
                  <a:pt x="1274979" y="101850"/>
                  <a:pt x="1271491" y="102853"/>
                </a:cubicBezTo>
                <a:cubicBezTo>
                  <a:pt x="1268004" y="103855"/>
                  <a:pt x="1264382" y="104363"/>
                  <a:pt x="1260628" y="104375"/>
                </a:cubicBezTo>
                <a:cubicBezTo>
                  <a:pt x="1253176" y="104292"/>
                  <a:pt x="1246451" y="102479"/>
                  <a:pt x="1240453" y="98938"/>
                </a:cubicBezTo>
                <a:cubicBezTo>
                  <a:pt x="1234456" y="95397"/>
                  <a:pt x="1229687" y="90627"/>
                  <a:pt x="1226145" y="84630"/>
                </a:cubicBezTo>
                <a:cubicBezTo>
                  <a:pt x="1222604" y="78633"/>
                  <a:pt x="1220792" y="71908"/>
                  <a:pt x="1220708" y="64456"/>
                </a:cubicBezTo>
                <a:cubicBezTo>
                  <a:pt x="1220792" y="57052"/>
                  <a:pt x="1222604" y="50350"/>
                  <a:pt x="1226145" y="44350"/>
                </a:cubicBezTo>
                <a:cubicBezTo>
                  <a:pt x="1229687" y="38350"/>
                  <a:pt x="1234456" y="33569"/>
                  <a:pt x="1240453" y="30008"/>
                </a:cubicBezTo>
                <a:cubicBezTo>
                  <a:pt x="1246451" y="26447"/>
                  <a:pt x="1253176" y="24623"/>
                  <a:pt x="1260628" y="24537"/>
                </a:cubicBezTo>
                <a:close/>
                <a:moveTo>
                  <a:pt x="1169721" y="24537"/>
                </a:moveTo>
                <a:cubicBezTo>
                  <a:pt x="1179102" y="24778"/>
                  <a:pt x="1186898" y="28026"/>
                  <a:pt x="1193111" y="34283"/>
                </a:cubicBezTo>
                <a:cubicBezTo>
                  <a:pt x="1199324" y="40539"/>
                  <a:pt x="1202548" y="48358"/>
                  <a:pt x="1202782" y="57741"/>
                </a:cubicBezTo>
                <a:lnTo>
                  <a:pt x="1202782" y="91726"/>
                </a:lnTo>
                <a:cubicBezTo>
                  <a:pt x="1202719" y="94466"/>
                  <a:pt x="1201780" y="96758"/>
                  <a:pt x="1199966" y="98603"/>
                </a:cubicBezTo>
                <a:cubicBezTo>
                  <a:pt x="1198151" y="100448"/>
                  <a:pt x="1195842" y="101407"/>
                  <a:pt x="1193038" y="101480"/>
                </a:cubicBezTo>
                <a:cubicBezTo>
                  <a:pt x="1190234" y="101407"/>
                  <a:pt x="1187925" y="100448"/>
                  <a:pt x="1186111" y="98603"/>
                </a:cubicBezTo>
                <a:cubicBezTo>
                  <a:pt x="1184296" y="96758"/>
                  <a:pt x="1183357" y="94466"/>
                  <a:pt x="1183294" y="91726"/>
                </a:cubicBezTo>
                <a:lnTo>
                  <a:pt x="1183294" y="57741"/>
                </a:lnTo>
                <a:cubicBezTo>
                  <a:pt x="1183195" y="53909"/>
                  <a:pt x="1181867" y="50715"/>
                  <a:pt x="1179310" y="48159"/>
                </a:cubicBezTo>
                <a:cubicBezTo>
                  <a:pt x="1176752" y="45603"/>
                  <a:pt x="1173556" y="44276"/>
                  <a:pt x="1169721" y="44177"/>
                </a:cubicBezTo>
                <a:cubicBezTo>
                  <a:pt x="1165886" y="44276"/>
                  <a:pt x="1162690" y="45603"/>
                  <a:pt x="1160132" y="48159"/>
                </a:cubicBezTo>
                <a:cubicBezTo>
                  <a:pt x="1157574" y="50715"/>
                  <a:pt x="1156246" y="53909"/>
                  <a:pt x="1156148" y="57741"/>
                </a:cubicBezTo>
                <a:lnTo>
                  <a:pt x="1156148" y="91726"/>
                </a:lnTo>
                <a:cubicBezTo>
                  <a:pt x="1156075" y="94466"/>
                  <a:pt x="1155117" y="96758"/>
                  <a:pt x="1153274" y="98603"/>
                </a:cubicBezTo>
                <a:cubicBezTo>
                  <a:pt x="1151431" y="100448"/>
                  <a:pt x="1149141" y="101407"/>
                  <a:pt x="1146403" y="101480"/>
                </a:cubicBezTo>
                <a:cubicBezTo>
                  <a:pt x="1143593" y="101407"/>
                  <a:pt x="1141259" y="100448"/>
                  <a:pt x="1139400" y="98603"/>
                </a:cubicBezTo>
                <a:cubicBezTo>
                  <a:pt x="1137541" y="96758"/>
                  <a:pt x="1136577" y="94466"/>
                  <a:pt x="1136507" y="91726"/>
                </a:cubicBezTo>
                <a:lnTo>
                  <a:pt x="1136507" y="34585"/>
                </a:lnTo>
                <a:cubicBezTo>
                  <a:pt x="1136571" y="31934"/>
                  <a:pt x="1137471" y="29739"/>
                  <a:pt x="1139210" y="28001"/>
                </a:cubicBezTo>
                <a:cubicBezTo>
                  <a:pt x="1140948" y="26262"/>
                  <a:pt x="1143143" y="25362"/>
                  <a:pt x="1145794" y="25298"/>
                </a:cubicBezTo>
                <a:cubicBezTo>
                  <a:pt x="1147260" y="25317"/>
                  <a:pt x="1148630" y="25660"/>
                  <a:pt x="1149905" y="26326"/>
                </a:cubicBezTo>
                <a:cubicBezTo>
                  <a:pt x="1151180" y="26992"/>
                  <a:pt x="1152246" y="27867"/>
                  <a:pt x="1153102" y="28952"/>
                </a:cubicBezTo>
                <a:cubicBezTo>
                  <a:pt x="1155547" y="27569"/>
                  <a:pt x="1158163" y="26491"/>
                  <a:pt x="1160952" y="25717"/>
                </a:cubicBezTo>
                <a:cubicBezTo>
                  <a:pt x="1163741" y="24943"/>
                  <a:pt x="1166664" y="24549"/>
                  <a:pt x="1169721" y="24537"/>
                </a:cubicBezTo>
                <a:close/>
                <a:moveTo>
                  <a:pt x="941121" y="24537"/>
                </a:moveTo>
                <a:cubicBezTo>
                  <a:pt x="945725" y="24565"/>
                  <a:pt x="950012" y="25422"/>
                  <a:pt x="953984" y="27106"/>
                </a:cubicBezTo>
                <a:cubicBezTo>
                  <a:pt x="957956" y="28790"/>
                  <a:pt x="961441" y="31131"/>
                  <a:pt x="964438" y="34129"/>
                </a:cubicBezTo>
                <a:cubicBezTo>
                  <a:pt x="967512" y="31131"/>
                  <a:pt x="971034" y="28790"/>
                  <a:pt x="975006" y="27106"/>
                </a:cubicBezTo>
                <a:cubicBezTo>
                  <a:pt x="978978" y="25422"/>
                  <a:pt x="983228" y="24565"/>
                  <a:pt x="987755" y="24537"/>
                </a:cubicBezTo>
                <a:cubicBezTo>
                  <a:pt x="997142" y="24778"/>
                  <a:pt x="1004964" y="28026"/>
                  <a:pt x="1011222" y="34283"/>
                </a:cubicBezTo>
                <a:cubicBezTo>
                  <a:pt x="1017479" y="40539"/>
                  <a:pt x="1020728" y="48358"/>
                  <a:pt x="1020969" y="57741"/>
                </a:cubicBezTo>
                <a:lnTo>
                  <a:pt x="1020969" y="91726"/>
                </a:lnTo>
                <a:cubicBezTo>
                  <a:pt x="1020896" y="94466"/>
                  <a:pt x="1019938" y="96758"/>
                  <a:pt x="1018095" y="98603"/>
                </a:cubicBezTo>
                <a:cubicBezTo>
                  <a:pt x="1016252" y="100448"/>
                  <a:pt x="1013962" y="101407"/>
                  <a:pt x="1011225" y="101480"/>
                </a:cubicBezTo>
                <a:cubicBezTo>
                  <a:pt x="1008414" y="101407"/>
                  <a:pt x="1006080" y="100448"/>
                  <a:pt x="1004221" y="98603"/>
                </a:cubicBezTo>
                <a:cubicBezTo>
                  <a:pt x="1002362" y="96758"/>
                  <a:pt x="1001398" y="94466"/>
                  <a:pt x="1001328" y="91726"/>
                </a:cubicBezTo>
                <a:lnTo>
                  <a:pt x="1001328" y="57741"/>
                </a:lnTo>
                <a:cubicBezTo>
                  <a:pt x="1001230" y="53909"/>
                  <a:pt x="999902" y="50715"/>
                  <a:pt x="997344" y="48159"/>
                </a:cubicBezTo>
                <a:cubicBezTo>
                  <a:pt x="994786" y="45603"/>
                  <a:pt x="991590" y="44276"/>
                  <a:pt x="987755" y="44177"/>
                </a:cubicBezTo>
                <a:cubicBezTo>
                  <a:pt x="983927" y="44276"/>
                  <a:pt x="980756" y="45603"/>
                  <a:pt x="978242" y="48159"/>
                </a:cubicBezTo>
                <a:cubicBezTo>
                  <a:pt x="975729" y="50715"/>
                  <a:pt x="974427" y="53909"/>
                  <a:pt x="974335" y="57741"/>
                </a:cubicBezTo>
                <a:lnTo>
                  <a:pt x="974335" y="91726"/>
                </a:lnTo>
                <a:cubicBezTo>
                  <a:pt x="974265" y="94466"/>
                  <a:pt x="973301" y="96758"/>
                  <a:pt x="971442" y="98603"/>
                </a:cubicBezTo>
                <a:cubicBezTo>
                  <a:pt x="969583" y="100448"/>
                  <a:pt x="967248" y="101407"/>
                  <a:pt x="964438" y="101480"/>
                </a:cubicBezTo>
                <a:cubicBezTo>
                  <a:pt x="961634" y="101407"/>
                  <a:pt x="959325" y="100448"/>
                  <a:pt x="957511" y="98603"/>
                </a:cubicBezTo>
                <a:cubicBezTo>
                  <a:pt x="955696" y="96758"/>
                  <a:pt x="954757" y="94466"/>
                  <a:pt x="954694" y="91726"/>
                </a:cubicBezTo>
                <a:lnTo>
                  <a:pt x="954694" y="57741"/>
                </a:lnTo>
                <a:cubicBezTo>
                  <a:pt x="954595" y="53909"/>
                  <a:pt x="953267" y="50715"/>
                  <a:pt x="950710" y="48159"/>
                </a:cubicBezTo>
                <a:cubicBezTo>
                  <a:pt x="948152" y="45603"/>
                  <a:pt x="944956" y="44276"/>
                  <a:pt x="941121" y="44177"/>
                </a:cubicBezTo>
                <a:cubicBezTo>
                  <a:pt x="937286" y="44276"/>
                  <a:pt x="934090" y="45603"/>
                  <a:pt x="931532" y="48159"/>
                </a:cubicBezTo>
                <a:cubicBezTo>
                  <a:pt x="928974" y="50715"/>
                  <a:pt x="927646" y="53909"/>
                  <a:pt x="927548" y="57741"/>
                </a:cubicBezTo>
                <a:lnTo>
                  <a:pt x="927548" y="91726"/>
                </a:lnTo>
                <a:cubicBezTo>
                  <a:pt x="927475" y="94466"/>
                  <a:pt x="926517" y="96758"/>
                  <a:pt x="924674" y="98603"/>
                </a:cubicBezTo>
                <a:cubicBezTo>
                  <a:pt x="922831" y="100448"/>
                  <a:pt x="920541" y="101407"/>
                  <a:pt x="917803" y="101480"/>
                </a:cubicBezTo>
                <a:cubicBezTo>
                  <a:pt x="914993" y="101407"/>
                  <a:pt x="912659" y="100448"/>
                  <a:pt x="910800" y="98603"/>
                </a:cubicBezTo>
                <a:cubicBezTo>
                  <a:pt x="908941" y="96758"/>
                  <a:pt x="907977" y="94466"/>
                  <a:pt x="907907" y="91726"/>
                </a:cubicBezTo>
                <a:lnTo>
                  <a:pt x="907907" y="34585"/>
                </a:lnTo>
                <a:cubicBezTo>
                  <a:pt x="907971" y="31934"/>
                  <a:pt x="908871" y="29739"/>
                  <a:pt x="910610" y="28001"/>
                </a:cubicBezTo>
                <a:cubicBezTo>
                  <a:pt x="912348" y="26262"/>
                  <a:pt x="914543" y="25362"/>
                  <a:pt x="917194" y="25298"/>
                </a:cubicBezTo>
                <a:cubicBezTo>
                  <a:pt x="918660" y="25317"/>
                  <a:pt x="920030" y="25660"/>
                  <a:pt x="921305" y="26326"/>
                </a:cubicBezTo>
                <a:cubicBezTo>
                  <a:pt x="922580" y="26992"/>
                  <a:pt x="923646" y="27867"/>
                  <a:pt x="924502" y="28952"/>
                </a:cubicBezTo>
                <a:cubicBezTo>
                  <a:pt x="926947" y="27569"/>
                  <a:pt x="929563" y="26491"/>
                  <a:pt x="932352" y="25717"/>
                </a:cubicBezTo>
                <a:cubicBezTo>
                  <a:pt x="935141" y="24943"/>
                  <a:pt x="938064" y="24549"/>
                  <a:pt x="941121" y="24537"/>
                </a:cubicBezTo>
                <a:close/>
                <a:moveTo>
                  <a:pt x="712521" y="24537"/>
                </a:moveTo>
                <a:cubicBezTo>
                  <a:pt x="717125" y="24565"/>
                  <a:pt x="721412" y="25422"/>
                  <a:pt x="725384" y="27106"/>
                </a:cubicBezTo>
                <a:cubicBezTo>
                  <a:pt x="729356" y="28790"/>
                  <a:pt x="732841" y="31131"/>
                  <a:pt x="735838" y="34129"/>
                </a:cubicBezTo>
                <a:cubicBezTo>
                  <a:pt x="738912" y="31131"/>
                  <a:pt x="742434" y="28790"/>
                  <a:pt x="746406" y="27106"/>
                </a:cubicBezTo>
                <a:cubicBezTo>
                  <a:pt x="750378" y="25422"/>
                  <a:pt x="754628" y="24565"/>
                  <a:pt x="759155" y="24537"/>
                </a:cubicBezTo>
                <a:cubicBezTo>
                  <a:pt x="768542" y="24778"/>
                  <a:pt x="776364" y="28026"/>
                  <a:pt x="782622" y="34283"/>
                </a:cubicBezTo>
                <a:cubicBezTo>
                  <a:pt x="788879" y="40539"/>
                  <a:pt x="792128" y="48358"/>
                  <a:pt x="792369" y="57741"/>
                </a:cubicBezTo>
                <a:lnTo>
                  <a:pt x="792369" y="91726"/>
                </a:lnTo>
                <a:cubicBezTo>
                  <a:pt x="792296" y="94466"/>
                  <a:pt x="791338" y="96758"/>
                  <a:pt x="789495" y="98603"/>
                </a:cubicBezTo>
                <a:cubicBezTo>
                  <a:pt x="787652" y="100448"/>
                  <a:pt x="785362" y="101407"/>
                  <a:pt x="782625" y="101480"/>
                </a:cubicBezTo>
                <a:cubicBezTo>
                  <a:pt x="779814" y="101407"/>
                  <a:pt x="777480" y="100448"/>
                  <a:pt x="775621" y="98603"/>
                </a:cubicBezTo>
                <a:cubicBezTo>
                  <a:pt x="773762" y="96758"/>
                  <a:pt x="772798" y="94466"/>
                  <a:pt x="772728" y="91726"/>
                </a:cubicBezTo>
                <a:lnTo>
                  <a:pt x="772728" y="57741"/>
                </a:lnTo>
                <a:cubicBezTo>
                  <a:pt x="772630" y="53909"/>
                  <a:pt x="771302" y="50715"/>
                  <a:pt x="768744" y="48159"/>
                </a:cubicBezTo>
                <a:cubicBezTo>
                  <a:pt x="766186" y="45603"/>
                  <a:pt x="762990" y="44276"/>
                  <a:pt x="759155" y="44177"/>
                </a:cubicBezTo>
                <a:cubicBezTo>
                  <a:pt x="755327" y="44276"/>
                  <a:pt x="752156" y="45603"/>
                  <a:pt x="749642" y="48159"/>
                </a:cubicBezTo>
                <a:cubicBezTo>
                  <a:pt x="747129" y="50715"/>
                  <a:pt x="745827" y="53909"/>
                  <a:pt x="745735" y="57741"/>
                </a:cubicBezTo>
                <a:lnTo>
                  <a:pt x="745735" y="91726"/>
                </a:lnTo>
                <a:cubicBezTo>
                  <a:pt x="745665" y="94466"/>
                  <a:pt x="744701" y="96758"/>
                  <a:pt x="742842" y="98603"/>
                </a:cubicBezTo>
                <a:cubicBezTo>
                  <a:pt x="740983" y="100448"/>
                  <a:pt x="738648" y="101407"/>
                  <a:pt x="735838" y="101480"/>
                </a:cubicBezTo>
                <a:cubicBezTo>
                  <a:pt x="733034" y="101407"/>
                  <a:pt x="730725" y="100448"/>
                  <a:pt x="728911" y="98603"/>
                </a:cubicBezTo>
                <a:cubicBezTo>
                  <a:pt x="727096" y="96758"/>
                  <a:pt x="726157" y="94466"/>
                  <a:pt x="726094" y="91726"/>
                </a:cubicBezTo>
                <a:lnTo>
                  <a:pt x="726094" y="57741"/>
                </a:lnTo>
                <a:cubicBezTo>
                  <a:pt x="725995" y="53909"/>
                  <a:pt x="724667" y="50715"/>
                  <a:pt x="722110" y="48159"/>
                </a:cubicBezTo>
                <a:cubicBezTo>
                  <a:pt x="719552" y="45603"/>
                  <a:pt x="716356" y="44276"/>
                  <a:pt x="712521" y="44177"/>
                </a:cubicBezTo>
                <a:cubicBezTo>
                  <a:pt x="708686" y="44276"/>
                  <a:pt x="705490" y="45603"/>
                  <a:pt x="702932" y="48159"/>
                </a:cubicBezTo>
                <a:cubicBezTo>
                  <a:pt x="700374" y="50715"/>
                  <a:pt x="699046" y="53909"/>
                  <a:pt x="698948" y="57741"/>
                </a:cubicBezTo>
                <a:lnTo>
                  <a:pt x="698948" y="91726"/>
                </a:lnTo>
                <a:cubicBezTo>
                  <a:pt x="698875" y="94466"/>
                  <a:pt x="697917" y="96758"/>
                  <a:pt x="696074" y="98603"/>
                </a:cubicBezTo>
                <a:cubicBezTo>
                  <a:pt x="694231" y="100448"/>
                  <a:pt x="691941" y="101407"/>
                  <a:pt x="689203" y="101480"/>
                </a:cubicBezTo>
                <a:cubicBezTo>
                  <a:pt x="686393" y="101407"/>
                  <a:pt x="684059" y="100448"/>
                  <a:pt x="682200" y="98603"/>
                </a:cubicBezTo>
                <a:cubicBezTo>
                  <a:pt x="680341" y="96758"/>
                  <a:pt x="679377" y="94466"/>
                  <a:pt x="679307" y="91726"/>
                </a:cubicBezTo>
                <a:lnTo>
                  <a:pt x="679307" y="34585"/>
                </a:lnTo>
                <a:cubicBezTo>
                  <a:pt x="679371" y="31934"/>
                  <a:pt x="680271" y="29739"/>
                  <a:pt x="682010" y="28001"/>
                </a:cubicBezTo>
                <a:cubicBezTo>
                  <a:pt x="683748" y="26262"/>
                  <a:pt x="685943" y="25362"/>
                  <a:pt x="688594" y="25298"/>
                </a:cubicBezTo>
                <a:cubicBezTo>
                  <a:pt x="690060" y="25317"/>
                  <a:pt x="691430" y="25660"/>
                  <a:pt x="692705" y="26326"/>
                </a:cubicBezTo>
                <a:cubicBezTo>
                  <a:pt x="693980" y="26992"/>
                  <a:pt x="695046" y="27867"/>
                  <a:pt x="695902" y="28952"/>
                </a:cubicBezTo>
                <a:cubicBezTo>
                  <a:pt x="698347" y="27569"/>
                  <a:pt x="700963" y="26491"/>
                  <a:pt x="703752" y="25717"/>
                </a:cubicBezTo>
                <a:cubicBezTo>
                  <a:pt x="706541" y="24943"/>
                  <a:pt x="709464" y="24549"/>
                  <a:pt x="712521" y="24537"/>
                </a:cubicBezTo>
                <a:close/>
                <a:moveTo>
                  <a:pt x="451078" y="1067"/>
                </a:moveTo>
                <a:cubicBezTo>
                  <a:pt x="453816" y="1137"/>
                  <a:pt x="456106" y="2102"/>
                  <a:pt x="457949" y="3963"/>
                </a:cubicBezTo>
                <a:cubicBezTo>
                  <a:pt x="459792" y="5823"/>
                  <a:pt x="460750" y="8160"/>
                  <a:pt x="460823" y="10973"/>
                </a:cubicBezTo>
                <a:lnTo>
                  <a:pt x="460823" y="25299"/>
                </a:lnTo>
                <a:lnTo>
                  <a:pt x="475453" y="25299"/>
                </a:lnTo>
                <a:cubicBezTo>
                  <a:pt x="477869" y="25362"/>
                  <a:pt x="479857" y="26187"/>
                  <a:pt x="481416" y="27772"/>
                </a:cubicBezTo>
                <a:cubicBezTo>
                  <a:pt x="482975" y="29358"/>
                  <a:pt x="483781" y="31324"/>
                  <a:pt x="483835" y="33671"/>
                </a:cubicBezTo>
                <a:cubicBezTo>
                  <a:pt x="483781" y="36018"/>
                  <a:pt x="482975" y="37984"/>
                  <a:pt x="481416" y="39570"/>
                </a:cubicBezTo>
                <a:cubicBezTo>
                  <a:pt x="479857" y="41156"/>
                  <a:pt x="477869" y="41980"/>
                  <a:pt x="475453" y="42044"/>
                </a:cubicBezTo>
                <a:lnTo>
                  <a:pt x="460823" y="42044"/>
                </a:lnTo>
                <a:lnTo>
                  <a:pt x="460823" y="71928"/>
                </a:lnTo>
                <a:cubicBezTo>
                  <a:pt x="460893" y="74743"/>
                  <a:pt x="461858" y="77081"/>
                  <a:pt x="463718" y="78942"/>
                </a:cubicBezTo>
                <a:cubicBezTo>
                  <a:pt x="465579" y="80804"/>
                  <a:pt x="467916" y="81769"/>
                  <a:pt x="470729" y="81839"/>
                </a:cubicBezTo>
                <a:lnTo>
                  <a:pt x="474234" y="81839"/>
                </a:lnTo>
                <a:cubicBezTo>
                  <a:pt x="477047" y="81912"/>
                  <a:pt x="479384" y="82870"/>
                  <a:pt x="481244" y="84713"/>
                </a:cubicBezTo>
                <a:cubicBezTo>
                  <a:pt x="483105" y="86556"/>
                  <a:pt x="484070" y="88846"/>
                  <a:pt x="484140" y="91583"/>
                </a:cubicBezTo>
                <a:cubicBezTo>
                  <a:pt x="484070" y="94394"/>
                  <a:pt x="483105" y="96728"/>
                  <a:pt x="481244" y="98587"/>
                </a:cubicBezTo>
                <a:cubicBezTo>
                  <a:pt x="479384" y="100446"/>
                  <a:pt x="477047" y="101410"/>
                  <a:pt x="474234" y="101480"/>
                </a:cubicBezTo>
                <a:lnTo>
                  <a:pt x="470729" y="101480"/>
                </a:lnTo>
                <a:cubicBezTo>
                  <a:pt x="462366" y="101268"/>
                  <a:pt x="455404" y="98380"/>
                  <a:pt x="449843" y="92819"/>
                </a:cubicBezTo>
                <a:cubicBezTo>
                  <a:pt x="444281" y="87257"/>
                  <a:pt x="441394" y="80293"/>
                  <a:pt x="441182" y="71928"/>
                </a:cubicBezTo>
                <a:lnTo>
                  <a:pt x="441182" y="10973"/>
                </a:lnTo>
                <a:cubicBezTo>
                  <a:pt x="441252" y="8160"/>
                  <a:pt x="442216" y="5823"/>
                  <a:pt x="444075" y="3963"/>
                </a:cubicBezTo>
                <a:cubicBezTo>
                  <a:pt x="445934" y="2102"/>
                  <a:pt x="448268" y="1137"/>
                  <a:pt x="451078" y="1067"/>
                </a:cubicBezTo>
                <a:close/>
                <a:moveTo>
                  <a:pt x="508229" y="0"/>
                </a:moveTo>
                <a:cubicBezTo>
                  <a:pt x="511039" y="70"/>
                  <a:pt x="513373" y="1035"/>
                  <a:pt x="515232" y="2896"/>
                </a:cubicBezTo>
                <a:cubicBezTo>
                  <a:pt x="517091" y="4757"/>
                  <a:pt x="518055" y="7093"/>
                  <a:pt x="518125" y="9906"/>
                </a:cubicBezTo>
                <a:lnTo>
                  <a:pt x="518125" y="27125"/>
                </a:lnTo>
                <a:cubicBezTo>
                  <a:pt x="520263" y="26205"/>
                  <a:pt x="522468" y="25495"/>
                  <a:pt x="524740" y="24993"/>
                </a:cubicBezTo>
                <a:cubicBezTo>
                  <a:pt x="527012" y="24492"/>
                  <a:pt x="529331" y="24238"/>
                  <a:pt x="531698" y="24232"/>
                </a:cubicBezTo>
                <a:cubicBezTo>
                  <a:pt x="541158" y="24476"/>
                  <a:pt x="549025" y="27756"/>
                  <a:pt x="555298" y="34073"/>
                </a:cubicBezTo>
                <a:cubicBezTo>
                  <a:pt x="561572" y="40390"/>
                  <a:pt x="564827" y="48279"/>
                  <a:pt x="565064" y="57741"/>
                </a:cubicBezTo>
                <a:lnTo>
                  <a:pt x="565064" y="91574"/>
                </a:lnTo>
                <a:cubicBezTo>
                  <a:pt x="564994" y="94387"/>
                  <a:pt x="564030" y="96724"/>
                  <a:pt x="562172" y="98584"/>
                </a:cubicBezTo>
                <a:cubicBezTo>
                  <a:pt x="560313" y="100445"/>
                  <a:pt x="557978" y="101410"/>
                  <a:pt x="555168" y="101480"/>
                </a:cubicBezTo>
                <a:cubicBezTo>
                  <a:pt x="552357" y="101410"/>
                  <a:pt x="550023" y="100445"/>
                  <a:pt x="548164" y="98584"/>
                </a:cubicBezTo>
                <a:cubicBezTo>
                  <a:pt x="546305" y="96724"/>
                  <a:pt x="545341" y="94387"/>
                  <a:pt x="545271" y="91574"/>
                </a:cubicBezTo>
                <a:lnTo>
                  <a:pt x="545271" y="57741"/>
                </a:lnTo>
                <a:cubicBezTo>
                  <a:pt x="545173" y="53909"/>
                  <a:pt x="543845" y="50715"/>
                  <a:pt x="541287" y="48159"/>
                </a:cubicBezTo>
                <a:cubicBezTo>
                  <a:pt x="538729" y="45603"/>
                  <a:pt x="535533" y="44276"/>
                  <a:pt x="531698" y="44177"/>
                </a:cubicBezTo>
                <a:cubicBezTo>
                  <a:pt x="527863" y="44276"/>
                  <a:pt x="524667" y="45603"/>
                  <a:pt x="522109" y="48159"/>
                </a:cubicBezTo>
                <a:cubicBezTo>
                  <a:pt x="519552" y="50715"/>
                  <a:pt x="518224" y="53909"/>
                  <a:pt x="518125" y="57741"/>
                </a:cubicBezTo>
                <a:lnTo>
                  <a:pt x="518125" y="91574"/>
                </a:lnTo>
                <a:cubicBezTo>
                  <a:pt x="518055" y="94387"/>
                  <a:pt x="517091" y="96724"/>
                  <a:pt x="515232" y="98584"/>
                </a:cubicBezTo>
                <a:cubicBezTo>
                  <a:pt x="513373" y="100445"/>
                  <a:pt x="511039" y="101410"/>
                  <a:pt x="508229" y="101480"/>
                </a:cubicBezTo>
                <a:cubicBezTo>
                  <a:pt x="505418" y="101410"/>
                  <a:pt x="503084" y="100445"/>
                  <a:pt x="501225" y="98584"/>
                </a:cubicBezTo>
                <a:cubicBezTo>
                  <a:pt x="499366" y="96724"/>
                  <a:pt x="498402" y="94387"/>
                  <a:pt x="498332" y="91574"/>
                </a:cubicBezTo>
                <a:lnTo>
                  <a:pt x="498332" y="9906"/>
                </a:lnTo>
                <a:cubicBezTo>
                  <a:pt x="498402" y="7093"/>
                  <a:pt x="499366" y="4757"/>
                  <a:pt x="501225" y="2896"/>
                </a:cubicBezTo>
                <a:cubicBezTo>
                  <a:pt x="503084" y="1035"/>
                  <a:pt x="505418" y="70"/>
                  <a:pt x="5082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200" spc="1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3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7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A4C8ED-CF25-4438-9C36-FE3C359DF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0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8B29CE-35DE-4BA9-B075-5845813668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14C868-28C6-4B20-83DE-E7D232C2EC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8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5BBEC-78A1-4069-B880-F43D4EDDD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81D767-7A1D-49FA-9CD9-2B74EA76F1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47" r:id="rId1"/>
    <p:sldLayoutId id="2147485238" r:id="rId2"/>
    <p:sldLayoutId id="2147485241" r:id="rId3"/>
    <p:sldLayoutId id="2147485242" r:id="rId4"/>
    <p:sldLayoutId id="2147485243" r:id="rId5"/>
    <p:sldLayoutId id="2147485244" r:id="rId6"/>
    <p:sldLayoutId id="2147485245" r:id="rId7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0" y="2303904"/>
            <a:ext cx="9144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5000" spc="0">
                <a:solidFill>
                  <a:srgbClr val="FFC000"/>
                </a:solidFill>
                <a:latin typeface="Arial"/>
                <a:ea typeface="10X10"/>
                <a:cs typeface="Arial"/>
              </a:rPr>
              <a:t>2조 웹 </a:t>
            </a:r>
            <a:r>
              <a:rPr lang="en-US" altLang="ko-KR" sz="5000" spc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개발</a:t>
            </a:r>
            <a:r>
              <a:rPr lang="en-US" altLang="ko-KR" sz="5000" spc="0">
                <a:solidFill>
                  <a:srgbClr val="FFC000"/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5000" spc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프로젝트</a:t>
            </a:r>
            <a:endParaRPr lang="en-US" altLang="ko-KR" sz="5000" spc="0" err="1">
              <a:solidFill>
                <a:srgbClr val="FFC000"/>
              </a:solidFill>
              <a:ea typeface="10X10" panose="020D0604000000000000" pitchFamily="50" charset="-127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0" y="3250625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pc="300" dirty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주제</a:t>
            </a:r>
            <a:r>
              <a:rPr lang="en-US" altLang="ko-KR" spc="300" dirty="0">
                <a:solidFill>
                  <a:srgbClr val="FFC000"/>
                </a:solidFill>
                <a:latin typeface="Arial"/>
                <a:ea typeface="10X10"/>
                <a:cs typeface="Arial"/>
              </a:rPr>
              <a:t> : </a:t>
            </a:r>
            <a:r>
              <a:rPr lang="en-US" altLang="ko-KR" spc="300" dirty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영화</a:t>
            </a:r>
            <a:r>
              <a:rPr lang="en-US" altLang="ko-KR" spc="300" dirty="0">
                <a:solidFill>
                  <a:srgbClr val="FFC000"/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pc="300" dirty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커뮤니티</a:t>
            </a:r>
            <a:r>
              <a:rPr lang="en-US" altLang="ko-KR" spc="300" dirty="0">
                <a:solidFill>
                  <a:srgbClr val="FFC000"/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pc="300" dirty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사이트</a:t>
            </a:r>
            <a:r>
              <a:rPr lang="en-US" altLang="ko-KR" spc="300" dirty="0">
                <a:solidFill>
                  <a:srgbClr val="FFC000"/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pc="300" dirty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만들기</a:t>
            </a:r>
            <a:endParaRPr lang="en-US" altLang="ko-KR" spc="300">
              <a:solidFill>
                <a:srgbClr val="FFC000"/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endParaRPr lang="en-US" altLang="ko-KR" sz="2000" spc="300" dirty="0">
              <a:solidFill>
                <a:srgbClr val="FFC000"/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r>
              <a:rPr lang="en-US" altLang="ko-KR" sz="2000" b="0" spc="300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사이트</a:t>
            </a:r>
            <a:r>
              <a:rPr lang="en-US" altLang="ko-KR" sz="2000" b="0" spc="300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000" b="0" spc="300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이름</a:t>
            </a:r>
            <a:r>
              <a:rPr lang="en-US" altLang="ko-KR" sz="2000" b="0" spc="300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:</a:t>
            </a:r>
            <a:r>
              <a:rPr lang="en-US" altLang="ko-KR" sz="2000" spc="300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MSG </a:t>
            </a:r>
            <a:r>
              <a:rPr lang="en-US" altLang="ko-KR" sz="2000" b="0" spc="300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(Movie SO GOOD)</a:t>
            </a:r>
            <a:endParaRPr lang="en-US" b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EBDEE3C-E7A6-4495-9940-F783BFB3B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977" y="4609082"/>
            <a:ext cx="2242869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1600" spc="30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팀장</a:t>
            </a:r>
            <a:r>
              <a:rPr lang="en-US" altLang="ko-KR" sz="1600" spc="300">
                <a:solidFill>
                  <a:srgbClr val="FFC000"/>
                </a:solidFill>
                <a:latin typeface="Arial"/>
                <a:ea typeface="10X10"/>
                <a:cs typeface="Arial"/>
              </a:rPr>
              <a:t> : </a:t>
            </a:r>
            <a:r>
              <a:rPr lang="en-US" altLang="ko-KR" sz="1600" spc="30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강덕원</a:t>
            </a:r>
            <a:endParaRPr lang="en-US" altLang="ko-KR" sz="1600" spc="300">
              <a:solidFill>
                <a:srgbClr val="FFC000"/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r>
              <a:rPr lang="en-US" altLang="ko-KR" sz="1600" spc="30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팀원</a:t>
            </a:r>
            <a:r>
              <a:rPr lang="en-US" altLang="ko-KR" sz="1600" spc="300">
                <a:solidFill>
                  <a:srgbClr val="FFC000"/>
                </a:solidFill>
                <a:latin typeface="Arial"/>
                <a:ea typeface="10X10"/>
                <a:cs typeface="Arial"/>
              </a:rPr>
              <a:t> : </a:t>
            </a:r>
            <a:r>
              <a:rPr lang="en-US" altLang="ko-KR" sz="1600" spc="30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김슬기</a:t>
            </a:r>
            <a:endParaRPr lang="en-US" altLang="ko-KR" sz="1600" spc="300">
              <a:solidFill>
                <a:srgbClr val="FFC000"/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r>
              <a:rPr lang="en-US" altLang="ko-KR" sz="1600" spc="300">
                <a:solidFill>
                  <a:srgbClr val="FFC000"/>
                </a:solidFill>
                <a:latin typeface="Arial"/>
                <a:ea typeface="10X10"/>
                <a:cs typeface="Arial"/>
              </a:rPr>
              <a:t>        </a:t>
            </a:r>
            <a:r>
              <a:rPr lang="en-US" altLang="ko-KR" sz="1600" spc="30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김영태</a:t>
            </a:r>
          </a:p>
          <a:p>
            <a:pPr>
              <a:defRPr/>
            </a:pPr>
            <a:r>
              <a:rPr lang="en-US" altLang="ko-KR" sz="1600" spc="300">
                <a:solidFill>
                  <a:srgbClr val="FFC000"/>
                </a:solidFill>
                <a:latin typeface="Arial"/>
                <a:ea typeface="10X10"/>
                <a:cs typeface="Arial"/>
              </a:rPr>
              <a:t>        </a:t>
            </a:r>
            <a:r>
              <a:rPr lang="en-US" altLang="ko-KR" sz="1600" spc="30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김윤지</a:t>
            </a:r>
            <a:endParaRPr lang="en-US" altLang="ko-KR" sz="1600" spc="300" err="1">
              <a:solidFill>
                <a:srgbClr val="FFC000"/>
              </a:solidFill>
              <a:ea typeface="10X10" panose="020D0604000000000000" pitchFamily="50" charset="-127"/>
            </a:endParaRPr>
          </a:p>
          <a:p>
            <a:pPr>
              <a:defRPr/>
            </a:pPr>
            <a:r>
              <a:rPr lang="en-US" altLang="ko-KR" sz="1600" spc="300">
                <a:solidFill>
                  <a:srgbClr val="FFC000"/>
                </a:solidFill>
                <a:latin typeface="Arial"/>
                <a:ea typeface="10X10"/>
                <a:cs typeface="Arial"/>
              </a:rPr>
              <a:t>        </a:t>
            </a:r>
            <a:r>
              <a:rPr lang="en-US" altLang="ko-KR" sz="1600" spc="30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정성우</a:t>
            </a:r>
          </a:p>
          <a:p>
            <a:pPr>
              <a:defRPr/>
            </a:pPr>
            <a:endParaRPr lang="en-US" altLang="ko-KR" sz="900" spc="300">
              <a:solidFill>
                <a:srgbClr val="FFC000"/>
              </a:solidFill>
              <a:latin typeface="Arial"/>
              <a:ea typeface="10X1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30D09F2A-09D8-4C19-A579-63DBDB55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11" y="1903580"/>
            <a:ext cx="836537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en-US" altLang="ko-KR" sz="3500" b="1" spc="-150" dirty="0">
              <a:solidFill>
                <a:schemeClr val="bg1">
                  <a:lumMod val="85000"/>
                </a:schemeClr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endParaRPr lang="en-US" altLang="ko-KR" sz="3500" b="1" spc="-150">
              <a:solidFill>
                <a:srgbClr val="FFC000"/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A9288F8A-3917-4FB6-9998-5938DFFE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744" y="554906"/>
            <a:ext cx="6667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영화</a:t>
            </a:r>
            <a:r>
              <a:rPr lang="en-US" altLang="ko-KR" sz="4500" b="1" spc="-150" dirty="0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 </a:t>
            </a: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좋아요</a:t>
            </a:r>
            <a:r>
              <a:rPr lang="en-US" altLang="ko-KR" sz="4500" b="1" spc="-150" dirty="0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 /</a:t>
            </a: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별점</a:t>
            </a:r>
            <a:r>
              <a:rPr lang="en-US" altLang="ko-KR" sz="4500" b="1" spc="-150" dirty="0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 </a:t>
            </a: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기능</a:t>
            </a:r>
            <a:endParaRPr kumimoji="0" lang="en-US" altLang="ko-KR" sz="4500" b="1" spc="-150" dirty="0" err="1">
              <a:solidFill>
                <a:srgbClr val="FFC000"/>
              </a:solidFill>
              <a:latin typeface="Arial Black" panose="020B0A040201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D5CA220-43C1-4ED3-9CD0-C4DA9A17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4" y="1711842"/>
            <a:ext cx="8428006" cy="5099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B0E4D0-6B1E-69C5-E574-20D6BDA91DD8}"/>
              </a:ext>
            </a:extLst>
          </p:cNvPr>
          <p:cNvSpPr txBox="1"/>
          <p:nvPr/>
        </p:nvSpPr>
        <p:spPr>
          <a:xfrm>
            <a:off x="330680" y="1342846"/>
            <a:ext cx="84280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- 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src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main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java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 &gt; 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action.mboard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 &gt; M_RateProcAction.java 에서의 기능 구현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AB6E2FDD-619D-4480-8DDC-2A49AFE01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712" y="4474251"/>
            <a:ext cx="66055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500" b="1" spc="-15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데이터</a:t>
            </a:r>
            <a:r>
              <a:rPr lang="en-US" altLang="ko-KR" sz="3500" b="1" spc="-150">
                <a:solidFill>
                  <a:srgbClr val="FFC000"/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베이스</a:t>
            </a:r>
            <a:r>
              <a:rPr lang="en-US" altLang="ko-KR" sz="3500" b="1" spc="-150">
                <a:solidFill>
                  <a:srgbClr val="FFC000"/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1296F-1B64-4B14-B97E-A243CBE0E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63715"/>
            <a:ext cx="9144000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19900">
                <a:solidFill>
                  <a:srgbClr val="404040"/>
                </a:solidFill>
                <a:effectLst>
                  <a:innerShdw blurRad="762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  <a:ea typeface="10X10" panose="020D0604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3079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>
            <a:extLst>
              <a:ext uri="{FF2B5EF4-FFF2-40B4-BE49-F238E27FC236}">
                <a16:creationId xmlns:a16="http://schemas.microsoft.com/office/drawing/2014/main" id="{AFABACF0-24BA-4785-8755-C3A9C8C7A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1" y="399631"/>
            <a:ext cx="6667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>
                <a:solidFill>
                  <a:srgbClr val="FFC000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rPr>
              <a:t>CONTENTS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C82008D-63A9-7A10-4F46-6D5925E1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1187642"/>
            <a:ext cx="8945591" cy="55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9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0231E18-B15A-469F-A426-9169D47A1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06" y="4465624"/>
            <a:ext cx="66055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500" b="1" spc="-150" dirty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개발</a:t>
            </a:r>
            <a:r>
              <a:rPr lang="en-US" altLang="ko-KR" sz="3500" b="1" spc="-150" dirty="0">
                <a:solidFill>
                  <a:srgbClr val="FFC000"/>
                </a:solidFill>
                <a:latin typeface="Arial"/>
                <a:ea typeface="10X10"/>
                <a:cs typeface="Arial"/>
              </a:rPr>
              <a:t> 일정</a:t>
            </a:r>
            <a:endParaRPr lang="en-US" altLang="ko-KR" sz="3500" b="1" spc="-150" dirty="0" err="1">
              <a:solidFill>
                <a:srgbClr val="FFC000"/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19C1A-2809-4DFE-84EA-B81408969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5474"/>
            <a:ext cx="9144000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19900" dirty="0">
                <a:solidFill>
                  <a:srgbClr val="404040"/>
                </a:solidFill>
                <a:effectLst>
                  <a:innerShdw blurRad="76200">
                    <a:prstClr val="black">
                      <a:alpha val="50000"/>
                    </a:prstClr>
                  </a:innerShdw>
                </a:effectLst>
                <a:latin typeface="Century Gothic"/>
                <a:ea typeface="10X10"/>
                <a:cs typeface="Arial"/>
              </a:rPr>
              <a:t>04</a:t>
            </a:r>
            <a:endParaRPr lang="en-US" altLang="ko-KR" sz="19900" dirty="0">
              <a:solidFill>
                <a:srgbClr val="404040"/>
              </a:solidFill>
              <a:effectLst>
                <a:innerShdw blurRad="76200">
                  <a:prstClr val="black">
                    <a:alpha val="50000"/>
                  </a:prstClr>
                </a:innerShdw>
              </a:effectLst>
              <a:latin typeface="Century Gothic" panose="020B0502020202020204" pitchFamily="34" charset="0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83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>
            <a:extLst>
              <a:ext uri="{FF2B5EF4-FFF2-40B4-BE49-F238E27FC236}">
                <a16:creationId xmlns:a16="http://schemas.microsoft.com/office/drawing/2014/main" id="{14E357FF-286A-4943-B711-03D4DCA64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756" y="554906"/>
            <a:ext cx="6667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>
                <a:solidFill>
                  <a:srgbClr val="FFC000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F212B051-235E-4684-9F06-0F9287EC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84242"/>
              </p:ext>
            </p:extLst>
          </p:nvPr>
        </p:nvGraphicFramePr>
        <p:xfrm>
          <a:off x="224286" y="2424022"/>
          <a:ext cx="8683438" cy="318416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26138">
                  <a:extLst>
                    <a:ext uri="{9D8B030D-6E8A-4147-A177-3AD203B41FA5}">
                      <a16:colId xmlns:a16="http://schemas.microsoft.com/office/drawing/2014/main" val="4045244180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1549373742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581535186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2334825982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2050266902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1146482532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780474943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1663246723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1804740852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2302244509"/>
                    </a:ext>
                  </a:extLst>
                </a:gridCol>
                <a:gridCol w="755730">
                  <a:extLst>
                    <a:ext uri="{9D8B030D-6E8A-4147-A177-3AD203B41FA5}">
                      <a16:colId xmlns:a16="http://schemas.microsoft.com/office/drawing/2014/main" val="1060731462"/>
                    </a:ext>
                  </a:extLst>
                </a:gridCol>
              </a:tblGrid>
              <a:tr h="4054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7주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8주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9주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10주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41986"/>
                  </a:ext>
                </a:extLst>
              </a:tr>
              <a:tr h="42332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주제선정 및 업무분석</a:t>
                      </a:r>
                    </a:p>
                    <a:p>
                      <a:pPr lvl="0" algn="just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(1/24~2/4)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060215"/>
                  </a:ext>
                </a:extLst>
              </a:tr>
              <a:tr h="417186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데이터 모델링/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DB구축</a:t>
                      </a:r>
                    </a:p>
                    <a:p>
                      <a:pPr lvl="0" algn="just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(2/7~2/25)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705995"/>
                  </a:ext>
                </a:extLst>
              </a:tr>
              <a:tr h="42332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UI설계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 /디자인</a:t>
                      </a:r>
                    </a:p>
                    <a:p>
                      <a:pPr lvl="0" algn="just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(2/16~3/4)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58133"/>
                  </a:ext>
                </a:extLst>
              </a:tr>
              <a:tr h="42332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기능별 모듈구현/통합</a:t>
                      </a:r>
                    </a:p>
                    <a:p>
                      <a:pPr lvl="0" algn="just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(3/7~4/2)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72833"/>
                  </a:ext>
                </a:extLst>
              </a:tr>
              <a:tr h="42332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테스트 및 보완</a:t>
                      </a:r>
                    </a:p>
                    <a:p>
                      <a:pPr lvl="0" algn="just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(3/28~4/10)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893411"/>
                  </a:ext>
                </a:extLst>
              </a:tr>
              <a:tr h="42332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발표준비</a:t>
                      </a:r>
                    </a:p>
                    <a:p>
                      <a:pPr lvl="0" algn="just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(4/11~4/16)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48233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B4C4A15-AD48-474D-8DF5-A2E52B0C8C7C}"/>
              </a:ext>
            </a:extLst>
          </p:cNvPr>
          <p:cNvSpPr/>
          <p:nvPr/>
        </p:nvSpPr>
        <p:spPr>
          <a:xfrm>
            <a:off x="1370327" y="2932744"/>
            <a:ext cx="736869" cy="286225"/>
          </a:xfrm>
          <a:prstGeom prst="rightArrow">
            <a:avLst/>
          </a:prstGeom>
          <a:solidFill>
            <a:srgbClr val="FAC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158976-C22A-4932-9D74-5DAA0AAA8788}"/>
              </a:ext>
            </a:extLst>
          </p:cNvPr>
          <p:cNvSpPr/>
          <p:nvPr/>
        </p:nvSpPr>
        <p:spPr>
          <a:xfrm>
            <a:off x="2103573" y="3433077"/>
            <a:ext cx="1513245" cy="303477"/>
          </a:xfrm>
          <a:prstGeom prst="rightArrow">
            <a:avLst/>
          </a:prstGeom>
          <a:solidFill>
            <a:srgbClr val="FAC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3D3FE38-E740-4927-B120-A432C965051B}"/>
              </a:ext>
            </a:extLst>
          </p:cNvPr>
          <p:cNvSpPr/>
          <p:nvPr/>
        </p:nvSpPr>
        <p:spPr>
          <a:xfrm>
            <a:off x="3639075" y="3898901"/>
            <a:ext cx="1513247" cy="286225"/>
          </a:xfrm>
          <a:prstGeom prst="rightArrow">
            <a:avLst/>
          </a:prstGeom>
          <a:solidFill>
            <a:srgbClr val="FAC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BA67551-BF80-4DCA-A655-250778B2A5D7}"/>
              </a:ext>
            </a:extLst>
          </p:cNvPr>
          <p:cNvSpPr/>
          <p:nvPr/>
        </p:nvSpPr>
        <p:spPr>
          <a:xfrm>
            <a:off x="4398199" y="4381982"/>
            <a:ext cx="2996990" cy="286225"/>
          </a:xfrm>
          <a:prstGeom prst="rightArrow">
            <a:avLst/>
          </a:prstGeom>
          <a:solidFill>
            <a:srgbClr val="FAC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3B7CAC0-358B-4D43-9B8B-A3C0DCE63B08}"/>
              </a:ext>
            </a:extLst>
          </p:cNvPr>
          <p:cNvSpPr/>
          <p:nvPr/>
        </p:nvSpPr>
        <p:spPr>
          <a:xfrm>
            <a:off x="6649693" y="4830555"/>
            <a:ext cx="1504620" cy="286225"/>
          </a:xfrm>
          <a:prstGeom prst="rightArrow">
            <a:avLst/>
          </a:prstGeom>
          <a:solidFill>
            <a:srgbClr val="FAC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CFB4852-64C4-45EC-BF75-6BF51FE689C6}"/>
              </a:ext>
            </a:extLst>
          </p:cNvPr>
          <p:cNvSpPr/>
          <p:nvPr/>
        </p:nvSpPr>
        <p:spPr>
          <a:xfrm>
            <a:off x="8150689" y="5296380"/>
            <a:ext cx="754121" cy="286225"/>
          </a:xfrm>
          <a:prstGeom prst="rightArrow">
            <a:avLst/>
          </a:prstGeom>
          <a:solidFill>
            <a:srgbClr val="FAC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5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0231E18-B15A-469F-A426-9169D47A1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06" y="4439745"/>
            <a:ext cx="66055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500" b="1" spc="-150" dirty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개발</a:t>
            </a:r>
            <a:r>
              <a:rPr lang="en-US" altLang="ko-KR" sz="3500" b="1" spc="-150" dirty="0">
                <a:solidFill>
                  <a:srgbClr val="FFC000"/>
                </a:solidFill>
                <a:latin typeface="Arial"/>
                <a:ea typeface="10X10"/>
                <a:cs typeface="Arial"/>
              </a:rPr>
              <a:t> </a:t>
            </a:r>
            <a:r>
              <a:rPr lang="en-US" altLang="ko-KR" sz="3500" b="1" spc="-150" dirty="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환경</a:t>
            </a:r>
            <a:endParaRPr lang="en-US" altLang="ko-KR" sz="3500" b="1" spc="-150" dirty="0" err="1">
              <a:solidFill>
                <a:srgbClr val="FFC000"/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19C1A-2809-4DFE-84EA-B81408969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63715"/>
            <a:ext cx="9144000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19900" dirty="0">
                <a:solidFill>
                  <a:srgbClr val="404040"/>
                </a:solidFill>
                <a:effectLst>
                  <a:innerShdw blurRad="76200">
                    <a:prstClr val="black">
                      <a:alpha val="50000"/>
                    </a:prstClr>
                  </a:innerShdw>
                </a:effectLst>
                <a:latin typeface="Century Gothic"/>
                <a:ea typeface="10X10"/>
                <a:cs typeface="Arial"/>
              </a:rPr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03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>
            <a:extLst>
              <a:ext uri="{FF2B5EF4-FFF2-40B4-BE49-F238E27FC236}">
                <a16:creationId xmlns:a16="http://schemas.microsoft.com/office/drawing/2014/main" id="{746C36C0-EFE9-4A49-88ED-882C989B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756" y="554906"/>
            <a:ext cx="6667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>
                <a:solidFill>
                  <a:srgbClr val="FFC000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3BBA04-54CD-4462-8E5F-A18D4CB6E213}"/>
              </a:ext>
            </a:extLst>
          </p:cNvPr>
          <p:cNvSpPr txBox="1">
            <a:spLocks/>
          </p:cNvSpPr>
          <p:nvPr/>
        </p:nvSpPr>
        <p:spPr bwMode="auto">
          <a:xfrm>
            <a:off x="-215841" y="1839786"/>
            <a:ext cx="3157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10X10"/>
                <a:cs typeface="Arial"/>
              </a:rPr>
              <a:t>Language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DE6576C-4D8C-4860-98DD-8007BD9F0C01}"/>
              </a:ext>
            </a:extLst>
          </p:cNvPr>
          <p:cNvSpPr txBox="1">
            <a:spLocks/>
          </p:cNvSpPr>
          <p:nvPr/>
        </p:nvSpPr>
        <p:spPr bwMode="auto">
          <a:xfrm>
            <a:off x="-327984" y="3159628"/>
            <a:ext cx="3295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10X10"/>
                <a:cs typeface="Arial"/>
              </a:rPr>
              <a:t>Tools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3687E01D-DCF9-49D5-B6A1-602C3E78061C}"/>
              </a:ext>
            </a:extLst>
          </p:cNvPr>
          <p:cNvSpPr txBox="1">
            <a:spLocks/>
          </p:cNvSpPr>
          <p:nvPr/>
        </p:nvSpPr>
        <p:spPr bwMode="auto">
          <a:xfrm>
            <a:off x="-327983" y="5635410"/>
            <a:ext cx="3295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1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10X10"/>
                <a:cs typeface="Arial"/>
              </a:rPr>
              <a:t>DataBase</a:t>
            </a:r>
            <a:endParaRPr lang="en-US" altLang="ko-KR" sz="1400" b="1" dirty="0" err="1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883A559D-87C3-4E71-AD0B-871F7ED35B94}"/>
              </a:ext>
            </a:extLst>
          </p:cNvPr>
          <p:cNvSpPr txBox="1">
            <a:spLocks/>
          </p:cNvSpPr>
          <p:nvPr/>
        </p:nvSpPr>
        <p:spPr bwMode="auto">
          <a:xfrm>
            <a:off x="-287727" y="4467968"/>
            <a:ext cx="3295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1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10X10"/>
                <a:cs typeface="Arial"/>
              </a:rPr>
              <a:t>WebServer</a:t>
            </a:r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461E49A3-7417-419C-A8AA-818301DDB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15" y="2785732"/>
            <a:ext cx="2251495" cy="682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E2373DA3-7459-4C5C-944C-0BE50ECD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36" y="1586621"/>
            <a:ext cx="1656272" cy="648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1DD2F149-BCC4-432E-A5A3-8AA99E36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121" y="1589890"/>
            <a:ext cx="1362974" cy="641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그림 17">
            <a:extLst>
              <a:ext uri="{FF2B5EF4-FFF2-40B4-BE49-F238E27FC236}">
                <a16:creationId xmlns:a16="http://schemas.microsoft.com/office/drawing/2014/main" id="{4EDE8355-505C-4AA5-9415-9DD7A6C90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49" y="1587259"/>
            <a:ext cx="1492371" cy="646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EDE473A-250C-427B-9158-231EFB5B2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121" y="4049393"/>
            <a:ext cx="1000667" cy="8381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id="{A6B6E63B-2D86-4DCF-B02D-90B193CB5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615" y="5298191"/>
            <a:ext cx="1915065" cy="6697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그림 2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1BC7FEF-3A3E-4F37-AA30-FF5EEE881F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5615" y="5318284"/>
            <a:ext cx="1889185" cy="6381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FAA90E-43DA-4CCD-9B4D-0E840B84CA44}"/>
              </a:ext>
            </a:extLst>
          </p:cNvPr>
          <p:cNvSpPr txBox="1"/>
          <p:nvPr/>
        </p:nvSpPr>
        <p:spPr>
          <a:xfrm>
            <a:off x="2182484" y="2294626"/>
            <a:ext cx="160451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  <a:latin typeface="굴림"/>
                <a:ea typeface="굴림"/>
              </a:rPr>
              <a:t>Java</a:t>
            </a:r>
            <a:r>
              <a:rPr lang="ko-KR" altLang="en-US" sz="800" b="1" dirty="0">
                <a:solidFill>
                  <a:schemeClr val="bg1"/>
                </a:solidFill>
                <a:latin typeface="굴림"/>
                <a:ea typeface="굴림"/>
              </a:rPr>
              <a:t> </a:t>
            </a:r>
            <a:r>
              <a:rPr lang="ko-KR" sz="800" b="1" dirty="0">
                <a:solidFill>
                  <a:schemeClr val="bg1"/>
                </a:solidFill>
                <a:latin typeface="굴림"/>
                <a:ea typeface="굴림"/>
              </a:rPr>
              <a:t>8.0.1310.11</a:t>
            </a:r>
            <a:r>
              <a:rPr lang="ko-KR" altLang="en-US" sz="800" b="1" dirty="0">
                <a:solidFill>
                  <a:schemeClr val="bg1"/>
                </a:solidFill>
                <a:latin typeface="굴림"/>
                <a:ea typeface="굴림"/>
              </a:rPr>
              <a:t> /</a:t>
            </a:r>
            <a:r>
              <a:rPr lang="ko-KR" sz="800" b="1" dirty="0">
                <a:solidFill>
                  <a:schemeClr val="bg1"/>
                </a:solidFill>
                <a:latin typeface="Gulim"/>
                <a:ea typeface="Gulim"/>
              </a:rPr>
              <a:t>11.0.12</a:t>
            </a:r>
            <a:endParaRPr lang="ko-KR" altLang="en-US" sz="800" b="1" dirty="0">
              <a:solidFill>
                <a:schemeClr val="bg1"/>
              </a:solidFill>
              <a:latin typeface="굴림"/>
              <a:ea typeface="굴림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2A05A-0F07-405C-826C-70121E8FC3A2}"/>
              </a:ext>
            </a:extLst>
          </p:cNvPr>
          <p:cNvSpPr txBox="1"/>
          <p:nvPr/>
        </p:nvSpPr>
        <p:spPr>
          <a:xfrm>
            <a:off x="6029864" y="2294626"/>
            <a:ext cx="13025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b="1" dirty="0" err="1">
                <a:solidFill>
                  <a:schemeClr val="bg1"/>
                </a:solidFill>
                <a:latin typeface="굴림"/>
                <a:ea typeface="굴림"/>
              </a:rPr>
              <a:t>jsp</a:t>
            </a:r>
            <a:r>
              <a:rPr lang="ko-KR" sz="1000" b="1" dirty="0">
                <a:solidFill>
                  <a:schemeClr val="bg1"/>
                </a:solidFill>
                <a:latin typeface="굴림"/>
                <a:ea typeface="굴림"/>
              </a:rPr>
              <a:t> 2.3</a:t>
            </a:r>
            <a:endParaRPr lang="ko-KR" b="1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  <a:latin typeface="굴림"/>
              <a:ea typeface="굴림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66293C-128A-4C6C-9539-96384618C11D}"/>
              </a:ext>
            </a:extLst>
          </p:cNvPr>
          <p:cNvSpPr txBox="1"/>
          <p:nvPr/>
        </p:nvSpPr>
        <p:spPr>
          <a:xfrm>
            <a:off x="2182483" y="3510950"/>
            <a:ext cx="14233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굴림"/>
                <a:ea typeface="굴림"/>
              </a:rPr>
              <a:t>2021-03 / 2021-12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BF698-1529-494A-BF47-B7BA8C037478}"/>
              </a:ext>
            </a:extLst>
          </p:cNvPr>
          <p:cNvSpPr txBox="1"/>
          <p:nvPr/>
        </p:nvSpPr>
        <p:spPr>
          <a:xfrm>
            <a:off x="2182483" y="4951562"/>
            <a:ext cx="13025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b="1" dirty="0" err="1">
                <a:solidFill>
                  <a:schemeClr val="bg1"/>
                </a:solidFill>
                <a:latin typeface="굴림"/>
                <a:ea typeface="굴림"/>
              </a:rPr>
              <a:t>tomcat</a:t>
            </a:r>
            <a:r>
              <a:rPr lang="ko-KR" sz="1000" b="1" dirty="0">
                <a:solidFill>
                  <a:schemeClr val="bg1"/>
                </a:solidFill>
                <a:latin typeface="굴림"/>
                <a:ea typeface="굴림"/>
              </a:rPr>
              <a:t> 9.0.0</a:t>
            </a:r>
            <a:endParaRPr lang="ko-KR" b="1" dirty="0">
              <a:solidFill>
                <a:schemeClr val="bg1"/>
              </a:solidFill>
            </a:endParaRPr>
          </a:p>
          <a:p>
            <a:endParaRPr lang="ko-KR" altLang="en-US" sz="1000" b="1" dirty="0">
              <a:solidFill>
                <a:schemeClr val="bg1"/>
              </a:solidFill>
              <a:latin typeface="굴림"/>
              <a:ea typeface="굴림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9C6BD-F73F-4E7D-A757-E575E0F77F62}"/>
              </a:ext>
            </a:extLst>
          </p:cNvPr>
          <p:cNvSpPr txBox="1"/>
          <p:nvPr/>
        </p:nvSpPr>
        <p:spPr>
          <a:xfrm>
            <a:off x="2182483" y="6021237"/>
            <a:ext cx="130259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굴림"/>
                <a:ea typeface="굴림"/>
              </a:rPr>
              <a:t>11g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D6E4F-50A7-47A5-9166-744195996745}"/>
              </a:ext>
            </a:extLst>
          </p:cNvPr>
          <p:cNvSpPr txBox="1"/>
          <p:nvPr/>
        </p:nvSpPr>
        <p:spPr>
          <a:xfrm>
            <a:off x="4511615" y="6021237"/>
            <a:ext cx="130259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dirty="0" err="1">
                <a:solidFill>
                  <a:schemeClr val="bg1"/>
                </a:solidFill>
                <a:latin typeface="굴림"/>
                <a:ea typeface="굴림"/>
              </a:rPr>
              <a:t>Sql</a:t>
            </a:r>
            <a:r>
              <a:rPr lang="ko-KR" altLang="en-US" sz="1000" b="1" dirty="0">
                <a:solidFill>
                  <a:schemeClr val="bg1"/>
                </a:solidFill>
                <a:latin typeface="굴림"/>
                <a:ea typeface="굴림"/>
              </a:rPr>
              <a:t> plus </a:t>
            </a:r>
            <a:r>
              <a:rPr lang="ko-KR" sz="1000" b="1" dirty="0">
                <a:solidFill>
                  <a:schemeClr val="bg1"/>
                </a:solidFill>
                <a:latin typeface="굴림"/>
                <a:ea typeface="굴림"/>
              </a:rPr>
              <a:t>11.2.0</a:t>
            </a:r>
            <a:endParaRPr lang="ko-KR" altLang="en-US" sz="1000" b="1" dirty="0">
              <a:solidFill>
                <a:schemeClr val="bg1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84676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0" y="2708920"/>
            <a:ext cx="9144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5000" spc="0" dirty="0">
                <a:solidFill>
                  <a:srgbClr val="FFC000"/>
                </a:solidFill>
                <a:ea typeface="10X10" panose="020D0604000000000000" pitchFamily="50" charset="-127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1" y="2627306"/>
            <a:ext cx="4974767" cy="1603387"/>
          </a:xfrm>
          <a:prstGeom prst="rect">
            <a:avLst/>
          </a:prstGeom>
        </p:spPr>
      </p:pic>
      <p:grpSp>
        <p:nvGrpSpPr>
          <p:cNvPr id="14338" name="그룹 2"/>
          <p:cNvGrpSpPr>
            <a:grpSpLocks/>
          </p:cNvGrpSpPr>
          <p:nvPr/>
        </p:nvGrpSpPr>
        <p:grpSpPr bwMode="auto">
          <a:xfrm>
            <a:off x="5211772" y="2669136"/>
            <a:ext cx="3473450" cy="2048563"/>
            <a:chOff x="4440238" y="3144837"/>
            <a:chExt cx="3473725" cy="2048563"/>
          </a:xfrm>
        </p:grpSpPr>
        <p:grpSp>
          <p:nvGrpSpPr>
            <p:cNvPr id="14340" name="그룹 1"/>
            <p:cNvGrpSpPr>
              <a:grpSpLocks/>
            </p:cNvGrpSpPr>
            <p:nvPr/>
          </p:nvGrpSpPr>
          <p:grpSpPr bwMode="auto">
            <a:xfrm>
              <a:off x="4440238" y="3144837"/>
              <a:ext cx="3473725" cy="400052"/>
              <a:chOff x="5240111" y="2091647"/>
              <a:chExt cx="3473726" cy="400236"/>
            </a:xfrm>
          </p:grpSpPr>
          <p:sp>
            <p:nvSpPr>
              <p:cNvPr id="13336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51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>
                    <a:solidFill>
                      <a:srgbClr val="FFC000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b="1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37" name="Text Box 5"/>
              <p:cNvSpPr txBox="1">
                <a:spLocks noChangeArrowheads="1"/>
              </p:cNvSpPr>
              <p:nvPr/>
            </p:nvSpPr>
            <p:spPr bwMode="auto">
              <a:xfrm>
                <a:off x="5833883" y="2091649"/>
                <a:ext cx="2879954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err="1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주제</a:t>
                </a:r>
                <a:r>
                  <a:rPr kumimoji="0" lang="en-US" altLang="ko-KR" sz="2000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 및 </a:t>
                </a:r>
                <a:r>
                  <a:rPr kumimoji="0" lang="en-US" altLang="ko-KR" sz="2000" err="1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기획의도</a:t>
                </a:r>
                <a:endParaRPr kumimoji="0" lang="ko-KR" altLang="ko-KR" sz="200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1" name="그룹 2"/>
            <p:cNvGrpSpPr>
              <a:grpSpLocks/>
            </p:cNvGrpSpPr>
            <p:nvPr/>
          </p:nvGrpSpPr>
          <p:grpSpPr bwMode="auto">
            <a:xfrm>
              <a:off x="4440238" y="3556408"/>
              <a:ext cx="3473725" cy="401323"/>
              <a:chOff x="5243286" y="2568413"/>
              <a:chExt cx="3473726" cy="401507"/>
            </a:xfrm>
          </p:grpSpPr>
          <p:sp>
            <p:nvSpPr>
              <p:cNvPr id="13334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51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>
                    <a:solidFill>
                      <a:srgbClr val="FFC000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b="1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35" name="Text Box 5"/>
              <p:cNvSpPr txBox="1">
                <a:spLocks noChangeArrowheads="1"/>
              </p:cNvSpPr>
              <p:nvPr/>
            </p:nvSpPr>
            <p:spPr bwMode="auto">
              <a:xfrm>
                <a:off x="5837058" y="2568006"/>
                <a:ext cx="2879954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err="1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주요</a:t>
                </a:r>
                <a:r>
                  <a:rPr kumimoji="0" lang="en-US" altLang="ko-KR" sz="2000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 </a:t>
                </a:r>
                <a:r>
                  <a:rPr kumimoji="0" lang="en-US" altLang="ko-KR" sz="2000" err="1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기능</a:t>
                </a:r>
                <a:endParaRPr kumimoji="0" lang="ko-KR" altLang="ko-KR" sz="200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2" name="그룹 3"/>
            <p:cNvGrpSpPr>
              <a:grpSpLocks/>
            </p:cNvGrpSpPr>
            <p:nvPr/>
          </p:nvGrpSpPr>
          <p:grpSpPr bwMode="auto">
            <a:xfrm>
              <a:off x="4440238" y="3969044"/>
              <a:ext cx="3473725" cy="400373"/>
              <a:chOff x="5240111" y="3045734"/>
              <a:chExt cx="3473726" cy="400557"/>
            </a:xfrm>
          </p:grpSpPr>
          <p:sp>
            <p:nvSpPr>
              <p:cNvPr id="1333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1"/>
                <a:ext cx="647751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>
                    <a:solidFill>
                      <a:srgbClr val="FFC000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b="1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33" name="Text Box 5"/>
              <p:cNvSpPr txBox="1">
                <a:spLocks noChangeArrowheads="1"/>
              </p:cNvSpPr>
              <p:nvPr/>
            </p:nvSpPr>
            <p:spPr bwMode="auto">
              <a:xfrm>
                <a:off x="5833883" y="3045441"/>
                <a:ext cx="2879954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err="1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데이터베이스</a:t>
                </a:r>
                <a:r>
                  <a:rPr kumimoji="0" lang="en-US" altLang="ko-KR" sz="2000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 </a:t>
                </a:r>
                <a:r>
                  <a:rPr kumimoji="0" lang="en-US" altLang="ko-KR" sz="2000" err="1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설계</a:t>
                </a:r>
                <a:endParaRPr kumimoji="0" lang="ko-KR" altLang="ko-KR" sz="200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3" name="그룹 4"/>
            <p:cNvGrpSpPr>
              <a:grpSpLocks/>
            </p:cNvGrpSpPr>
            <p:nvPr/>
          </p:nvGrpSpPr>
          <p:grpSpPr bwMode="auto">
            <a:xfrm>
              <a:off x="4440238" y="4380727"/>
              <a:ext cx="3473725" cy="400871"/>
              <a:chOff x="5241699" y="3522953"/>
              <a:chExt cx="3473726" cy="401055"/>
            </a:xfrm>
          </p:grpSpPr>
          <p:sp>
            <p:nvSpPr>
              <p:cNvPr id="13330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23727"/>
                <a:ext cx="647751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>
                    <a:solidFill>
                      <a:srgbClr val="FFC000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b="1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31" name="Text Box 5"/>
              <p:cNvSpPr txBox="1">
                <a:spLocks noChangeArrowheads="1"/>
              </p:cNvSpPr>
              <p:nvPr/>
            </p:nvSpPr>
            <p:spPr bwMode="auto">
              <a:xfrm>
                <a:off x="5835471" y="3523727"/>
                <a:ext cx="2879954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r>
                  <a:rPr lang="ko-KR" altLang="ko-KR" sz="2000" dirty="0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개발 일정</a:t>
                </a:r>
                <a:endParaRPr lang="ko-KR" altLang="ko-KR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4" name="그룹 5"/>
            <p:cNvGrpSpPr>
              <a:grpSpLocks/>
            </p:cNvGrpSpPr>
            <p:nvPr/>
          </p:nvGrpSpPr>
          <p:grpSpPr bwMode="auto">
            <a:xfrm>
              <a:off x="4440238" y="4792911"/>
              <a:ext cx="3473725" cy="400489"/>
              <a:chOff x="5241699" y="3999823"/>
              <a:chExt cx="3473726" cy="400673"/>
            </a:xfrm>
          </p:grpSpPr>
          <p:sp>
            <p:nvSpPr>
              <p:cNvPr id="13328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999575"/>
                <a:ext cx="647751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 dirty="0">
                    <a:solidFill>
                      <a:srgbClr val="FFC000"/>
                    </a:solidFill>
                    <a:latin typeface="Arial"/>
                    <a:ea typeface="10X10"/>
                    <a:cs typeface="Arial"/>
                  </a:rPr>
                  <a:t>05.</a:t>
                </a:r>
                <a:endParaRPr lang="ko-KR" altLang="ko-KR" sz="2000" b="1" dirty="0">
                  <a:solidFill>
                    <a:srgbClr val="FFC000"/>
                  </a:solidFill>
                  <a:latin typeface="Arial"/>
                  <a:ea typeface="10X10"/>
                  <a:cs typeface="Arial"/>
                </a:endParaRPr>
              </a:p>
            </p:txBody>
          </p:sp>
          <p:sp>
            <p:nvSpPr>
              <p:cNvPr id="13329" name="Text Box 5"/>
              <p:cNvSpPr txBox="1">
                <a:spLocks noChangeArrowheads="1"/>
              </p:cNvSpPr>
              <p:nvPr/>
            </p:nvSpPr>
            <p:spPr bwMode="auto">
              <a:xfrm>
                <a:off x="5835471" y="3999575"/>
                <a:ext cx="2879954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0" tIns="45720" rIns="91440" bIns="45720" anchor="t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dirty="0" err="1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개발</a:t>
                </a:r>
                <a:r>
                  <a:rPr lang="en-US" altLang="ko-KR" sz="2000" dirty="0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 </a:t>
                </a:r>
                <a:r>
                  <a:rPr lang="en-US" altLang="ko-KR" sz="2000" dirty="0" err="1">
                    <a:solidFill>
                      <a:schemeClr val="bg1">
                        <a:lumMod val="75000"/>
                      </a:schemeClr>
                    </a:solidFill>
                    <a:latin typeface="Arial"/>
                    <a:ea typeface="10X10"/>
                    <a:cs typeface="Arial"/>
                  </a:rPr>
                  <a:t>환경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208821" y="4355282"/>
            <a:ext cx="66055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500" b="1" spc="-15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주제</a:t>
            </a:r>
            <a:r>
              <a:rPr lang="en-US" altLang="ko-KR" sz="3500" b="1" spc="-150">
                <a:solidFill>
                  <a:srgbClr val="FFC000"/>
                </a:solidFill>
                <a:latin typeface="Arial"/>
                <a:ea typeface="10X10"/>
                <a:cs typeface="Arial"/>
              </a:rPr>
              <a:t> 및 </a:t>
            </a:r>
            <a:r>
              <a:rPr lang="en-US" altLang="ko-KR" sz="3500" b="1" spc="-15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기획의도</a:t>
            </a:r>
            <a:endParaRPr lang="en-US" altLang="ko-KR" sz="3500" b="1" spc="-150" err="1">
              <a:solidFill>
                <a:srgbClr val="FFC000"/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A95D0-C263-4D70-98FD-A49321F9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29210"/>
            <a:ext cx="9144000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19900">
                <a:solidFill>
                  <a:srgbClr val="404040"/>
                </a:solidFill>
                <a:effectLst>
                  <a:innerShdw blurRad="762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  <a:ea typeface="10X10" panose="020D0604000000000000" pitchFamily="50" charset="-127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235A0F2-E088-49F7-84AC-C6C11F1D22A2}"/>
              </a:ext>
            </a:extLst>
          </p:cNvPr>
          <p:cNvSpPr/>
          <p:nvPr/>
        </p:nvSpPr>
        <p:spPr>
          <a:xfrm>
            <a:off x="241540" y="2143664"/>
            <a:ext cx="8695424" cy="22514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17CB85D2-7704-4FA0-A430-7D5FDA8E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8964" y="4934980"/>
            <a:ext cx="911086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팬덤이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많은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영화를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기반으로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 </a:t>
            </a:r>
            <a:endParaRPr lang="en-US" altLang="ko-KR" sz="22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회원들의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지속적인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사이트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방문을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통해</a:t>
            </a:r>
            <a:endParaRPr lang="en-US" altLang="ko-KR" sz="22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 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다양하면서도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질적인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컨텐츠를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공유하는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커뮤니티</a:t>
            </a:r>
            <a:r>
              <a:rPr lang="en-US" altLang="ko-KR" sz="2200" b="1" dirty="0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2200" b="1" dirty="0" err="1">
                <a:solidFill>
                  <a:schemeClr val="bg1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사이트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00E0E6B8-A0C6-4EFE-978F-38A85192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876" y="779193"/>
            <a:ext cx="6667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>
                <a:solidFill>
                  <a:srgbClr val="FFC000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rPr>
              <a:t>CONTENTS</a:t>
            </a: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9FA0C967-CA54-4B5B-BC56-8E69FAFE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" y="2997680"/>
            <a:ext cx="1190448" cy="586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4F60E0F-7589-4757-BED1-E05EA48E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17" y="2753593"/>
            <a:ext cx="931654" cy="8332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0F66B08-5427-4A71-997A-8812C9AEA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84" y="2993181"/>
            <a:ext cx="1535502" cy="59559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94EA946-70E0-4DFE-9A31-E993CEC2B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884" y="2995709"/>
            <a:ext cx="1492371" cy="59053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F02725-1EAB-4998-BE98-3AEEA717A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966" y="2993329"/>
            <a:ext cx="1992703" cy="59529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9930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30D09F2A-09D8-4C19-A579-63DBDB55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074" y="4431118"/>
            <a:ext cx="66055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500" b="1" spc="-15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주요</a:t>
            </a:r>
            <a:r>
              <a:rPr lang="en-US" altLang="ko-KR" sz="3500" b="1" spc="-150">
                <a:solidFill>
                  <a:srgbClr val="FFC000"/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err="1">
                <a:solidFill>
                  <a:srgbClr val="FFC000"/>
                </a:solidFill>
                <a:latin typeface="Arial"/>
                <a:ea typeface="10X10"/>
                <a:cs typeface="Arial"/>
              </a:rPr>
              <a:t>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206EA-BF49-48E0-8A24-7C9A14217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6463"/>
            <a:ext cx="9144000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19900">
                <a:solidFill>
                  <a:srgbClr val="404040"/>
                </a:solidFill>
                <a:effectLst>
                  <a:innerShdw blurRad="762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  <a:ea typeface="10X10" panose="020D0604000000000000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60754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30D09F2A-09D8-4C19-A579-63DBDB55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11" y="1903580"/>
            <a:ext cx="836537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-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스크랩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기능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 </a:t>
            </a:r>
          </a:p>
          <a:p>
            <a:pPr>
              <a:defRPr/>
            </a:pPr>
            <a:endParaRPr lang="en-US" altLang="ko-KR" sz="3500" b="1" spc="-150">
              <a:solidFill>
                <a:schemeClr val="bg1">
                  <a:lumMod val="85000"/>
                </a:schemeClr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- 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회원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등급제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기능</a:t>
            </a:r>
            <a:endParaRPr lang="en-US" altLang="ko-KR" sz="3500" b="1" spc="-150" dirty="0">
              <a:solidFill>
                <a:schemeClr val="bg1">
                  <a:lumMod val="85000"/>
                </a:schemeClr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endParaRPr lang="en-US" altLang="ko-KR" sz="3500" b="1" spc="-150">
              <a:solidFill>
                <a:schemeClr val="bg1">
                  <a:lumMod val="85000"/>
                </a:schemeClr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-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영화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좋아요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기능</a:t>
            </a:r>
            <a:endParaRPr lang="en-US" altLang="ko-KR" sz="3500" b="1" spc="-150" dirty="0">
              <a:solidFill>
                <a:schemeClr val="bg1">
                  <a:lumMod val="85000"/>
                </a:schemeClr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endParaRPr lang="en-US" altLang="ko-KR" sz="3500" b="1" spc="-150">
              <a:solidFill>
                <a:schemeClr val="bg1">
                  <a:lumMod val="85000"/>
                </a:schemeClr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-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별점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게시판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기능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(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좋아요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 &amp; </a:t>
            </a:r>
            <a:r>
              <a:rPr lang="en-US" altLang="ko-KR" sz="3500" b="1" spc="-150" dirty="0" err="1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별점수</a:t>
            </a:r>
            <a:r>
              <a:rPr lang="en-US" altLang="ko-KR" sz="3500" b="1" spc="-150" dirty="0">
                <a:solidFill>
                  <a:schemeClr val="bg1">
                    <a:lumMod val="85000"/>
                  </a:schemeClr>
                </a:solidFill>
                <a:latin typeface="Arial"/>
                <a:ea typeface="10X10"/>
                <a:cs typeface="Arial"/>
              </a:rPr>
              <a:t>)</a:t>
            </a:r>
          </a:p>
          <a:p>
            <a:pPr>
              <a:defRPr/>
            </a:pPr>
            <a:endParaRPr lang="en-US" altLang="ko-KR" sz="3500" b="1" spc="-150">
              <a:solidFill>
                <a:srgbClr val="FFC000"/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A9288F8A-3917-4FB6-9998-5938DFFE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744" y="554906"/>
            <a:ext cx="6667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rgbClr val="FFC000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1234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30D09F2A-09D8-4C19-A579-63DBDB55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11" y="1903580"/>
            <a:ext cx="836537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en-US" altLang="ko-KR" sz="3500" b="1" spc="-150" dirty="0">
              <a:solidFill>
                <a:schemeClr val="bg1">
                  <a:lumMod val="85000"/>
                </a:schemeClr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endParaRPr lang="en-US" altLang="ko-KR" sz="3500" b="1" spc="-150">
              <a:solidFill>
                <a:srgbClr val="FFC000"/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A9288F8A-3917-4FB6-9998-5938DFFE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612" y="132212"/>
            <a:ext cx="6667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4500" b="1" spc="-150" dirty="0" err="1">
                <a:solidFill>
                  <a:srgbClr val="FFC000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rPr>
              <a:t>스크랩기능</a:t>
            </a:r>
            <a:endParaRPr kumimoji="0" lang="en-US" altLang="ko-KR" sz="4500" b="1" spc="-150" dirty="0" err="1">
              <a:solidFill>
                <a:srgbClr val="FFC000"/>
              </a:solidFill>
              <a:latin typeface="Arial Black" panose="020B0A040201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EA3DF030-290D-1DBA-2D78-ADEAFCC7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1483602"/>
            <a:ext cx="8790316" cy="914681"/>
          </a:xfrm>
          <a:prstGeom prst="rect">
            <a:avLst/>
          </a:prstGeom>
        </p:spPr>
      </p:pic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96DF523-CBD2-4F02-CFBE-D141CEC2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5" y="2930660"/>
            <a:ext cx="5633047" cy="3834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F881E-DAAB-629A-00C4-B66DE40DCD73}"/>
              </a:ext>
            </a:extLst>
          </p:cNvPr>
          <p:cNvSpPr txBox="1"/>
          <p:nvPr/>
        </p:nvSpPr>
        <p:spPr>
          <a:xfrm>
            <a:off x="1" y="1138687"/>
            <a:ext cx="9109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-  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Src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 &gt; 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main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 &gt; 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webapp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 &gt; 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board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 &gt; 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marvel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 &gt; 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m_content.jsp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 에서의 기능구현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DA28D-C242-DC45-11AC-D6AD434261E8}"/>
              </a:ext>
            </a:extLst>
          </p:cNvPr>
          <p:cNvSpPr txBox="1"/>
          <p:nvPr/>
        </p:nvSpPr>
        <p:spPr>
          <a:xfrm>
            <a:off x="0" y="2622431"/>
            <a:ext cx="8721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-  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src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main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java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 &gt; 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action.member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 &gt; ScrapAction.java 에서의 스크랩 기능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5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30D09F2A-09D8-4C19-A579-63DBDB55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11" y="1903580"/>
            <a:ext cx="836537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en-US" altLang="ko-KR" sz="3500" b="1" spc="-150" dirty="0">
              <a:solidFill>
                <a:schemeClr val="bg1">
                  <a:lumMod val="85000"/>
                </a:schemeClr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endParaRPr lang="en-US" altLang="ko-KR" sz="3500" b="1" spc="-150">
              <a:solidFill>
                <a:srgbClr val="FFC000"/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A9288F8A-3917-4FB6-9998-5938DFFE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744" y="554906"/>
            <a:ext cx="6667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회원</a:t>
            </a:r>
            <a:r>
              <a:rPr lang="en-US" altLang="ko-KR" sz="4500" b="1" spc="-150" dirty="0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 </a:t>
            </a: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등급제</a:t>
            </a:r>
            <a:r>
              <a:rPr lang="en-US" altLang="ko-KR" sz="4500" b="1" spc="-150" dirty="0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 </a:t>
            </a: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기능</a:t>
            </a:r>
            <a:endParaRPr lang="en-US" altLang="ko-KR" sz="4500" b="1" spc="-150" dirty="0" err="1">
              <a:solidFill>
                <a:srgbClr val="FFC000"/>
              </a:solidFill>
              <a:latin typeface="Arial Black" panose="020B0A040201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F1F42FB-F9E4-0462-9200-64C99E2D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0" y="2097176"/>
            <a:ext cx="6452558" cy="4561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6BFB72-F2B2-4AE1-4859-BB97CBA6DF81}"/>
              </a:ext>
            </a:extLst>
          </p:cNvPr>
          <p:cNvSpPr txBox="1"/>
          <p:nvPr/>
        </p:nvSpPr>
        <p:spPr>
          <a:xfrm>
            <a:off x="914400" y="1710906"/>
            <a:ext cx="6863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Src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main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java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 &gt; </a:t>
            </a:r>
            <a:r>
              <a:rPr lang="ko-KR" altLang="en-US" dirty="0" err="1">
                <a:solidFill>
                  <a:schemeClr val="bg1"/>
                </a:solidFill>
                <a:latin typeface="굴림"/>
                <a:ea typeface="굴림"/>
              </a:rPr>
              <a:t>beans</a:t>
            </a:r>
            <a:r>
              <a:rPr lang="ko-KR" altLang="en-US" dirty="0">
                <a:solidFill>
                  <a:schemeClr val="bg1"/>
                </a:solidFill>
                <a:latin typeface="굴림"/>
                <a:ea typeface="굴림"/>
              </a:rPr>
              <a:t> &gt; MemberDAO.java 에서의 기능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7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30D09F2A-09D8-4C19-A579-63DBDB55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11" y="1903580"/>
            <a:ext cx="836537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en-US" altLang="ko-KR" sz="3500" b="1" spc="-150" dirty="0">
              <a:solidFill>
                <a:schemeClr val="bg1">
                  <a:lumMod val="85000"/>
                </a:schemeClr>
              </a:solidFill>
              <a:latin typeface="Arial"/>
              <a:ea typeface="10X10"/>
              <a:cs typeface="Arial"/>
            </a:endParaRPr>
          </a:p>
          <a:p>
            <a:pPr>
              <a:defRPr/>
            </a:pPr>
            <a:endParaRPr lang="en-US" altLang="ko-KR" sz="3500" b="1" spc="-150">
              <a:solidFill>
                <a:srgbClr val="FFC000"/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A9288F8A-3917-4FB6-9998-5938DFFE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865" y="209849"/>
            <a:ext cx="6667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영화</a:t>
            </a:r>
            <a:r>
              <a:rPr lang="en-US" altLang="ko-KR" sz="4500" b="1" spc="-150" dirty="0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 </a:t>
            </a: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좋아요</a:t>
            </a:r>
            <a:r>
              <a:rPr lang="en-US" altLang="ko-KR" sz="4500" b="1" spc="-150" dirty="0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 /</a:t>
            </a: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별점</a:t>
            </a:r>
            <a:r>
              <a:rPr lang="en-US" altLang="ko-KR" sz="4500" b="1" spc="-150" dirty="0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 </a:t>
            </a:r>
            <a:r>
              <a:rPr lang="en-US" altLang="ko-KR" sz="4500" b="1" spc="-150" dirty="0" err="1">
                <a:solidFill>
                  <a:srgbClr val="FFC000"/>
                </a:solidFill>
                <a:latin typeface="Arial Black"/>
                <a:ea typeface="10X10"/>
                <a:cs typeface="Arial"/>
              </a:rPr>
              <a:t>기능</a:t>
            </a:r>
            <a:endParaRPr kumimoji="0" lang="en-US" altLang="ko-KR" sz="4500" b="1" spc="-150" dirty="0" err="1">
              <a:solidFill>
                <a:srgbClr val="FFC000"/>
              </a:solidFill>
              <a:latin typeface="Arial Black" panose="020B0A040201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2750204-FCBD-1300-D220-513920B7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" y="1443633"/>
            <a:ext cx="8686799" cy="5327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0C6B4-4FE6-BD5E-B8AE-B7142F1D061B}"/>
              </a:ext>
            </a:extLst>
          </p:cNvPr>
          <p:cNvSpPr txBox="1"/>
          <p:nvPr/>
        </p:nvSpPr>
        <p:spPr>
          <a:xfrm>
            <a:off x="112144" y="1052422"/>
            <a:ext cx="8686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 - 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Src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 &gt; 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main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 &gt; 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webapp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 &gt; 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board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 &gt; 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marvel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 &gt; </a:t>
            </a:r>
            <a:r>
              <a:rPr lang="ko-KR" altLang="en-US" dirty="0" err="1">
                <a:solidFill>
                  <a:srgbClr val="FFFFFF"/>
                </a:solidFill>
                <a:latin typeface="굴림"/>
                <a:ea typeface="굴림"/>
              </a:rPr>
              <a:t>M_Rate.jsp</a:t>
            </a:r>
            <a:r>
              <a:rPr lang="ko-KR" altLang="en-US" dirty="0">
                <a:solidFill>
                  <a:srgbClr val="FFFFFF"/>
                </a:solidFill>
                <a:latin typeface="굴림"/>
                <a:ea typeface="굴림"/>
              </a:rPr>
              <a:t> 에서의 기능 구현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151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쇼(4:3)</PresentationFormat>
  <Slides>17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revision>791</cp:revision>
  <dcterms:created xsi:type="dcterms:W3CDTF">2011-06-13T04:09:39Z</dcterms:created>
  <dcterms:modified xsi:type="dcterms:W3CDTF">2022-05-02T04:22:26Z</dcterms:modified>
</cp:coreProperties>
</file>