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56263" cy="2819400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876800" y="3733800"/>
            <a:ext cx="4267200" cy="2862263"/>
          </a:xfrm>
        </p:spPr>
        <p:txBody>
          <a:bodyPr/>
          <a:lstStyle/>
          <a:p>
            <a:pPr algn="l"/>
            <a:r>
              <a:rPr lang="en-US" dirty="0" err="1" smtClean="0"/>
              <a:t>Nhóm</a:t>
            </a:r>
            <a:r>
              <a:rPr lang="en-US" dirty="0" smtClean="0"/>
              <a:t> … : 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 (NT)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l"/>
            <a:r>
              <a:rPr lang="en-US" dirty="0" err="1" smtClean="0"/>
              <a:t>Gv</a:t>
            </a:r>
            <a:r>
              <a:rPr lang="en-US" dirty="0" smtClean="0"/>
              <a:t>: </a:t>
            </a:r>
            <a:r>
              <a:rPr lang="en-US" dirty="0" err="1" smtClean="0"/>
              <a:t>Kiều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en-US" dirty="0" smtClean="0"/>
          </a:p>
          <a:p>
            <a:pPr algn="l"/>
            <a:r>
              <a:rPr lang="en-US" dirty="0" err="1" smtClean="0"/>
              <a:t>Lớp</a:t>
            </a:r>
            <a:r>
              <a:rPr lang="en-US" dirty="0" smtClean="0"/>
              <a:t>: CSE485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8				       VD: 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948" y="2590800"/>
            <a:ext cx="3738052" cy="37339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2635370"/>
            <a:ext cx="3810000" cy="11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phân tích và thiết kế các yêu cầu chức năng </a:t>
            </a:r>
          </a:p>
          <a:p>
            <a:r>
              <a:rPr lang="en-US" dirty="0" smtClean="0"/>
              <a:t>2. phân thích và thiết kế cơ sở dữ liệu</a:t>
            </a:r>
          </a:p>
          <a:p>
            <a:r>
              <a:rPr lang="en-US" dirty="0" smtClean="0"/>
              <a:t>3. thiết kế giao diện dự tính tiến hành</a:t>
            </a:r>
          </a:p>
          <a:p>
            <a:r>
              <a:rPr lang="en-US" dirty="0" smtClean="0"/>
              <a:t>4. Nav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Thiết kế web khoa CNTT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379443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20" y="2133600"/>
            <a:ext cx="6139179" cy="3992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88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Giao diện dự tính 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88547"/>
            <a:ext cx="2743200" cy="51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8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174" y="1686044"/>
            <a:ext cx="1828800" cy="5219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6044"/>
            <a:ext cx="2007566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72" y="3574688"/>
            <a:ext cx="2184464" cy="3171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372" y="1686044"/>
            <a:ext cx="2184464" cy="18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4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295401"/>
            <a:ext cx="7745505" cy="48307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(UCD).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56263" cy="105425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hieus\OneDrive\Máy tính\UC_B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399"/>
            <a:ext cx="6891068" cy="55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4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533401"/>
            <a:ext cx="7745505" cy="5592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(Database)</a:t>
            </a:r>
            <a:endParaRPr lang="en-US" dirty="0"/>
          </a:p>
        </p:txBody>
      </p:sp>
      <p:pic>
        <p:nvPicPr>
          <p:cNvPr id="2050" name="Picture 2" descr="C:\Users\hieus\OneDrive\Máy tính\CS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999"/>
            <a:ext cx="6570453" cy="54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533401"/>
            <a:ext cx="7745505" cy="5592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hieus\OneDrive\Máy tính\861566d1-bb29-4620-877b-94b99107eb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28" y="1447800"/>
            <a:ext cx="6914072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07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55" y="781050"/>
            <a:ext cx="22002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23622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45" y="3733800"/>
            <a:ext cx="23145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1081"/>
            <a:ext cx="23050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3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</a:t>
            </a:r>
            <a:r>
              <a:rPr lang="vi-VN" dirty="0" smtClean="0"/>
              <a:t>hỉ </a:t>
            </a:r>
            <a:r>
              <a:rPr lang="vi-VN" dirty="0"/>
              <a:t>ra các vấn đề hiện tại cần khắc phục trên trang Web của khoa CNTT tại địa chỉ: </a:t>
            </a:r>
            <a:r>
              <a:rPr lang="vi-VN" dirty="0" smtClean="0"/>
              <a:t>cse.tlu.edu.v</a:t>
            </a:r>
            <a:r>
              <a:rPr lang="en-US" dirty="0" smtClean="0"/>
              <a:t>n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vi-VN" dirty="0"/>
              <a:t>Đề xuất và Thiết kế lại trang Web của </a:t>
            </a:r>
            <a:r>
              <a:rPr lang="vi-VN" dirty="0" smtClean="0"/>
              <a:t>Khoa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vi-VN" dirty="0"/>
              <a:t>Thiết kế </a:t>
            </a:r>
            <a:r>
              <a:rPr lang="en-US" dirty="0"/>
              <a:t>d</a:t>
            </a:r>
            <a:r>
              <a:rPr lang="vi-VN" dirty="0" smtClean="0"/>
              <a:t>iễn </a:t>
            </a:r>
            <a:r>
              <a:rPr lang="vi-VN" dirty="0"/>
              <a:t>đàn trao đổi thông 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web ban </a:t>
            </a:r>
            <a:r>
              <a:rPr lang="en-US" dirty="0" err="1" smtClean="0"/>
              <a:t>đầu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94" y="838200"/>
            <a:ext cx="4191000" cy="591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:</a:t>
            </a:r>
          </a:p>
          <a:p>
            <a:pPr marL="868680" lvl="1" indent="-457200">
              <a:buSzPct val="100000"/>
              <a:buFont typeface="+mj-lt"/>
              <a:buAutoNum type="alphaLcPeriod"/>
            </a:pP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dung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bé</a:t>
            </a:r>
            <a:r>
              <a:rPr lang="en-US" sz="1800" dirty="0"/>
              <a:t>. (=1/3)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.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/>
              <a:t>cảm</a:t>
            </a:r>
            <a:r>
              <a:rPr lang="en-US" sz="1800" dirty="0"/>
              <a:t> </a:t>
            </a:r>
            <a:r>
              <a:rPr lang="en-US" sz="1800" dirty="0" err="1"/>
              <a:t>giác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1 </a:t>
            </a:r>
            <a:r>
              <a:rPr lang="en-US" sz="1800" dirty="0" err="1"/>
              <a:t>trang</a:t>
            </a:r>
            <a:r>
              <a:rPr lang="en-US" sz="1800" dirty="0"/>
              <a:t> web </a:t>
            </a:r>
            <a:r>
              <a:rPr lang="en-US" sz="1800" dirty="0" err="1"/>
              <a:t>dành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xưa</a:t>
            </a:r>
            <a:r>
              <a:rPr lang="en-US" sz="1800" dirty="0" smtClean="0"/>
              <a:t>.</a:t>
            </a:r>
          </a:p>
          <a:p>
            <a:pPr marL="868680" lvl="1" indent="-457200">
              <a:buSzPct val="100000"/>
              <a:buFont typeface="+mj-lt"/>
              <a:buAutoNum type="alphaLcPeriod"/>
            </a:pPr>
            <a:endParaRPr lang="en-US" sz="1800" dirty="0" smtClean="0"/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I. C</a:t>
            </a:r>
            <a:r>
              <a:rPr lang="vi-VN" sz="3200" dirty="0"/>
              <a:t>hỉ ra các vấn đề hiện tại cần khắc phục trên trang Web của khoa CNTT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90676"/>
            <a:ext cx="6553200" cy="259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9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381000"/>
            <a:ext cx="7745505" cy="6019799"/>
          </a:xfrm>
        </p:spPr>
        <p:txBody>
          <a:bodyPr>
            <a:normAutofit/>
          </a:bodyPr>
          <a:lstStyle/>
          <a:p>
            <a:pPr marL="868680" lvl="1" indent="-457200">
              <a:buFont typeface="+mj-lt"/>
              <a:buAutoNum type="alphaLcPeriod" startAt="2"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fb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slider,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8680" lvl="1" indent="-457200">
              <a:buFont typeface="+mj-lt"/>
              <a:buAutoNum type="alphaLcPeriod" startAt="3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40" lvl="2" indent="0"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click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2" y="762000"/>
            <a:ext cx="4501057" cy="206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04801"/>
            <a:ext cx="7745505" cy="582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.., NCKH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3802062" cy="35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3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"/>
            <a:ext cx="7745505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480" lvl="1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word.</a:t>
            </a:r>
          </a:p>
          <a:p>
            <a:pPr marL="411480" lvl="1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.(VD: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CNTT –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Nhật,1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fb)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logo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logo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810000" cy="301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03382"/>
            <a:ext cx="3429000" cy="140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login, register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Thanh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 smtClean="0"/>
              <a:t>.</a:t>
            </a:r>
          </a:p>
          <a:p>
            <a:pPr lvl="1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con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184561"/>
            <a:ext cx="5943600" cy="3181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0242" y="5229645"/>
            <a:ext cx="4343400" cy="13641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410200" y="5115073"/>
            <a:ext cx="3184585" cy="16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57201"/>
            <a:ext cx="7745505" cy="566896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Slider: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chi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slider.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footer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Thanh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(breadcrumb)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62400" cy="19812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39" y="4876800"/>
            <a:ext cx="5212953" cy="78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38" y="5791200"/>
            <a:ext cx="5212953" cy="85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4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81001"/>
            <a:ext cx="7745505" cy="574516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menu-bar 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(VD: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tđ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Thanh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480" lvl="1" indent="0"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1480" lvl="1" indent="0"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16348"/>
            <a:ext cx="5659437" cy="17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4648200"/>
            <a:ext cx="5105400" cy="533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5715000"/>
            <a:ext cx="5445760" cy="2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670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Times New Roman</vt:lpstr>
      <vt:lpstr>Wingdings</vt:lpstr>
      <vt:lpstr>Hardcover</vt:lpstr>
      <vt:lpstr>Bài tập lớn: Công Nghệ Web  Đề tài Thiết kế web Khoa và Diễn đàn CNTT  </vt:lpstr>
      <vt:lpstr>PowerPoint Presentation</vt:lpstr>
      <vt:lpstr>I. Chỉ ra các vấn đề hiện tại cần khắc phục trên trang Web của khoa CNTT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Thiết kế web khoa CNTT</vt:lpstr>
      <vt:lpstr>CSDL</vt:lpstr>
      <vt:lpstr>Giao diện dự tính </vt:lpstr>
      <vt:lpstr>PowerPoint Presentation</vt:lpstr>
      <vt:lpstr>II. Thiết kế diễn đàn CNTT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lớn: Công Nghệ Web  Đề tài Thiết kế web Khoa và Diễn đàn CNTT  </dc:title>
  <dc:creator>Hiếu Trịnh</dc:creator>
  <cp:lastModifiedBy>Hiếu Lê Trung</cp:lastModifiedBy>
  <cp:revision>16</cp:revision>
  <dcterms:created xsi:type="dcterms:W3CDTF">2006-08-16T00:00:00Z</dcterms:created>
  <dcterms:modified xsi:type="dcterms:W3CDTF">2020-11-13T22:05:35Z</dcterms:modified>
</cp:coreProperties>
</file>