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066800"/>
            <a:ext cx="7756263" cy="2819400"/>
          </a:xfrm>
        </p:spPr>
        <p:txBody>
          <a:bodyPr/>
          <a:lstStyle/>
          <a:p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  <a:b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đàn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CNTT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4876800" y="3733800"/>
            <a:ext cx="4267200" cy="2862263"/>
          </a:xfrm>
        </p:spPr>
        <p:txBody>
          <a:bodyPr/>
          <a:lstStyle/>
          <a:p>
            <a:pPr algn="l"/>
            <a:r>
              <a:rPr lang="en-US" dirty="0" err="1" smtClean="0"/>
              <a:t>Nhóm</a:t>
            </a:r>
            <a:r>
              <a:rPr lang="en-US" dirty="0" smtClean="0"/>
              <a:t> … : 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Trịnh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Hiếu</a:t>
            </a:r>
            <a:r>
              <a:rPr lang="en-US" dirty="0" smtClean="0"/>
              <a:t> (NT)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Hiếu</a:t>
            </a:r>
            <a:endParaRPr lang="en-US" dirty="0" smtClean="0"/>
          </a:p>
          <a:p>
            <a:pPr algn="l"/>
            <a:r>
              <a:rPr lang="en-US" dirty="0" err="1" smtClean="0"/>
              <a:t>Gv</a:t>
            </a:r>
            <a:r>
              <a:rPr lang="en-US" dirty="0" smtClean="0"/>
              <a:t>: </a:t>
            </a:r>
            <a:r>
              <a:rPr lang="en-US" dirty="0" err="1" smtClean="0"/>
              <a:t>Kiều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> </a:t>
            </a:r>
            <a:r>
              <a:rPr lang="en-US" dirty="0" err="1" smtClean="0"/>
              <a:t>Dũng</a:t>
            </a:r>
            <a:endParaRPr lang="en-US" dirty="0" smtClean="0"/>
          </a:p>
          <a:p>
            <a:pPr algn="l"/>
            <a:r>
              <a:rPr lang="en-US" dirty="0" err="1" smtClean="0"/>
              <a:t>Lớp</a:t>
            </a:r>
            <a:r>
              <a:rPr lang="en-US" dirty="0" smtClean="0"/>
              <a:t>: CSE485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457201"/>
            <a:ext cx="7745505" cy="5668962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post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post.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post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VD: 8				       VD: 9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3948" y="2590800"/>
            <a:ext cx="3738052" cy="373396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876800" y="2635370"/>
            <a:ext cx="3810000" cy="11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1295401"/>
            <a:ext cx="7745505" cy="483076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(UCD).</a:t>
            </a:r>
          </a:p>
          <a:p>
            <a:pPr marL="457200" indent="-4572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CSDL.</a:t>
            </a:r>
          </a:p>
          <a:p>
            <a:pPr marL="457200" indent="-4572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code.</a:t>
            </a:r>
          </a:p>
          <a:p>
            <a:pPr marL="457200" indent="-4572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56263" cy="105425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đàn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CNTT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3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381001"/>
            <a:ext cx="7745505" cy="57451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hieus\OneDrive\Máy tính\UC_BT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399"/>
            <a:ext cx="6891068" cy="553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94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533401"/>
            <a:ext cx="7745505" cy="55927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(Database)</a:t>
            </a:r>
            <a:endParaRPr lang="en-US" dirty="0"/>
          </a:p>
        </p:txBody>
      </p:sp>
      <p:pic>
        <p:nvPicPr>
          <p:cNvPr id="2050" name="Picture 2" descr="C:\Users\hieus\OneDrive\Máy tính\CSD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2999"/>
            <a:ext cx="6570453" cy="541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4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533401"/>
            <a:ext cx="7745505" cy="55927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MVC: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C:\Users\hieus\OneDrive\Máy tính\861566d1-bb29-4620-877b-94b99107eb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128" y="1447800"/>
            <a:ext cx="6914072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078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457201"/>
            <a:ext cx="7745505" cy="56689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code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455" y="781050"/>
            <a:ext cx="22002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52600"/>
            <a:ext cx="23622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145" y="3733800"/>
            <a:ext cx="231457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31081"/>
            <a:ext cx="23050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38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381001"/>
            <a:ext cx="7745505" cy="57451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Phác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web ban </a:t>
            </a:r>
            <a:r>
              <a:rPr lang="en-US" dirty="0" err="1" smtClean="0"/>
              <a:t>đầu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894" y="838200"/>
            <a:ext cx="4191000" cy="5916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99247" y="381001"/>
            <a:ext cx="7745505" cy="5745162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</a:t>
            </a:r>
            <a:r>
              <a:rPr lang="vi-VN" dirty="0" smtClean="0"/>
              <a:t>hỉ </a:t>
            </a:r>
            <a:r>
              <a:rPr lang="vi-VN" dirty="0"/>
              <a:t>ra các vấn đề hiện tại cần khắc phục trên trang Web của khoa CNTT tại địa chỉ: </a:t>
            </a:r>
            <a:r>
              <a:rPr lang="vi-VN" dirty="0" smtClean="0"/>
              <a:t>cse.tlu.edu.v</a:t>
            </a:r>
            <a:r>
              <a:rPr lang="en-US" dirty="0" smtClean="0"/>
              <a:t>n</a:t>
            </a:r>
          </a:p>
          <a:p>
            <a:pPr marL="514350" indent="-514350">
              <a:buFont typeface="+mj-lt"/>
              <a:buAutoNum type="romanUcPeriod"/>
            </a:pPr>
            <a:endParaRPr lang="en-US" dirty="0"/>
          </a:p>
          <a:p>
            <a:pPr marL="514350" indent="-514350">
              <a:buFont typeface="+mj-lt"/>
              <a:buAutoNum type="romanUcPeriod"/>
            </a:pPr>
            <a:r>
              <a:rPr lang="vi-VN" dirty="0"/>
              <a:t>Đề xuất và Thiết kế lại trang Web của </a:t>
            </a:r>
            <a:r>
              <a:rPr lang="vi-VN" dirty="0" smtClean="0"/>
              <a:t>Khoa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romanUcPeriod"/>
            </a:pPr>
            <a:r>
              <a:rPr lang="vi-VN" dirty="0"/>
              <a:t>Thiết kế </a:t>
            </a:r>
            <a:r>
              <a:rPr lang="en-US" dirty="0"/>
              <a:t>d</a:t>
            </a:r>
            <a:r>
              <a:rPr lang="vi-VN" dirty="0" smtClean="0"/>
              <a:t>iễn </a:t>
            </a:r>
            <a:r>
              <a:rPr lang="vi-VN" dirty="0"/>
              <a:t>đàn trao đổi thông tin.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8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dung: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 smtClean="0"/>
              <a:t>chủ</a:t>
            </a:r>
            <a:r>
              <a:rPr lang="en-US" sz="2000" dirty="0" smtClean="0"/>
              <a:t>:</a:t>
            </a:r>
          </a:p>
          <a:p>
            <a:pPr marL="868680" lvl="1" indent="-457200">
              <a:buSzPct val="100000"/>
              <a:buFont typeface="+mj-lt"/>
              <a:buAutoNum type="alphaLcPeriod"/>
            </a:pPr>
            <a:r>
              <a:rPr lang="en-US" sz="1800" dirty="0" err="1" smtClean="0"/>
              <a:t>Chiều</a:t>
            </a:r>
            <a:r>
              <a:rPr lang="en-US" sz="1800" dirty="0" smtClean="0"/>
              <a:t> </a:t>
            </a:r>
            <a:r>
              <a:rPr lang="en-US" sz="1800" dirty="0" err="1"/>
              <a:t>rộng</a:t>
            </a:r>
            <a:r>
              <a:rPr lang="en-US" sz="1800" dirty="0"/>
              <a:t> </a:t>
            </a:r>
            <a:r>
              <a:rPr lang="en-US" sz="1800" dirty="0" err="1"/>
              <a:t>khung</a:t>
            </a:r>
            <a:r>
              <a:rPr lang="en-US" sz="1800" dirty="0"/>
              <a:t> </a:t>
            </a:r>
            <a:r>
              <a:rPr lang="en-US" sz="1800" dirty="0" err="1"/>
              <a:t>nội</a:t>
            </a:r>
            <a:r>
              <a:rPr lang="en-US" sz="1800" dirty="0"/>
              <a:t> dung </a:t>
            </a:r>
            <a:r>
              <a:rPr lang="en-US" sz="1800" dirty="0" err="1"/>
              <a:t>chính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trang</a:t>
            </a:r>
            <a:r>
              <a:rPr lang="en-US" sz="1800" dirty="0"/>
              <a:t> </a:t>
            </a:r>
            <a:r>
              <a:rPr lang="en-US" sz="1800" dirty="0" err="1"/>
              <a:t>quá</a:t>
            </a:r>
            <a:r>
              <a:rPr lang="en-US" sz="1800" dirty="0"/>
              <a:t> </a:t>
            </a:r>
            <a:r>
              <a:rPr lang="en-US" sz="1800" dirty="0" err="1"/>
              <a:t>bé</a:t>
            </a:r>
            <a:r>
              <a:rPr lang="en-US" sz="1800" dirty="0"/>
              <a:t>. (=1/3) </a:t>
            </a:r>
            <a:r>
              <a:rPr lang="en-US" sz="1800" dirty="0" err="1"/>
              <a:t>chiều</a:t>
            </a:r>
            <a:r>
              <a:rPr lang="en-US" sz="1800" dirty="0"/>
              <a:t> </a:t>
            </a:r>
            <a:r>
              <a:rPr lang="en-US" sz="1800" dirty="0" err="1"/>
              <a:t>rộng</a:t>
            </a:r>
            <a:r>
              <a:rPr lang="en-US" sz="1800" dirty="0"/>
              <a:t> </a:t>
            </a:r>
            <a:r>
              <a:rPr lang="en-US" sz="1800" dirty="0" err="1"/>
              <a:t>cả</a:t>
            </a:r>
            <a:r>
              <a:rPr lang="en-US" sz="1800" dirty="0"/>
              <a:t> </a:t>
            </a:r>
            <a:r>
              <a:rPr lang="en-US" sz="1800" dirty="0" err="1"/>
              <a:t>trang</a:t>
            </a:r>
            <a:r>
              <a:rPr lang="en-US" sz="1800" dirty="0"/>
              <a:t>.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 smtClean="0"/>
              <a:t>dùng</a:t>
            </a:r>
            <a:r>
              <a:rPr lang="en-US" sz="1800" dirty="0" smtClean="0"/>
              <a:t> </a:t>
            </a:r>
            <a:r>
              <a:rPr lang="en-US" sz="1800" dirty="0" err="1"/>
              <a:t>cảm</a:t>
            </a:r>
            <a:r>
              <a:rPr lang="en-US" sz="1800" dirty="0"/>
              <a:t> </a:t>
            </a:r>
            <a:r>
              <a:rPr lang="en-US" sz="1800" dirty="0" err="1"/>
              <a:t>giác</a:t>
            </a:r>
            <a:r>
              <a:rPr lang="en-US" sz="1800" dirty="0"/>
              <a:t> </a:t>
            </a:r>
            <a:r>
              <a:rPr lang="en-US" sz="1800" dirty="0" err="1"/>
              <a:t>như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1 </a:t>
            </a:r>
            <a:r>
              <a:rPr lang="en-US" sz="1800" dirty="0" err="1"/>
              <a:t>trang</a:t>
            </a:r>
            <a:r>
              <a:rPr lang="en-US" sz="1800" dirty="0"/>
              <a:t> web </a:t>
            </a:r>
            <a:r>
              <a:rPr lang="en-US" sz="1800" dirty="0" err="1"/>
              <a:t>dành</a:t>
            </a:r>
            <a:r>
              <a:rPr lang="en-US" sz="1800" dirty="0"/>
              <a:t> </a:t>
            </a:r>
            <a:r>
              <a:rPr lang="en-US" sz="1800" dirty="0" err="1"/>
              <a:t>riêng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điện</a:t>
            </a:r>
            <a:r>
              <a:rPr lang="en-US" sz="1800" dirty="0"/>
              <a:t> </a:t>
            </a:r>
            <a:r>
              <a:rPr lang="en-US" sz="1800" dirty="0" err="1"/>
              <a:t>thoại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xưa</a:t>
            </a:r>
            <a:r>
              <a:rPr lang="en-US" sz="1800" dirty="0" smtClean="0"/>
              <a:t>.</a:t>
            </a:r>
          </a:p>
          <a:p>
            <a:pPr marL="868680" lvl="1" indent="-457200">
              <a:buSzPct val="100000"/>
              <a:buFont typeface="+mj-lt"/>
              <a:buAutoNum type="alphaLcPeriod"/>
            </a:pPr>
            <a:endParaRPr lang="en-US" sz="1800" dirty="0" smtClean="0"/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/>
              <a:t>I. C</a:t>
            </a:r>
            <a:r>
              <a:rPr lang="vi-VN" sz="3200" dirty="0"/>
              <a:t>hỉ ra các vấn đề hiện tại cần khắc phục trên trang Web của khoa CNTT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990676"/>
            <a:ext cx="6553200" cy="259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999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381000"/>
            <a:ext cx="7745505" cy="6019799"/>
          </a:xfrm>
        </p:spPr>
        <p:txBody>
          <a:bodyPr>
            <a:normAutofit/>
          </a:bodyPr>
          <a:lstStyle/>
          <a:p>
            <a:pPr marL="868680" lvl="1" indent="-457200">
              <a:buFont typeface="+mj-lt"/>
              <a:buAutoNum type="alphaLcPeriod" startAt="2"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11480" lvl="1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0">
              <a:buNone/>
            </a:pPr>
            <a:endParaRPr lang="en-US" sz="1800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0">
              <a:buNone/>
            </a:pPr>
            <a:endParaRPr lang="en-US" sz="1800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0">
              <a:buNone/>
            </a:pPr>
            <a:endParaRPr lang="en-US" sz="1800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0">
              <a:buNone/>
            </a:pPr>
            <a:endParaRPr lang="en-US" sz="1800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0">
              <a:buNone/>
            </a:pPr>
            <a:endParaRPr lang="en-US" sz="1800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0"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fb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slider,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8680" lvl="1" indent="-457200">
              <a:buFont typeface="+mj-lt"/>
              <a:buAutoNum type="alphaLcPeriod" startAt="3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chào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mừng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77240" lvl="2" indent="0">
              <a:buNone/>
            </a:pP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chào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mừng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chào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mừng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click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chào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mừng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chào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mừng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902" y="762000"/>
            <a:ext cx="4501057" cy="2068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73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304801"/>
            <a:ext cx="7745505" cy="5821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sung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sài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11480" lvl="1" indent="0">
              <a:buNone/>
            </a:pP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dung: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Chào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mừng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.., NCKH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 marL="411480" lvl="1" indent="0">
              <a:buNone/>
            </a:pP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971800"/>
            <a:ext cx="3802062" cy="358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3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04800"/>
            <a:ext cx="7745505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11480" lvl="1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 word.</a:t>
            </a:r>
          </a:p>
          <a:p>
            <a:pPr marL="411480" lvl="1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.(VD: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CNTT –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Nhật,1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…)</a:t>
            </a:r>
          </a:p>
          <a:p>
            <a:pPr marL="411480" lvl="1" indent="0"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fb)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411480" lvl="1" indent="0"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logo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11480" lvl="1" indent="0"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Phông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11480" lvl="1" indent="0"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logo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phông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4200"/>
            <a:ext cx="3810000" cy="3018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003382"/>
            <a:ext cx="3429000" cy="1401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457201"/>
            <a:ext cx="7745505" cy="5668962"/>
          </a:xfrm>
        </p:spPr>
        <p:txBody>
          <a:bodyPr/>
          <a:lstStyle/>
          <a:p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login, register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0">
              <a:buNone/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reload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Thanh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0"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viền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viền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 smtClean="0"/>
              <a:t>.</a:t>
            </a:r>
          </a:p>
          <a:p>
            <a:pPr lvl="1"/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đấy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con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2184561"/>
            <a:ext cx="5943600" cy="31813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10242" y="5229645"/>
            <a:ext cx="4343400" cy="136418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410200" y="5115073"/>
            <a:ext cx="3184585" cy="160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8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457201"/>
            <a:ext cx="7745505" cy="5668962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Slider: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chi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slider.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footer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Thanh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(breadcrumb)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11480" lvl="1" indent="0">
              <a:buNone/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1981200"/>
            <a:ext cx="3962400" cy="198120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439" y="4876800"/>
            <a:ext cx="5212953" cy="786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438" y="5791200"/>
            <a:ext cx="5212953" cy="854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4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381001"/>
            <a:ext cx="7745505" cy="5745162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menu-bar (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11480" lvl="1" indent="0">
              <a:buNone/>
            </a:pP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rỗng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(VD: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tđ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rỗng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0"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rỗng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Thanh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11480" lvl="1" indent="0">
              <a:buNone/>
            </a:pP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11480" lvl="1" indent="0">
              <a:buNone/>
            </a:pPr>
            <a:endParaRPr lang="en-US" sz="1800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0"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16348"/>
            <a:ext cx="5659437" cy="1722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95400" y="4648200"/>
            <a:ext cx="5105400" cy="5334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295400" y="5715000"/>
            <a:ext cx="5445760" cy="23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621</Words>
  <Application>Microsoft Office PowerPoint</Application>
  <PresentationFormat>On-screen Show (4:3)</PresentationFormat>
  <Paragraphs>95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Hardcover</vt:lpstr>
      <vt:lpstr>Bài tập lớn: Công Nghệ Web  Đề tài Thiết kế web Khoa và Diễn đàn CNTT  </vt:lpstr>
      <vt:lpstr>PowerPoint Presentation</vt:lpstr>
      <vt:lpstr>I. Chỉ ra các vấn đề hiện tại cần khắc phục trên trang Web của khoa CNTT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Thiết kế diễn đàn CNTT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lớn: Công Nghệ Web  Đề tài Thiết kế web Khoa và Diễn đàn CNTT  </dc:title>
  <dc:creator>Hiếu Trịnh</dc:creator>
  <cp:lastModifiedBy>Hiếu Trịnh</cp:lastModifiedBy>
  <cp:revision>12</cp:revision>
  <dcterms:created xsi:type="dcterms:W3CDTF">2006-08-16T00:00:00Z</dcterms:created>
  <dcterms:modified xsi:type="dcterms:W3CDTF">2020-11-03T13:31:21Z</dcterms:modified>
</cp:coreProperties>
</file>