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程" initials="张" lastIdx="1" clrIdx="0">
    <p:extLst>
      <p:ext uri="{19B8F6BF-5375-455C-9EA6-DF929625EA0E}">
        <p15:presenceInfo xmlns:p15="http://schemas.microsoft.com/office/powerpoint/2012/main" userId="2f28147323dc1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955" autoAdjust="0"/>
  </p:normalViewPr>
  <p:slideViewPr>
    <p:cSldViewPr snapToGrid="0">
      <p:cViewPr varScale="1">
        <p:scale>
          <a:sx n="129" d="100"/>
          <a:sy n="129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4BF1-AF34-432B-AA4E-11BA089B14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0E80-08DD-4F48-83E0-B2117E465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7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Realtime Proxy </a:t>
            </a:r>
            <a:r>
              <a:rPr lang="zh-CN" altLang="en-US" dirty="0"/>
              <a:t>作用类似</a:t>
            </a:r>
            <a:r>
              <a:rPr lang="en-US" altLang="zh-CN" dirty="0"/>
              <a:t>WIP </a:t>
            </a:r>
            <a:r>
              <a:rPr lang="zh-CN" altLang="en-US" dirty="0"/>
              <a:t>但是比</a:t>
            </a:r>
            <a:r>
              <a:rPr lang="en-US" altLang="zh-CN" dirty="0"/>
              <a:t>WIP</a:t>
            </a:r>
            <a:r>
              <a:rPr lang="zh-CN" altLang="en-US" dirty="0"/>
              <a:t>稳定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断开重连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自动剔除不健康节点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5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5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Reactive and non-blocking generally do not make applications run faster. They can, in some cases, (for example, if using the </a:t>
            </a:r>
            <a:r>
              <a:rPr lang="en-US" altLang="zh-CN" dirty="0" err="1"/>
              <a:t>WebClient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to run remote calls in parallel). On the whole, it requires more work to do things the non-blocking way and that can slightly increase the required processing time.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key expected benefit of reactive and non-blocking is the ability to scale with a small, fixed number of threads and less memory. That makes applications more resilient under load, because they scale in a more predictable way. In order to observe those benefits, however, you need to have some latency (including a mix of slow and unpredictable network I/O). That is where the reactive stack begins to show its strengths, and the differences can be dramatic.</a:t>
            </a:r>
            <a:endParaRPr lang="en-US" altLang="zh-CN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altLang="zh-CN" dirty="0"/>
              <a:t>https://docs.spring.io/spring-framework/docs/current/reference/html/web-reactive.html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0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5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3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0E80-08DD-4F48-83E0-B2117E465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0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9B622-26C6-1678-5F6B-344B9864E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04F75-C4B2-8973-1434-C4E7400C4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44D22-0F1A-5646-52C8-14F70E52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37BEC-615B-B63B-AAC8-E50D2819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F3D03-03E5-8F05-C7BF-09823CB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9AD48-11B0-E0AA-89A3-36A75BF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BCB5D-5B4E-6612-0948-7B917A7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29B58-253D-474B-8087-94F15E08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CF79E-383E-03AC-E8E2-27218CC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7D661-2280-F55E-6965-76102E0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5F8F39-667F-920E-0614-0A8CF4D87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6B858-07A6-616D-03A1-31AF3640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070D6-0F53-0242-C310-3047F6F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DD649-6E77-08AF-A65B-A54A4507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5A424-CAE8-3F97-C2F9-1117757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35AE-1796-35FD-484F-8433C165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FA1C8-68A1-E2B2-1E72-243466E3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7588A-E69D-F561-BE64-9E960C80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0972D-EA94-FF91-EC3D-D00A7CE9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CC8F8-6A8C-D1C5-F593-923A0D1A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FAA3-0CC5-FD69-BEA0-C906A4A7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66D18-564F-6241-8BA3-69D86905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54457-DD98-8E78-6226-3C5920CA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398E6-77EB-1806-BA06-8CA11036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D419C-76A7-ED9D-96AD-BE1FD52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8F56-4F61-6F0E-F266-54BDAAF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D751-B648-96CE-6EE7-DF74F1431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B4E7B-780A-CFE5-F276-1D21FFFF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9F597-A601-1870-3E59-06A3846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9F15D-9173-04BB-87DD-5BA1CF6F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3AD60-A979-34C1-61F2-DA892E79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42A2-AE1C-3A15-F8CD-EE68C2A3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BB28F-AB0C-9E75-CE3B-0A829D08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68F07-125E-DECC-DF6E-3E9DEC26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A1136-0A77-44F5-DF0F-A14B4A0A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EF9B6C-98A8-71D1-74FB-7D6C1C4AA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241B56-1019-76D4-49CC-33CBE724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509D9-30E6-4BA5-9C36-0BAB1A3B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A1AEDF-953A-9B9C-58AE-082D961A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5C2F-559E-5973-E0F5-59F58B8B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F77899-2D98-CF7C-0243-5203D465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A1836-3835-CEF5-23D6-596124BE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49F3A-F31B-DE60-576A-B710ED7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12A0B8-020D-0878-45B2-9B137607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4E886D-595E-DF29-3042-8A94203B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CCA8E-3BE6-AC7E-78C5-A303DD3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67E3-F936-6140-0E59-4E61B2A4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C6B61-AB64-49F6-2E4B-E97FB83D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35740-144C-7010-C8A8-FB4CBD7F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452E-BDD1-CB57-2AAF-CB00776A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7C56F-E361-9815-2E47-44068B11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0357A-5954-1D8F-8C59-661B3209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B5329-A2C3-4C4A-BB45-29F791D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341432-08CD-E8DE-FE70-E66420F2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FB349-A5E7-CC32-E4CE-78325F13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F0283-F2F0-B5BE-21C3-5F00007C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05B0A-2899-52B1-F0E7-33CE30F3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92219-293F-9008-82A2-A7BD3FB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C6510-CA14-7354-789A-4492B33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0088A-F391-BBFD-5B11-EA89B40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4AF5B-74B6-32D0-681C-A5EBA67FD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6063-C550-486B-8397-1BB65EC2A5A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5B5A3-6C9B-8B22-DE87-4C42278F7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3939A-9ECC-E3A4-1749-24AEC989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3949-70DF-4CF2-926F-CA4F246C9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8D6F1-FC02-8571-5BA3-40C853540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Reactive Java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9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BB4E2-86E1-0D54-3565-A8874BA0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 Polling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06BDCC-A387-FC88-4560-9B65D66024BB}"/>
              </a:ext>
            </a:extLst>
          </p:cNvPr>
          <p:cNvSpPr/>
          <p:nvPr/>
        </p:nvSpPr>
        <p:spPr>
          <a:xfrm>
            <a:off x="469900" y="1879600"/>
            <a:ext cx="2127250" cy="4292600"/>
          </a:xfrm>
          <a:prstGeom prst="roundRect">
            <a:avLst>
              <a:gd name="adj" fmla="val 846"/>
            </a:avLst>
          </a:prstGeom>
          <a:solidFill>
            <a:srgbClr val="3AC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Client 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BC7A60-0581-C9C5-35CC-7D6B77724D8D}"/>
              </a:ext>
            </a:extLst>
          </p:cNvPr>
          <p:cNvSpPr/>
          <p:nvPr/>
        </p:nvSpPr>
        <p:spPr>
          <a:xfrm>
            <a:off x="5032375" y="1879600"/>
            <a:ext cx="2127250" cy="4292600"/>
          </a:xfrm>
          <a:prstGeom prst="roundRect">
            <a:avLst>
              <a:gd name="adj" fmla="val 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5714B4-B70A-6C98-B60B-CA116452ECC4}"/>
              </a:ext>
            </a:extLst>
          </p:cNvPr>
          <p:cNvSpPr/>
          <p:nvPr/>
        </p:nvSpPr>
        <p:spPr>
          <a:xfrm>
            <a:off x="9594850" y="1879600"/>
            <a:ext cx="2127250" cy="4292600"/>
          </a:xfrm>
          <a:prstGeom prst="roundRect">
            <a:avLst>
              <a:gd name="adj" fmla="val 84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Client 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F58C50-3043-18E7-0A5E-8B7FDCAB43A7}"/>
              </a:ext>
            </a:extLst>
          </p:cNvPr>
          <p:cNvSpPr/>
          <p:nvPr/>
        </p:nvSpPr>
        <p:spPr>
          <a:xfrm>
            <a:off x="5032376" y="2565401"/>
            <a:ext cx="2127249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Waiting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078EB-DB30-A00C-E20E-EBDFFF6B3E59}"/>
              </a:ext>
            </a:extLst>
          </p:cNvPr>
          <p:cNvSpPr/>
          <p:nvPr/>
        </p:nvSpPr>
        <p:spPr>
          <a:xfrm>
            <a:off x="5032376" y="3752849"/>
            <a:ext cx="2127249" cy="4968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Waiting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1FB253-E45B-9072-C0DB-C3BAE4317378}"/>
              </a:ext>
            </a:extLst>
          </p:cNvPr>
          <p:cNvSpPr/>
          <p:nvPr/>
        </p:nvSpPr>
        <p:spPr>
          <a:xfrm>
            <a:off x="5032374" y="5772150"/>
            <a:ext cx="2127249" cy="650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665EC-EEE3-8F29-BE5E-80E1231373D2}"/>
              </a:ext>
            </a:extLst>
          </p:cNvPr>
          <p:cNvSpPr/>
          <p:nvPr/>
        </p:nvSpPr>
        <p:spPr>
          <a:xfrm>
            <a:off x="5032375" y="4529135"/>
            <a:ext cx="2127249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Waiting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A455DE-AC78-C122-D91E-52009560E2FD}"/>
              </a:ext>
            </a:extLst>
          </p:cNvPr>
          <p:cNvCxnSpPr>
            <a:cxnSpLocks/>
          </p:cNvCxnSpPr>
          <p:nvPr/>
        </p:nvCxnSpPr>
        <p:spPr>
          <a:xfrm>
            <a:off x="2597150" y="2571751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E962CDC-1FD0-F1DA-8291-B762AD40058D}"/>
              </a:ext>
            </a:extLst>
          </p:cNvPr>
          <p:cNvCxnSpPr>
            <a:cxnSpLocks/>
          </p:cNvCxnSpPr>
          <p:nvPr/>
        </p:nvCxnSpPr>
        <p:spPr>
          <a:xfrm flipH="1">
            <a:off x="2597150" y="3473451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54F669-60B6-BB17-7EB4-116A9E57A950}"/>
              </a:ext>
            </a:extLst>
          </p:cNvPr>
          <p:cNvSpPr txBox="1"/>
          <p:nvPr/>
        </p:nvSpPr>
        <p:spPr>
          <a:xfrm>
            <a:off x="3290485" y="2346916"/>
            <a:ext cx="104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Anything new?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E1E259-D825-D083-E398-E83851FA63B4}"/>
              </a:ext>
            </a:extLst>
          </p:cNvPr>
          <p:cNvSpPr txBox="1"/>
          <p:nvPr/>
        </p:nvSpPr>
        <p:spPr>
          <a:xfrm>
            <a:off x="3525837" y="3237594"/>
            <a:ext cx="57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Nope</a:t>
            </a:r>
            <a:endParaRPr lang="zh-CN" altLang="en-US" sz="11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4C6228-118B-3BA8-4509-7153CC4E9652}"/>
              </a:ext>
            </a:extLst>
          </p:cNvPr>
          <p:cNvCxnSpPr>
            <a:cxnSpLocks/>
          </p:cNvCxnSpPr>
          <p:nvPr/>
        </p:nvCxnSpPr>
        <p:spPr>
          <a:xfrm>
            <a:off x="2597150" y="3752849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550375B-57EF-515D-69C3-C694F86DD796}"/>
              </a:ext>
            </a:extLst>
          </p:cNvPr>
          <p:cNvSpPr txBox="1"/>
          <p:nvPr/>
        </p:nvSpPr>
        <p:spPr>
          <a:xfrm>
            <a:off x="3290482" y="3535563"/>
            <a:ext cx="104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Anything new?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65C4EF4-D3DF-B33E-5AB8-AB2D267763F3}"/>
              </a:ext>
            </a:extLst>
          </p:cNvPr>
          <p:cNvCxnSpPr>
            <a:cxnSpLocks/>
          </p:cNvCxnSpPr>
          <p:nvPr/>
        </p:nvCxnSpPr>
        <p:spPr>
          <a:xfrm flipH="1">
            <a:off x="7159621" y="4249738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3CBD9A-B5F2-BF2A-9742-F81FB47466C7}"/>
              </a:ext>
            </a:extLst>
          </p:cNvPr>
          <p:cNvSpPr txBox="1"/>
          <p:nvPr/>
        </p:nvSpPr>
        <p:spPr>
          <a:xfrm>
            <a:off x="7723185" y="3977680"/>
            <a:ext cx="130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New Message!</a:t>
            </a:r>
            <a:endParaRPr lang="zh-CN" altLang="en-US" sz="11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76492A-2F31-C535-CC1E-6317D1615392}"/>
              </a:ext>
            </a:extLst>
          </p:cNvPr>
          <p:cNvCxnSpPr>
            <a:cxnSpLocks/>
          </p:cNvCxnSpPr>
          <p:nvPr/>
        </p:nvCxnSpPr>
        <p:spPr>
          <a:xfrm flipH="1">
            <a:off x="2597148" y="4249738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AB55A0C-E12E-25F1-E9C4-A73FDA7A77B7}"/>
              </a:ext>
            </a:extLst>
          </p:cNvPr>
          <p:cNvSpPr txBox="1"/>
          <p:nvPr/>
        </p:nvSpPr>
        <p:spPr>
          <a:xfrm>
            <a:off x="3615922" y="4028082"/>
            <a:ext cx="39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Yes</a:t>
            </a:r>
            <a:endParaRPr lang="zh-CN" altLang="en-US" sz="11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D470534-4595-19A1-0DC6-63410CC90187}"/>
              </a:ext>
            </a:extLst>
          </p:cNvPr>
          <p:cNvCxnSpPr>
            <a:cxnSpLocks/>
          </p:cNvCxnSpPr>
          <p:nvPr/>
        </p:nvCxnSpPr>
        <p:spPr>
          <a:xfrm flipH="1">
            <a:off x="7159621" y="5557838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825CEE0-DC62-E0D7-B7AE-A2F6B2F0D1C3}"/>
              </a:ext>
            </a:extLst>
          </p:cNvPr>
          <p:cNvSpPr txBox="1"/>
          <p:nvPr/>
        </p:nvSpPr>
        <p:spPr>
          <a:xfrm>
            <a:off x="7723185" y="5285780"/>
            <a:ext cx="130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New Message!</a:t>
            </a:r>
            <a:endParaRPr lang="zh-CN" altLang="en-US" sz="11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C612399-0B08-0C72-EC13-B336B0B5A633}"/>
              </a:ext>
            </a:extLst>
          </p:cNvPr>
          <p:cNvCxnSpPr>
            <a:cxnSpLocks/>
          </p:cNvCxnSpPr>
          <p:nvPr/>
        </p:nvCxnSpPr>
        <p:spPr>
          <a:xfrm>
            <a:off x="2597143" y="4532510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484D351-1093-4FFD-8613-AA77FAB8971C}"/>
              </a:ext>
            </a:extLst>
          </p:cNvPr>
          <p:cNvSpPr txBox="1"/>
          <p:nvPr/>
        </p:nvSpPr>
        <p:spPr>
          <a:xfrm>
            <a:off x="3292061" y="4314823"/>
            <a:ext cx="104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Anything new?</a:t>
            </a:r>
            <a:endParaRPr lang="zh-CN" altLang="en-US" sz="11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CFD96A-5570-3E74-BC9F-638B62BA5B05}"/>
              </a:ext>
            </a:extLst>
          </p:cNvPr>
          <p:cNvCxnSpPr>
            <a:cxnSpLocks/>
          </p:cNvCxnSpPr>
          <p:nvPr/>
        </p:nvCxnSpPr>
        <p:spPr>
          <a:xfrm flipH="1">
            <a:off x="2597143" y="5430836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E214F7D-8814-C13F-B993-0D386572D4F0}"/>
              </a:ext>
            </a:extLst>
          </p:cNvPr>
          <p:cNvSpPr txBox="1"/>
          <p:nvPr/>
        </p:nvSpPr>
        <p:spPr>
          <a:xfrm>
            <a:off x="3533067" y="5196313"/>
            <a:ext cx="579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Nope</a:t>
            </a:r>
            <a:endParaRPr lang="zh-CN" altLang="en-US" sz="11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E3F0871-C316-A8B2-F260-8FD1BC7D0727}"/>
              </a:ext>
            </a:extLst>
          </p:cNvPr>
          <p:cNvCxnSpPr>
            <a:cxnSpLocks/>
          </p:cNvCxnSpPr>
          <p:nvPr/>
        </p:nvCxnSpPr>
        <p:spPr>
          <a:xfrm>
            <a:off x="2597143" y="5772150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7378561-BD5B-E563-D057-3FC76163166B}"/>
              </a:ext>
            </a:extLst>
          </p:cNvPr>
          <p:cNvSpPr txBox="1"/>
          <p:nvPr/>
        </p:nvSpPr>
        <p:spPr>
          <a:xfrm>
            <a:off x="3307539" y="5547390"/>
            <a:ext cx="103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Anything new?</a:t>
            </a:r>
            <a:endParaRPr lang="zh-CN" altLang="en-US" sz="11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DDA6C3-D464-E004-DC13-E068148641C0}"/>
              </a:ext>
            </a:extLst>
          </p:cNvPr>
          <p:cNvCxnSpPr>
            <a:cxnSpLocks/>
          </p:cNvCxnSpPr>
          <p:nvPr/>
        </p:nvCxnSpPr>
        <p:spPr>
          <a:xfrm flipH="1">
            <a:off x="2597143" y="5837235"/>
            <a:ext cx="243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0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A80-EE81-74A0-58D8-F0F00C78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Realtime Proxy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3A0460-259A-C93E-5D6C-70B37DF94AF0}"/>
              </a:ext>
            </a:extLst>
          </p:cNvPr>
          <p:cNvSpPr/>
          <p:nvPr/>
        </p:nvSpPr>
        <p:spPr>
          <a:xfrm>
            <a:off x="1555750" y="1914525"/>
            <a:ext cx="1104900" cy="9969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A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2F990F-05AC-3C75-DC9E-AD73DA35E2D3}"/>
              </a:ext>
            </a:extLst>
          </p:cNvPr>
          <p:cNvSpPr/>
          <p:nvPr/>
        </p:nvSpPr>
        <p:spPr>
          <a:xfrm>
            <a:off x="1555750" y="4308475"/>
            <a:ext cx="1104900" cy="996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B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E42522-236F-5249-4A9A-563A0E33EC67}"/>
              </a:ext>
            </a:extLst>
          </p:cNvPr>
          <p:cNvSpPr/>
          <p:nvPr/>
        </p:nvSpPr>
        <p:spPr>
          <a:xfrm>
            <a:off x="9036050" y="1536700"/>
            <a:ext cx="2127250" cy="1752600"/>
          </a:xfrm>
          <a:prstGeom prst="roundRect">
            <a:avLst>
              <a:gd name="adj" fmla="val 84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Realtime A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1E5A85-C3A0-62F5-EB22-E1B2A20EA5F1}"/>
              </a:ext>
            </a:extLst>
          </p:cNvPr>
          <p:cNvSpPr/>
          <p:nvPr/>
        </p:nvSpPr>
        <p:spPr>
          <a:xfrm>
            <a:off x="9036050" y="3930650"/>
            <a:ext cx="2127250" cy="1752600"/>
          </a:xfrm>
          <a:prstGeom prst="roundRect">
            <a:avLst>
              <a:gd name="adj" fmla="val 84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Realtime B</a:t>
            </a:r>
            <a:endParaRPr lang="zh-CN" altLang="en-US" dirty="0"/>
          </a:p>
        </p:txBody>
      </p:sp>
      <p:sp>
        <p:nvSpPr>
          <p:cNvPr id="43" name="流程图: 直接访问存储器 42">
            <a:extLst>
              <a:ext uri="{FF2B5EF4-FFF2-40B4-BE49-F238E27FC236}">
                <a16:creationId xmlns:a16="http://schemas.microsoft.com/office/drawing/2014/main" id="{8A5E70BA-E797-CAC0-2879-D3ABB1C7EE86}"/>
              </a:ext>
            </a:extLst>
          </p:cNvPr>
          <p:cNvSpPr/>
          <p:nvPr/>
        </p:nvSpPr>
        <p:spPr>
          <a:xfrm>
            <a:off x="4610100" y="3092450"/>
            <a:ext cx="2190750" cy="10350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Realtime Proxy</a:t>
            </a:r>
            <a:endParaRPr lang="zh-CN" altLang="en-US" dirty="0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1A4C95D4-9F5F-0CF0-AD72-72A18C55C069}"/>
              </a:ext>
            </a:extLst>
          </p:cNvPr>
          <p:cNvSpPr/>
          <p:nvPr/>
        </p:nvSpPr>
        <p:spPr>
          <a:xfrm rot="17675788">
            <a:off x="3396127" y="2015502"/>
            <a:ext cx="703302" cy="1882135"/>
          </a:xfrm>
          <a:prstGeom prst="downArrow">
            <a:avLst>
              <a:gd name="adj1" fmla="val 32759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A1B86F42-F02B-3986-1BAD-0F70C811FA0A}"/>
              </a:ext>
            </a:extLst>
          </p:cNvPr>
          <p:cNvSpPr/>
          <p:nvPr/>
        </p:nvSpPr>
        <p:spPr>
          <a:xfrm rot="14572881">
            <a:off x="3404785" y="3468903"/>
            <a:ext cx="703302" cy="1882135"/>
          </a:xfrm>
          <a:prstGeom prst="downArrow">
            <a:avLst>
              <a:gd name="adj1" fmla="val 3275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F9DBF283-0073-3332-6B7C-EF4844A7CE1E}"/>
              </a:ext>
            </a:extLst>
          </p:cNvPr>
          <p:cNvSpPr/>
          <p:nvPr/>
        </p:nvSpPr>
        <p:spPr>
          <a:xfrm rot="14608674">
            <a:off x="7632261" y="1824577"/>
            <a:ext cx="703302" cy="2113713"/>
          </a:xfrm>
          <a:prstGeom prst="downArrow">
            <a:avLst>
              <a:gd name="adj1" fmla="val 32759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8085CAED-B5D5-5B74-51C0-040F143E9029}"/>
              </a:ext>
            </a:extLst>
          </p:cNvPr>
          <p:cNvSpPr/>
          <p:nvPr/>
        </p:nvSpPr>
        <p:spPr>
          <a:xfrm rot="17679816">
            <a:off x="7636782" y="3203993"/>
            <a:ext cx="703302" cy="2113713"/>
          </a:xfrm>
          <a:prstGeom prst="downArrow">
            <a:avLst>
              <a:gd name="adj1" fmla="val 32759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5AC9FF6-0D71-B9B8-43DA-A9630BF0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750" cy="1325563"/>
          </a:xfrm>
        </p:spPr>
        <p:txBody>
          <a:bodyPr/>
          <a:lstStyle/>
          <a:p>
            <a:r>
              <a:rPr lang="en-US" altLang="zh-CN" dirty="0"/>
              <a:t>Blocking APIs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Non-Blocking APIs(Reactive)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FE744A-F855-31C9-2FDC-835B31BC8BA8}"/>
              </a:ext>
            </a:extLst>
          </p:cNvPr>
          <p:cNvSpPr/>
          <p:nvPr/>
        </p:nvSpPr>
        <p:spPr>
          <a:xfrm>
            <a:off x="1362083" y="1450975"/>
            <a:ext cx="2387600" cy="379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Blocking</a:t>
            </a:r>
          </a:p>
          <a:p>
            <a:pPr algn="ctr"/>
            <a:r>
              <a:rPr lang="en-US" altLang="zh-CN" dirty="0"/>
              <a:t>Thread1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2FB681-41F6-22D6-99EF-FBF1466498F7}"/>
              </a:ext>
            </a:extLst>
          </p:cNvPr>
          <p:cNvSpPr/>
          <p:nvPr/>
        </p:nvSpPr>
        <p:spPr>
          <a:xfrm>
            <a:off x="6753229" y="1450975"/>
            <a:ext cx="1435100" cy="3790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Non-Blocking</a:t>
            </a:r>
          </a:p>
          <a:p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C62FD08-8DAD-6CBC-1F94-1D0E6F0FDC9B}"/>
              </a:ext>
            </a:extLst>
          </p:cNvPr>
          <p:cNvSpPr/>
          <p:nvPr/>
        </p:nvSpPr>
        <p:spPr>
          <a:xfrm>
            <a:off x="1730383" y="1143000"/>
            <a:ext cx="266700" cy="343535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DF2FC4-75BE-4DCA-8518-FDCEC430D7E1}"/>
              </a:ext>
            </a:extLst>
          </p:cNvPr>
          <p:cNvSpPr/>
          <p:nvPr/>
        </p:nvSpPr>
        <p:spPr>
          <a:xfrm>
            <a:off x="1695458" y="4578350"/>
            <a:ext cx="1720850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Httpclient</a:t>
            </a:r>
            <a:endParaRPr lang="zh-CN" altLang="en-US" sz="1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CA9A4C1-AF8A-C762-B46C-128626E67334}"/>
              </a:ext>
            </a:extLst>
          </p:cNvPr>
          <p:cNvSpPr/>
          <p:nvPr/>
        </p:nvSpPr>
        <p:spPr>
          <a:xfrm rot="10800000">
            <a:off x="3111508" y="1143000"/>
            <a:ext cx="266700" cy="343535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5FD6478-468A-70CD-AE5C-ED138719C3CA}"/>
              </a:ext>
            </a:extLst>
          </p:cNvPr>
          <p:cNvSpPr/>
          <p:nvPr/>
        </p:nvSpPr>
        <p:spPr>
          <a:xfrm>
            <a:off x="1546233" y="5753100"/>
            <a:ext cx="1974850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186AFBF-905D-B451-CBBA-C570A65C8FE3}"/>
              </a:ext>
            </a:extLst>
          </p:cNvPr>
          <p:cNvSpPr/>
          <p:nvPr/>
        </p:nvSpPr>
        <p:spPr>
          <a:xfrm>
            <a:off x="1730383" y="5048250"/>
            <a:ext cx="266700" cy="7048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1978C06-AF5B-A2D8-89FB-91F5A5332078}"/>
              </a:ext>
            </a:extLst>
          </p:cNvPr>
          <p:cNvSpPr/>
          <p:nvPr/>
        </p:nvSpPr>
        <p:spPr>
          <a:xfrm rot="10800000">
            <a:off x="3111507" y="5048250"/>
            <a:ext cx="266700" cy="7048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92E0A4-02C0-8DAE-3E93-497C1B11724E}"/>
              </a:ext>
            </a:extLst>
          </p:cNvPr>
          <p:cNvSpPr/>
          <p:nvPr/>
        </p:nvSpPr>
        <p:spPr>
          <a:xfrm>
            <a:off x="8778877" y="1450975"/>
            <a:ext cx="1435100" cy="3790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dirty="0"/>
              <a:t>Non-Blocking</a:t>
            </a:r>
          </a:p>
          <a:p>
            <a:pPr algn="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392CC9-A044-C674-D0FC-382F9D864F79}"/>
              </a:ext>
            </a:extLst>
          </p:cNvPr>
          <p:cNvSpPr/>
          <p:nvPr/>
        </p:nvSpPr>
        <p:spPr>
          <a:xfrm>
            <a:off x="6753229" y="5753100"/>
            <a:ext cx="3460748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AAA4332-B506-A3F3-B563-17653DB82F17}"/>
              </a:ext>
            </a:extLst>
          </p:cNvPr>
          <p:cNvSpPr/>
          <p:nvPr/>
        </p:nvSpPr>
        <p:spPr>
          <a:xfrm>
            <a:off x="7810504" y="1143000"/>
            <a:ext cx="266700" cy="343535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74B5B8-AB87-B0F5-2B97-2A5D39A4604B}"/>
              </a:ext>
            </a:extLst>
          </p:cNvPr>
          <p:cNvSpPr/>
          <p:nvPr/>
        </p:nvSpPr>
        <p:spPr>
          <a:xfrm>
            <a:off x="7299328" y="4598987"/>
            <a:ext cx="790575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Netty</a:t>
            </a:r>
            <a:endParaRPr lang="zh-CN" altLang="en-US" sz="14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BB56266-A143-D48F-DCEE-B54321BB1303}"/>
              </a:ext>
            </a:extLst>
          </p:cNvPr>
          <p:cNvSpPr/>
          <p:nvPr/>
        </p:nvSpPr>
        <p:spPr>
          <a:xfrm>
            <a:off x="7810504" y="5072062"/>
            <a:ext cx="266700" cy="6810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A91EB4-1B53-962E-1C8A-10C2A90F2D3C}"/>
              </a:ext>
            </a:extLst>
          </p:cNvPr>
          <p:cNvSpPr/>
          <p:nvPr/>
        </p:nvSpPr>
        <p:spPr>
          <a:xfrm>
            <a:off x="8890005" y="4598987"/>
            <a:ext cx="790575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Netty</a:t>
            </a:r>
            <a:endParaRPr lang="zh-CN" altLang="en-US" sz="1400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F9909AFD-39C4-C182-C1F3-C27C627870F2}"/>
              </a:ext>
            </a:extLst>
          </p:cNvPr>
          <p:cNvSpPr/>
          <p:nvPr/>
        </p:nvSpPr>
        <p:spPr>
          <a:xfrm rot="10800000">
            <a:off x="8891589" y="5048250"/>
            <a:ext cx="266700" cy="6810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80995E97-82A1-9925-42BF-0730AE5BC014}"/>
              </a:ext>
            </a:extLst>
          </p:cNvPr>
          <p:cNvSpPr/>
          <p:nvPr/>
        </p:nvSpPr>
        <p:spPr>
          <a:xfrm rot="10800000">
            <a:off x="8867779" y="1163637"/>
            <a:ext cx="266700" cy="343535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2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82DE4-18BB-763C-AFE2-AF54267F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 Service Gateway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0A660B8-4FDC-709C-0C36-560A5EEED050}"/>
              </a:ext>
            </a:extLst>
          </p:cNvPr>
          <p:cNvSpPr/>
          <p:nvPr/>
        </p:nvSpPr>
        <p:spPr>
          <a:xfrm>
            <a:off x="3232150" y="1835150"/>
            <a:ext cx="1397000" cy="596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5A8DC4-45A5-04FE-B98A-52C6F280E875}"/>
              </a:ext>
            </a:extLst>
          </p:cNvPr>
          <p:cNvSpPr/>
          <p:nvPr/>
        </p:nvSpPr>
        <p:spPr>
          <a:xfrm>
            <a:off x="6343650" y="1835150"/>
            <a:ext cx="1397000" cy="596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6CD3D9-3BD0-1991-A7FB-B6B9AFED1CA4}"/>
              </a:ext>
            </a:extLst>
          </p:cNvPr>
          <p:cNvSpPr/>
          <p:nvPr/>
        </p:nvSpPr>
        <p:spPr>
          <a:xfrm>
            <a:off x="3930650" y="2965450"/>
            <a:ext cx="31115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Gateway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F15B57-5C44-C243-6719-684DCFDCE9AE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930650" y="2432050"/>
            <a:ext cx="15557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932F66-B423-F500-5F70-F6469D5F7C7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486400" y="2432050"/>
            <a:ext cx="15557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83ACED-866D-3FB1-93D1-2248DCB9EBC9}"/>
              </a:ext>
            </a:extLst>
          </p:cNvPr>
          <p:cNvSpPr/>
          <p:nvPr/>
        </p:nvSpPr>
        <p:spPr>
          <a:xfrm>
            <a:off x="4711700" y="4679950"/>
            <a:ext cx="1231900" cy="698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0158054-928B-3972-C0B6-034395CE882E}"/>
              </a:ext>
            </a:extLst>
          </p:cNvPr>
          <p:cNvSpPr/>
          <p:nvPr/>
        </p:nvSpPr>
        <p:spPr>
          <a:xfrm>
            <a:off x="4864100" y="4832350"/>
            <a:ext cx="1231900" cy="698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4E52F2-597A-0AA1-DC76-4CB3A1015797}"/>
              </a:ext>
            </a:extLst>
          </p:cNvPr>
          <p:cNvSpPr/>
          <p:nvPr/>
        </p:nvSpPr>
        <p:spPr>
          <a:xfrm>
            <a:off x="5016500" y="4984750"/>
            <a:ext cx="1231900" cy="698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Services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418FCA-4E4F-53FF-2FC9-B3A307BED450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5480050" y="3562350"/>
            <a:ext cx="6350" cy="1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02AE8-BCE3-A9FC-DD04-D7BBDB0D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750" cy="1325563"/>
          </a:xfrm>
        </p:spPr>
        <p:txBody>
          <a:bodyPr/>
          <a:lstStyle/>
          <a:p>
            <a:r>
              <a:rPr lang="en-US" altLang="zh-CN" dirty="0"/>
              <a:t>Spring Cloud Netflix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Spring Cloud Gateway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3BD775-80DB-E2BC-5D13-C6297F9EE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67150"/>
              </p:ext>
            </p:extLst>
          </p:nvPr>
        </p:nvGraphicFramePr>
        <p:xfrm>
          <a:off x="1825625" y="2474912"/>
          <a:ext cx="8540750" cy="176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080">
                  <a:extLst>
                    <a:ext uri="{9D8B030D-6E8A-4147-A177-3AD203B41FA5}">
                      <a16:colId xmlns:a16="http://schemas.microsoft.com/office/drawing/2014/main" val="2982744607"/>
                    </a:ext>
                  </a:extLst>
                </a:gridCol>
                <a:gridCol w="4383670">
                  <a:extLst>
                    <a:ext uri="{9D8B030D-6E8A-4147-A177-3AD203B41FA5}">
                      <a16:colId xmlns:a16="http://schemas.microsoft.com/office/drawing/2014/main" val="30878225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 Cloud Netflix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 Cloud Gateway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645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spring-boot-starter-tomcat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Spring-boot-starter-reactor-</a:t>
                      </a:r>
                      <a:r>
                        <a:rPr lang="en-US" altLang="zh-CN" dirty="0" err="1"/>
                        <a:t>netty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9200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 APIs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Non-blocking APIs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264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altLang="zh-CN" dirty="0"/>
                        <a:t>Doesn’t support long lived connections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Websockets</a:t>
                      </a:r>
                      <a:r>
                        <a:rPr lang="en-US" altLang="zh-CN" dirty="0"/>
                        <a:t> are supported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2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17CEDAA-F77D-2270-B973-6244DE4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80750" cy="1325563"/>
          </a:xfrm>
        </p:spPr>
        <p:txBody>
          <a:bodyPr/>
          <a:lstStyle/>
          <a:p>
            <a:r>
              <a:rPr lang="en-US" altLang="zh-CN" dirty="0"/>
              <a:t>Spring Cloud Netflix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Spring Cloud Gateway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FC43B-F777-7C01-B8F3-F5BD7EF033CA}"/>
              </a:ext>
            </a:extLst>
          </p:cNvPr>
          <p:cNvSpPr txBox="1"/>
          <p:nvPr/>
        </p:nvSpPr>
        <p:spPr>
          <a:xfrm>
            <a:off x="4138863" y="1774762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 concurrent users call backend service.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loop count is 5.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1D5754-530C-7ABC-81F4-7D81F46E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4" y="1335541"/>
            <a:ext cx="2733675" cy="1247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166D67-6062-D4D1-D977-9BA01A1D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81" y="3683172"/>
            <a:ext cx="4901484" cy="2691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8CCC-F70C-9FCF-2068-09EFD2FE6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81" y="3700795"/>
            <a:ext cx="4849299" cy="26734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063EC6-DBC3-BC46-FE49-32D8F28EE627}"/>
              </a:ext>
            </a:extLst>
          </p:cNvPr>
          <p:cNvSpPr txBox="1"/>
          <p:nvPr/>
        </p:nvSpPr>
        <p:spPr>
          <a:xfrm>
            <a:off x="539081" y="3174828"/>
            <a:ext cx="1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Netflix </a:t>
            </a:r>
            <a:r>
              <a:rPr lang="en-US" altLang="zh-CN" dirty="0" err="1"/>
              <a:t>Zuul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5290B4-CF1F-CFFE-893E-8456BEB1DFBD}"/>
              </a:ext>
            </a:extLst>
          </p:cNvPr>
          <p:cNvSpPr txBox="1"/>
          <p:nvPr/>
        </p:nvSpPr>
        <p:spPr>
          <a:xfrm>
            <a:off x="6322880" y="3140089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Gateway: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7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D06A-AEA8-8404-BF6F-50998377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Netflix </a:t>
            </a:r>
            <a:r>
              <a:rPr lang="en-US" altLang="zh-CN" dirty="0" err="1"/>
              <a:t>Zuul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04CDB4-798C-2D61-DD81-FA0C647E7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2668" y="1624903"/>
            <a:ext cx="9153293" cy="5025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4C6E74-C10E-BF0C-B029-D25A295E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68" y="2183432"/>
            <a:ext cx="29813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8FF3-1D2A-B866-58A1-B3A3C75F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Gateway: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16F0A5-5900-726F-215F-B22B8DAF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492" y="1565429"/>
            <a:ext cx="9040338" cy="49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328</Words>
  <Application>Microsoft Office PowerPoint</Application>
  <PresentationFormat>宽屏</PresentationFormat>
  <Paragraphs>70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open sans</vt:lpstr>
      <vt:lpstr>Office 主题​​</vt:lpstr>
      <vt:lpstr>Reactive Java Demo</vt:lpstr>
      <vt:lpstr>Long Polling</vt:lpstr>
      <vt:lpstr>Realtime Proxy</vt:lpstr>
      <vt:lpstr>Blocking APIs VS Non-Blocking APIs(Reactive)</vt:lpstr>
      <vt:lpstr>Micro Service Gateway</vt:lpstr>
      <vt:lpstr>Spring Cloud Netflix VS Spring Cloud Gateway</vt:lpstr>
      <vt:lpstr>Spring Cloud Netflix VS Spring Cloud Gateway</vt:lpstr>
      <vt:lpstr>Netflix Zuul</vt:lpstr>
      <vt:lpstr>Spring Gateway: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Java Demo</dc:title>
  <dc:creator>张 程</dc:creator>
  <cp:lastModifiedBy>张 程</cp:lastModifiedBy>
  <cp:revision>2</cp:revision>
  <dcterms:created xsi:type="dcterms:W3CDTF">2022-06-19T07:11:35Z</dcterms:created>
  <dcterms:modified xsi:type="dcterms:W3CDTF">2022-06-19T14:28:43Z</dcterms:modified>
</cp:coreProperties>
</file>