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289"/>
    <p:restoredTop sz="93110"/>
  </p:normalViewPr>
  <p:slideViewPr>
    <p:cSldViewPr>
      <p:cViewPr varScale="1">
        <p:scale>
          <a:sx n="75" d="100"/>
          <a:sy n="75" d="100"/>
        </p:scale>
        <p:origin x="160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683568" y="332656"/>
            <a:ext cx="7772400" cy="1470025"/>
          </a:xfrm>
        </p:spPr>
        <p:txBody>
          <a:bodyPr/>
          <a:lstStyle>
            <a:lvl1pPr>
              <a:defRPr b="1" i="1">
                <a:effectLst/>
              </a:defRPr>
            </a:lvl1pPr>
          </a:lstStyle>
          <a:p>
            <a:r>
              <a:rPr lang="es-ES_tradnl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Prácticas Sistemas y Tecnologías de Información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2204864"/>
            <a:ext cx="8280920" cy="38164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CA6B-8A05-4943-BD28-C92A82D04249}" type="datetimeFigureOut">
              <a:rPr lang="es-ES" smtClean="0"/>
              <a:pPr/>
              <a:t>4/9/19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41F6-9760-4C46-8728-3A36B1B4170D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35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CA6B-8A05-4943-BD28-C92A82D04249}" type="datetimeFigureOut">
              <a:rPr lang="es-ES" smtClean="0"/>
              <a:pPr/>
              <a:t>4/9/19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41F6-9760-4C46-8728-3A36B1B4170D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11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CA6B-8A05-4943-BD28-C92A82D04249}" type="datetimeFigureOut">
              <a:rPr lang="es-ES" smtClean="0"/>
              <a:pPr/>
              <a:t>4/9/19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41F6-9760-4C46-8728-3A36B1B4170D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53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 b="1" i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CA6B-8A05-4943-BD28-C92A82D04249}" type="datetimeFigureOut">
              <a:rPr lang="es-ES" smtClean="0"/>
              <a:pPr/>
              <a:t>4/9/19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41F6-9760-4C46-8728-3A36B1B4170D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66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CA6B-8A05-4943-BD28-C92A82D04249}" type="datetimeFigureOut">
              <a:rPr lang="es-ES" smtClean="0"/>
              <a:pPr/>
              <a:t>4/9/19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41F6-9760-4C46-8728-3A36B1B4170D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35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CA6B-8A05-4943-BD28-C92A82D04249}" type="datetimeFigureOut">
              <a:rPr lang="es-ES" smtClean="0"/>
              <a:pPr/>
              <a:t>4/9/19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41F6-9760-4C46-8728-3A36B1B4170D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19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CA6B-8A05-4943-BD28-C92A82D04249}" type="datetimeFigureOut">
              <a:rPr lang="es-ES" smtClean="0"/>
              <a:pPr/>
              <a:t>4/9/19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41F6-9760-4C46-8728-3A36B1B4170D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61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CA6B-8A05-4943-BD28-C92A82D04249}" type="datetimeFigureOut">
              <a:rPr lang="es-ES" smtClean="0"/>
              <a:pPr/>
              <a:t>4/9/19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41F6-9760-4C46-8728-3A36B1B4170D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70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CA6B-8A05-4943-BD28-C92A82D04249}" type="datetimeFigureOut">
              <a:rPr lang="es-ES" smtClean="0"/>
              <a:pPr/>
              <a:t>4/9/19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41F6-9760-4C46-8728-3A36B1B4170D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92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CA6B-8A05-4943-BD28-C92A82D04249}" type="datetimeFigureOut">
              <a:rPr lang="es-ES" smtClean="0"/>
              <a:pPr/>
              <a:t>4/9/19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41F6-9760-4C46-8728-3A36B1B4170D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77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CA6B-8A05-4943-BD28-C92A82D04249}" type="datetimeFigureOut">
              <a:rPr lang="es-ES" smtClean="0"/>
              <a:pPr/>
              <a:t>4/9/19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41F6-9760-4C46-8728-3A36B1B4170D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1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CA6B-8A05-4943-BD28-C92A82D04249}" type="datetimeFigureOut">
              <a:rPr lang="es-ES" smtClean="0"/>
              <a:pPr/>
              <a:t>4/9/19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941F6-9760-4C46-8728-3A36B1B4170D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22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Content Placeholder 3" descr="Slide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9512" y="4685789"/>
            <a:ext cx="4876800" cy="2184400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1547664" y="2444162"/>
            <a:ext cx="52544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2800" dirty="0" smtClean="0"/>
              <a:t>Grado </a:t>
            </a:r>
            <a:r>
              <a:rPr lang="es-ES" sz="2800" dirty="0"/>
              <a:t>en Ingeniería Informática 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628332" y="3470071"/>
            <a:ext cx="348228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 dirty="0"/>
              <a:t>Profesores</a:t>
            </a:r>
            <a:r>
              <a:rPr lang="es-ES" sz="1400" dirty="0" smtClean="0"/>
              <a:t>:</a:t>
            </a:r>
            <a:endParaRPr lang="es-ES" sz="2200" dirty="0" smtClean="0">
              <a:solidFill>
                <a:srgbClr val="FF0000"/>
              </a:solidFill>
            </a:endParaRPr>
          </a:p>
          <a:p>
            <a:pPr algn="ctr"/>
            <a:r>
              <a:rPr lang="es-ES" sz="2200" dirty="0" smtClean="0">
                <a:solidFill>
                  <a:srgbClr val="FF0000"/>
                </a:solidFill>
              </a:rPr>
              <a:t>Manuel Marco  (</a:t>
            </a:r>
            <a:r>
              <a:rPr lang="es-ES" sz="2200" dirty="0" err="1" smtClean="0">
                <a:solidFill>
                  <a:srgbClr val="FF0000"/>
                </a:solidFill>
              </a:rPr>
              <a:t>cord</a:t>
            </a:r>
            <a:r>
              <a:rPr lang="es-ES" sz="2200" dirty="0" smtClean="0">
                <a:solidFill>
                  <a:srgbClr val="FF0000"/>
                </a:solidFill>
              </a:rPr>
              <a:t>.)</a:t>
            </a:r>
          </a:p>
          <a:p>
            <a:pPr algn="ctr"/>
            <a:r>
              <a:rPr lang="es-ES" sz="2200" dirty="0" smtClean="0">
                <a:solidFill>
                  <a:srgbClr val="FF0000"/>
                </a:solidFill>
              </a:rPr>
              <a:t>María Ángeles Valdés</a:t>
            </a:r>
          </a:p>
          <a:p>
            <a:pPr algn="ctr"/>
            <a:r>
              <a:rPr lang="es-ES" sz="2200" dirty="0" smtClean="0">
                <a:solidFill>
                  <a:srgbClr val="FF0000"/>
                </a:solidFill>
              </a:rPr>
              <a:t>María Dolores Sáez</a:t>
            </a:r>
          </a:p>
          <a:p>
            <a:pPr algn="ctr"/>
            <a:r>
              <a:rPr lang="es-ES" sz="2200" dirty="0" smtClean="0">
                <a:solidFill>
                  <a:srgbClr val="FF0000"/>
                </a:solidFill>
              </a:rPr>
              <a:t>Alejandro Maté</a:t>
            </a:r>
          </a:p>
          <a:p>
            <a:pPr algn="ctr"/>
            <a:r>
              <a:rPr lang="es-ES" sz="2200" dirty="0" smtClean="0">
                <a:solidFill>
                  <a:srgbClr val="FF0000"/>
                </a:solidFill>
              </a:rPr>
              <a:t>Rafael Muñoz </a:t>
            </a:r>
            <a:r>
              <a:rPr lang="es-ES" sz="2200" dirty="0" err="1" smtClean="0">
                <a:solidFill>
                  <a:srgbClr val="FF0000"/>
                </a:solidFill>
              </a:rPr>
              <a:t>Terol</a:t>
            </a:r>
            <a:endParaRPr lang="es-ES" sz="2200" dirty="0" smtClean="0">
              <a:solidFill>
                <a:srgbClr val="FF0000"/>
              </a:solidFill>
            </a:endParaRPr>
          </a:p>
          <a:p>
            <a:pPr algn="ctr"/>
            <a:r>
              <a:rPr lang="es-ES" sz="2200" dirty="0" smtClean="0">
                <a:solidFill>
                  <a:srgbClr val="FF0000"/>
                </a:solidFill>
              </a:rPr>
              <a:t>Rafael Romero</a:t>
            </a:r>
          </a:p>
          <a:p>
            <a:pPr algn="ctr"/>
            <a:r>
              <a:rPr lang="es-ES" sz="2200" dirty="0" smtClean="0">
                <a:solidFill>
                  <a:srgbClr val="FF0000"/>
                </a:solidFill>
              </a:rPr>
              <a:t>Gustavo Candela</a:t>
            </a:r>
            <a:endParaRPr lang="es-ES" sz="2200" dirty="0" smtClean="0">
              <a:solidFill>
                <a:srgbClr val="FF0000"/>
              </a:solidFill>
            </a:endParaRPr>
          </a:p>
          <a:p>
            <a:endParaRPr lang="es-ES" sz="28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3" descr="Slide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4673600"/>
            <a:ext cx="48768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PRÁCTICAS STI: Normas y dinámica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Asistencia obligatoria, </a:t>
            </a:r>
            <a:r>
              <a:rPr lang="es-ES" dirty="0"/>
              <a:t>m</a:t>
            </a:r>
            <a:r>
              <a:rPr lang="es-ES" dirty="0" smtClean="0"/>
              <a:t>áximo 3 faltas.</a:t>
            </a:r>
          </a:p>
          <a:p>
            <a:r>
              <a:rPr lang="es-ES" dirty="0" smtClean="0"/>
              <a:t>Evaluación continua. Entrega de trabajos</a:t>
            </a:r>
          </a:p>
          <a:p>
            <a:r>
              <a:rPr lang="es-ES" dirty="0" smtClean="0"/>
              <a:t>50% nota total.</a:t>
            </a:r>
          </a:p>
          <a:p>
            <a:r>
              <a:rPr lang="es-ES" dirty="0" smtClean="0"/>
              <a:t>Prácticas colaborativas; trabajo en clase y en casa.</a:t>
            </a:r>
          </a:p>
          <a:p>
            <a:r>
              <a:rPr lang="es-ES" dirty="0" smtClean="0"/>
              <a:t>Prácticas en grupos de 2.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Cambios de turnos solo en secretaría EPS!!!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986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PRACTICAS STI: Criterios evaluación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valorará la participación en el grupo.</a:t>
            </a:r>
          </a:p>
          <a:p>
            <a:r>
              <a:rPr lang="es-ES" dirty="0" smtClean="0"/>
              <a:t>Se valorará la participación en clase.</a:t>
            </a:r>
          </a:p>
          <a:p>
            <a:r>
              <a:rPr lang="es-ES" dirty="0" smtClean="0"/>
              <a:t>Cada práctica se puntuará según las sesiones dedicadas a la misma.</a:t>
            </a:r>
          </a:p>
          <a:p>
            <a:r>
              <a:rPr lang="es-ES" dirty="0" smtClean="0"/>
              <a:t>El profesor podrá solicitar la exposición de los trabajos.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164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PRÁCTICAS STI: Objetivos de hoy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Presentar la asignatura.</a:t>
            </a:r>
          </a:p>
          <a:p>
            <a:endParaRPr lang="es-ES" dirty="0"/>
          </a:p>
          <a:p>
            <a:r>
              <a:rPr lang="es-ES" dirty="0" smtClean="0"/>
              <a:t>Organizar grupos de prácticas (los incompletos los organizará el profesor).</a:t>
            </a:r>
          </a:p>
          <a:p>
            <a:endParaRPr lang="es-ES" dirty="0"/>
          </a:p>
          <a:p>
            <a:r>
              <a:rPr lang="es-ES" dirty="0" smtClean="0"/>
              <a:t>Explicar sistema de entrega de prácticas.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456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PRÁCTICAS STI</a:t>
            </a:r>
            <a:br>
              <a:rPr lang="es-ES" dirty="0" smtClean="0"/>
            </a:br>
            <a:r>
              <a:rPr lang="es-ES" dirty="0" smtClean="0"/>
              <a:t>Enunciados y entregas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enunciados y explicaciones están como Materiales docentes del </a:t>
            </a:r>
            <a:r>
              <a:rPr lang="es-ES" dirty="0" err="1" smtClean="0"/>
              <a:t>UACloud</a:t>
            </a:r>
            <a:endParaRPr lang="es-ES" dirty="0" smtClean="0"/>
          </a:p>
          <a:p>
            <a:r>
              <a:rPr lang="es-ES" dirty="0" smtClean="0"/>
              <a:t>Las prácticas se entregarán a través de  Entrega de prácticas en Evaluación del </a:t>
            </a:r>
            <a:r>
              <a:rPr lang="es-ES" dirty="0" err="1" smtClean="0"/>
              <a:t>UACloud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4582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172</Words>
  <Application>Microsoft Macintosh PowerPoint</Application>
  <PresentationFormat>Presentación en pantalla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Presentación de PowerPoint</vt:lpstr>
      <vt:lpstr>PRÁCTICAS STI: Normas y dinámica</vt:lpstr>
      <vt:lpstr>PRACTICAS STI: Criterios evaluación</vt:lpstr>
      <vt:lpstr>PRÁCTICAS STI: Objetivos de hoy</vt:lpstr>
      <vt:lpstr>PRÁCTICAS STI Enunciados y entregas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Lala</dc:creator>
  <cp:lastModifiedBy>Usuario de Microsoft Office</cp:lastModifiedBy>
  <cp:revision>39</cp:revision>
  <cp:lastPrinted>2016-09-08T15:30:47Z</cp:lastPrinted>
  <dcterms:created xsi:type="dcterms:W3CDTF">2015-09-09T15:46:57Z</dcterms:created>
  <dcterms:modified xsi:type="dcterms:W3CDTF">2019-09-04T18:49:11Z</dcterms:modified>
</cp:coreProperties>
</file>