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4"/>
  </p:notesMasterIdLst>
  <p:handoutMasterIdLst>
    <p:handoutMasterId r:id="rId55"/>
  </p:handoutMasterIdLst>
  <p:sldIdLst>
    <p:sldId id="314" r:id="rId2"/>
    <p:sldId id="276" r:id="rId3"/>
    <p:sldId id="278" r:id="rId4"/>
    <p:sldId id="338" r:id="rId5"/>
    <p:sldId id="279" r:id="rId6"/>
    <p:sldId id="280" r:id="rId7"/>
    <p:sldId id="281" r:id="rId8"/>
    <p:sldId id="344" r:id="rId9"/>
    <p:sldId id="335" r:id="rId10"/>
    <p:sldId id="343" r:id="rId11"/>
    <p:sldId id="315" r:id="rId12"/>
    <p:sldId id="283" r:id="rId13"/>
    <p:sldId id="282" r:id="rId14"/>
    <p:sldId id="337" r:id="rId15"/>
    <p:sldId id="334" r:id="rId16"/>
    <p:sldId id="286" r:id="rId17"/>
    <p:sldId id="287" r:id="rId18"/>
    <p:sldId id="346" r:id="rId19"/>
    <p:sldId id="289" r:id="rId20"/>
    <p:sldId id="290" r:id="rId21"/>
    <p:sldId id="291" r:id="rId22"/>
    <p:sldId id="292" r:id="rId23"/>
    <p:sldId id="293" r:id="rId24"/>
    <p:sldId id="294" r:id="rId25"/>
    <p:sldId id="296" r:id="rId26"/>
    <p:sldId id="299" r:id="rId27"/>
    <p:sldId id="297" r:id="rId28"/>
    <p:sldId id="353" r:id="rId29"/>
    <p:sldId id="354" r:id="rId30"/>
    <p:sldId id="347" r:id="rId31"/>
    <p:sldId id="348" r:id="rId32"/>
    <p:sldId id="349" r:id="rId33"/>
    <p:sldId id="350" r:id="rId34"/>
    <p:sldId id="351" r:id="rId35"/>
    <p:sldId id="352" r:id="rId36"/>
    <p:sldId id="301" r:id="rId37"/>
    <p:sldId id="302" r:id="rId38"/>
    <p:sldId id="310" r:id="rId39"/>
    <p:sldId id="311" r:id="rId40"/>
    <p:sldId id="345" r:id="rId41"/>
    <p:sldId id="330" r:id="rId42"/>
    <p:sldId id="322" r:id="rId43"/>
    <p:sldId id="321" r:id="rId44"/>
    <p:sldId id="323" r:id="rId45"/>
    <p:sldId id="324" r:id="rId46"/>
    <p:sldId id="325" r:id="rId47"/>
    <p:sldId id="326" r:id="rId48"/>
    <p:sldId id="327" r:id="rId49"/>
    <p:sldId id="328" r:id="rId50"/>
    <p:sldId id="340" r:id="rId51"/>
    <p:sldId id="341" r:id="rId52"/>
    <p:sldId id="342" r:id="rId53"/>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0C0C0"/>
    <a:srgbClr val="FFBD5B"/>
    <a:srgbClr val="FF9900"/>
    <a:srgbClr val="808080"/>
    <a:srgbClr val="333333"/>
    <a:srgbClr val="5F5F5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5" autoAdjust="0"/>
    <p:restoredTop sz="74209" autoAdjust="0"/>
  </p:normalViewPr>
  <p:slideViewPr>
    <p:cSldViewPr>
      <p:cViewPr varScale="1">
        <p:scale>
          <a:sx n="66" d="100"/>
          <a:sy n="66" d="100"/>
        </p:scale>
        <p:origin x="1456" y="1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82" d="100"/>
          <a:sy n="82" d="100"/>
        </p:scale>
        <p:origin x="-386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8887C-C92B-4A40-94FE-9ABCC72AD52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ES"/>
        </a:p>
      </dgm:t>
    </dgm:pt>
    <dgm:pt modelId="{E95A42AA-EED1-4196-8273-613727FCF32C}">
      <dgm:prSet phldrT="[Texto]"/>
      <dgm:spPr/>
      <dgm:t>
        <a:bodyPr/>
        <a:lstStyle/>
        <a:p>
          <a:r>
            <a:rPr lang="es-ES" dirty="0"/>
            <a:t>Director general</a:t>
          </a:r>
        </a:p>
      </dgm:t>
    </dgm:pt>
    <dgm:pt modelId="{06560B55-F1DD-4CDB-9991-840B5180AD6F}" type="parTrans" cxnId="{366D72FF-1624-4C2F-86B1-BCD321B2C698}">
      <dgm:prSet/>
      <dgm:spPr/>
      <dgm:t>
        <a:bodyPr/>
        <a:lstStyle/>
        <a:p>
          <a:endParaRPr lang="es-ES"/>
        </a:p>
      </dgm:t>
    </dgm:pt>
    <dgm:pt modelId="{839DB84A-A8C2-4A84-A8D6-A50281B01C86}" type="sibTrans" cxnId="{366D72FF-1624-4C2F-86B1-BCD321B2C698}">
      <dgm:prSet/>
      <dgm:spPr/>
      <dgm:t>
        <a:bodyPr/>
        <a:lstStyle/>
        <a:p>
          <a:endParaRPr lang="es-ES"/>
        </a:p>
      </dgm:t>
    </dgm:pt>
    <dgm:pt modelId="{A3B9419F-8D72-46F4-8E0A-008BA85BBECE}">
      <dgm:prSet phldrT="[Texto]"/>
      <dgm:spPr/>
      <dgm:t>
        <a:bodyPr/>
        <a:lstStyle/>
        <a:p>
          <a:r>
            <a:rPr lang="es-ES" dirty="0"/>
            <a:t>Comercial</a:t>
          </a:r>
        </a:p>
      </dgm:t>
    </dgm:pt>
    <dgm:pt modelId="{44EFCAE4-AEAE-448F-84D8-B50B75026122}" type="parTrans" cxnId="{897634AB-FE70-4B10-A8BF-AEC1BECF32DD}">
      <dgm:prSet/>
      <dgm:spPr/>
      <dgm:t>
        <a:bodyPr/>
        <a:lstStyle/>
        <a:p>
          <a:endParaRPr lang="es-ES"/>
        </a:p>
      </dgm:t>
    </dgm:pt>
    <dgm:pt modelId="{90E7C3CA-2BCA-4939-AAF5-CFB19E05EE22}" type="sibTrans" cxnId="{897634AB-FE70-4B10-A8BF-AEC1BECF32DD}">
      <dgm:prSet/>
      <dgm:spPr/>
      <dgm:t>
        <a:bodyPr/>
        <a:lstStyle/>
        <a:p>
          <a:endParaRPr lang="es-ES"/>
        </a:p>
      </dgm:t>
    </dgm:pt>
    <dgm:pt modelId="{CD98C0CF-D063-4896-A06F-CE08CF2565F1}">
      <dgm:prSet phldrT="[Texto]"/>
      <dgm:spPr/>
      <dgm:t>
        <a:bodyPr/>
        <a:lstStyle/>
        <a:p>
          <a:r>
            <a:rPr lang="es-ES" dirty="0"/>
            <a:t>Informática</a:t>
          </a:r>
        </a:p>
      </dgm:t>
    </dgm:pt>
    <dgm:pt modelId="{D7FBA7C1-1EDB-4805-AD37-1199A818FEA8}" type="parTrans" cxnId="{2C5C09F9-96BA-4BCC-BD00-F1823133CB91}">
      <dgm:prSet/>
      <dgm:spPr/>
      <dgm:t>
        <a:bodyPr/>
        <a:lstStyle/>
        <a:p>
          <a:endParaRPr lang="es-ES"/>
        </a:p>
      </dgm:t>
    </dgm:pt>
    <dgm:pt modelId="{670C7ECD-926F-4CD1-AF28-AE01BD88257E}" type="sibTrans" cxnId="{2C5C09F9-96BA-4BCC-BD00-F1823133CB91}">
      <dgm:prSet/>
      <dgm:spPr/>
      <dgm:t>
        <a:bodyPr/>
        <a:lstStyle/>
        <a:p>
          <a:endParaRPr lang="es-ES"/>
        </a:p>
      </dgm:t>
    </dgm:pt>
    <dgm:pt modelId="{D89121EC-0B06-49B8-8B97-80FBDFA3740A}">
      <dgm:prSet phldrT="[Texto]"/>
      <dgm:spPr/>
      <dgm:t>
        <a:bodyPr/>
        <a:lstStyle/>
        <a:p>
          <a:r>
            <a:rPr lang="es-ES" dirty="0"/>
            <a:t>Finanzas</a:t>
          </a:r>
        </a:p>
      </dgm:t>
    </dgm:pt>
    <dgm:pt modelId="{4948E138-2783-44DC-A928-769CAC4A7FFB}" type="parTrans" cxnId="{8B2BE784-C531-400B-86A2-5C35D3A00856}">
      <dgm:prSet/>
      <dgm:spPr/>
      <dgm:t>
        <a:bodyPr/>
        <a:lstStyle/>
        <a:p>
          <a:endParaRPr lang="es-ES"/>
        </a:p>
      </dgm:t>
    </dgm:pt>
    <dgm:pt modelId="{7D68BDC9-57AC-467D-BE30-99774028B986}" type="sibTrans" cxnId="{8B2BE784-C531-400B-86A2-5C35D3A00856}">
      <dgm:prSet/>
      <dgm:spPr/>
      <dgm:t>
        <a:bodyPr/>
        <a:lstStyle/>
        <a:p>
          <a:endParaRPr lang="es-ES"/>
        </a:p>
      </dgm:t>
    </dgm:pt>
    <dgm:pt modelId="{0D09BAC3-697E-43AC-B954-787C05EC75BD}">
      <dgm:prSet phldrT="[Texto]"/>
      <dgm:spPr/>
      <dgm:t>
        <a:bodyPr/>
        <a:lstStyle/>
        <a:p>
          <a:r>
            <a:rPr lang="es-ES" dirty="0"/>
            <a:t>…</a:t>
          </a:r>
        </a:p>
      </dgm:t>
    </dgm:pt>
    <dgm:pt modelId="{56CBBC47-0990-4280-A0BF-6EB80B211AB7}" type="parTrans" cxnId="{F6F57628-852A-4B4F-814E-97EEEA362B95}">
      <dgm:prSet/>
      <dgm:spPr/>
      <dgm:t>
        <a:bodyPr/>
        <a:lstStyle/>
        <a:p>
          <a:endParaRPr lang="es-ES"/>
        </a:p>
      </dgm:t>
    </dgm:pt>
    <dgm:pt modelId="{86CC2E0F-39D5-477E-913D-CF32A92B6DC3}" type="sibTrans" cxnId="{F6F57628-852A-4B4F-814E-97EEEA362B95}">
      <dgm:prSet/>
      <dgm:spPr/>
      <dgm:t>
        <a:bodyPr/>
        <a:lstStyle/>
        <a:p>
          <a:endParaRPr lang="es-ES"/>
        </a:p>
      </dgm:t>
    </dgm:pt>
    <dgm:pt modelId="{88BCDEA8-B242-4088-BE5F-D93CC5D08F36}">
      <dgm:prSet/>
      <dgm:spPr/>
      <dgm:t>
        <a:bodyPr/>
        <a:lstStyle/>
        <a:p>
          <a:r>
            <a:rPr lang="es-ES" dirty="0"/>
            <a:t>Desarrollo</a:t>
          </a:r>
        </a:p>
      </dgm:t>
    </dgm:pt>
    <dgm:pt modelId="{C57D3A84-1AD3-4324-9A5D-320D5754335A}" type="parTrans" cxnId="{EF3936CC-3835-451D-AE63-9CE1BB314B17}">
      <dgm:prSet/>
      <dgm:spPr/>
      <dgm:t>
        <a:bodyPr/>
        <a:lstStyle/>
        <a:p>
          <a:endParaRPr lang="es-ES"/>
        </a:p>
      </dgm:t>
    </dgm:pt>
    <dgm:pt modelId="{A7554E71-61EC-4F1C-B763-656ED3941C7F}" type="sibTrans" cxnId="{EF3936CC-3835-451D-AE63-9CE1BB314B17}">
      <dgm:prSet/>
      <dgm:spPr/>
      <dgm:t>
        <a:bodyPr/>
        <a:lstStyle/>
        <a:p>
          <a:endParaRPr lang="es-ES"/>
        </a:p>
      </dgm:t>
    </dgm:pt>
    <dgm:pt modelId="{6CA0ACAF-BD21-4705-9B9C-E0F75A08D7CD}">
      <dgm:prSet/>
      <dgm:spPr/>
      <dgm:t>
        <a:bodyPr/>
        <a:lstStyle/>
        <a:p>
          <a:r>
            <a:rPr lang="es-ES" dirty="0"/>
            <a:t>Explotación</a:t>
          </a:r>
        </a:p>
      </dgm:t>
    </dgm:pt>
    <dgm:pt modelId="{AFBAF36A-65F6-470B-9726-DF211082C31A}" type="parTrans" cxnId="{7CFA1A05-3E5B-435E-AB8C-584E628D4E31}">
      <dgm:prSet/>
      <dgm:spPr/>
      <dgm:t>
        <a:bodyPr/>
        <a:lstStyle/>
        <a:p>
          <a:endParaRPr lang="es-ES"/>
        </a:p>
      </dgm:t>
    </dgm:pt>
    <dgm:pt modelId="{A8200BE7-D034-462D-9829-C832B29B59CE}" type="sibTrans" cxnId="{7CFA1A05-3E5B-435E-AB8C-584E628D4E31}">
      <dgm:prSet/>
      <dgm:spPr/>
      <dgm:t>
        <a:bodyPr/>
        <a:lstStyle/>
        <a:p>
          <a:endParaRPr lang="es-ES"/>
        </a:p>
      </dgm:t>
    </dgm:pt>
    <dgm:pt modelId="{2A337206-0A72-48F8-A9F8-0771B77194D0}">
      <dgm:prSet/>
      <dgm:spPr/>
      <dgm:t>
        <a:bodyPr/>
        <a:lstStyle/>
        <a:p>
          <a:r>
            <a:rPr lang="es-ES" dirty="0"/>
            <a:t>Sistemas</a:t>
          </a:r>
        </a:p>
      </dgm:t>
    </dgm:pt>
    <dgm:pt modelId="{5C09BBA4-571B-4529-B237-1563E5BD0B16}" type="parTrans" cxnId="{C34B43B7-1E4F-4B50-B1CD-300605BCF59E}">
      <dgm:prSet/>
      <dgm:spPr/>
      <dgm:t>
        <a:bodyPr/>
        <a:lstStyle/>
        <a:p>
          <a:endParaRPr lang="es-ES"/>
        </a:p>
      </dgm:t>
    </dgm:pt>
    <dgm:pt modelId="{AD91A31D-2EB2-48B3-B27A-F97CB264B009}" type="sibTrans" cxnId="{C34B43B7-1E4F-4B50-B1CD-300605BCF59E}">
      <dgm:prSet/>
      <dgm:spPr/>
      <dgm:t>
        <a:bodyPr/>
        <a:lstStyle/>
        <a:p>
          <a:endParaRPr lang="es-ES"/>
        </a:p>
      </dgm:t>
    </dgm:pt>
    <dgm:pt modelId="{4B45BA94-5775-4E3F-8C56-098A763C97D9}" type="pres">
      <dgm:prSet presAssocID="{AF88887C-C92B-4A40-94FE-9ABCC72AD529}" presName="hierChild1" presStyleCnt="0">
        <dgm:presLayoutVars>
          <dgm:orgChart val="1"/>
          <dgm:chPref val="1"/>
          <dgm:dir/>
          <dgm:animOne val="branch"/>
          <dgm:animLvl val="lvl"/>
          <dgm:resizeHandles/>
        </dgm:presLayoutVars>
      </dgm:prSet>
      <dgm:spPr/>
      <dgm:t>
        <a:bodyPr/>
        <a:lstStyle/>
        <a:p>
          <a:endParaRPr lang="es-ES_tradnl"/>
        </a:p>
      </dgm:t>
    </dgm:pt>
    <dgm:pt modelId="{03245712-A6D9-4CDD-819F-8D20B77B15E8}" type="pres">
      <dgm:prSet presAssocID="{E95A42AA-EED1-4196-8273-613727FCF32C}" presName="hierRoot1" presStyleCnt="0">
        <dgm:presLayoutVars>
          <dgm:hierBranch val="init"/>
        </dgm:presLayoutVars>
      </dgm:prSet>
      <dgm:spPr/>
    </dgm:pt>
    <dgm:pt modelId="{308C390C-C28D-4CDA-8F50-9B40423EF564}" type="pres">
      <dgm:prSet presAssocID="{E95A42AA-EED1-4196-8273-613727FCF32C}" presName="rootComposite1" presStyleCnt="0"/>
      <dgm:spPr/>
    </dgm:pt>
    <dgm:pt modelId="{FA5AF6E2-48E3-4428-BC27-B272542F77B9}" type="pres">
      <dgm:prSet presAssocID="{E95A42AA-EED1-4196-8273-613727FCF32C}" presName="rootText1" presStyleLbl="node0" presStyleIdx="0" presStyleCnt="1">
        <dgm:presLayoutVars>
          <dgm:chPref val="3"/>
        </dgm:presLayoutVars>
      </dgm:prSet>
      <dgm:spPr/>
      <dgm:t>
        <a:bodyPr/>
        <a:lstStyle/>
        <a:p>
          <a:endParaRPr lang="es-ES_tradnl"/>
        </a:p>
      </dgm:t>
    </dgm:pt>
    <dgm:pt modelId="{60160630-3FC4-43F5-88AB-72313A909326}" type="pres">
      <dgm:prSet presAssocID="{E95A42AA-EED1-4196-8273-613727FCF32C}" presName="rootConnector1" presStyleLbl="node1" presStyleIdx="0" presStyleCnt="0"/>
      <dgm:spPr/>
      <dgm:t>
        <a:bodyPr/>
        <a:lstStyle/>
        <a:p>
          <a:endParaRPr lang="es-ES_tradnl"/>
        </a:p>
      </dgm:t>
    </dgm:pt>
    <dgm:pt modelId="{98246531-5512-4631-9BD1-17AF45E4E455}" type="pres">
      <dgm:prSet presAssocID="{E95A42AA-EED1-4196-8273-613727FCF32C}" presName="hierChild2" presStyleCnt="0"/>
      <dgm:spPr/>
    </dgm:pt>
    <dgm:pt modelId="{B684B7E2-5EA3-45D0-BC20-5A66F9B51497}" type="pres">
      <dgm:prSet presAssocID="{44EFCAE4-AEAE-448F-84D8-B50B75026122}" presName="Name37" presStyleLbl="parChTrans1D2" presStyleIdx="0" presStyleCnt="4"/>
      <dgm:spPr/>
      <dgm:t>
        <a:bodyPr/>
        <a:lstStyle/>
        <a:p>
          <a:endParaRPr lang="es-ES_tradnl"/>
        </a:p>
      </dgm:t>
    </dgm:pt>
    <dgm:pt modelId="{65347447-538C-4C43-A40B-2829722ED6A3}" type="pres">
      <dgm:prSet presAssocID="{A3B9419F-8D72-46F4-8E0A-008BA85BBECE}" presName="hierRoot2" presStyleCnt="0">
        <dgm:presLayoutVars>
          <dgm:hierBranch val="init"/>
        </dgm:presLayoutVars>
      </dgm:prSet>
      <dgm:spPr/>
    </dgm:pt>
    <dgm:pt modelId="{E84866DB-E95E-44AB-B123-6940770805FF}" type="pres">
      <dgm:prSet presAssocID="{A3B9419F-8D72-46F4-8E0A-008BA85BBECE}" presName="rootComposite" presStyleCnt="0"/>
      <dgm:spPr/>
    </dgm:pt>
    <dgm:pt modelId="{6917DE72-9C10-445A-BE37-5EE88DF9F759}" type="pres">
      <dgm:prSet presAssocID="{A3B9419F-8D72-46F4-8E0A-008BA85BBECE}" presName="rootText" presStyleLbl="node2" presStyleIdx="0" presStyleCnt="4">
        <dgm:presLayoutVars>
          <dgm:chPref val="3"/>
        </dgm:presLayoutVars>
      </dgm:prSet>
      <dgm:spPr/>
      <dgm:t>
        <a:bodyPr/>
        <a:lstStyle/>
        <a:p>
          <a:endParaRPr lang="es-ES_tradnl"/>
        </a:p>
      </dgm:t>
    </dgm:pt>
    <dgm:pt modelId="{312EED6B-8F3E-4F65-89F5-19D556BD59A9}" type="pres">
      <dgm:prSet presAssocID="{A3B9419F-8D72-46F4-8E0A-008BA85BBECE}" presName="rootConnector" presStyleLbl="node2" presStyleIdx="0" presStyleCnt="4"/>
      <dgm:spPr/>
      <dgm:t>
        <a:bodyPr/>
        <a:lstStyle/>
        <a:p>
          <a:endParaRPr lang="es-ES_tradnl"/>
        </a:p>
      </dgm:t>
    </dgm:pt>
    <dgm:pt modelId="{298DB542-385C-42BD-A292-54239F8D8659}" type="pres">
      <dgm:prSet presAssocID="{A3B9419F-8D72-46F4-8E0A-008BA85BBECE}" presName="hierChild4" presStyleCnt="0"/>
      <dgm:spPr/>
    </dgm:pt>
    <dgm:pt modelId="{37B6BA5C-CC52-4DB2-B3AC-62F8C3C98831}" type="pres">
      <dgm:prSet presAssocID="{A3B9419F-8D72-46F4-8E0A-008BA85BBECE}" presName="hierChild5" presStyleCnt="0"/>
      <dgm:spPr/>
    </dgm:pt>
    <dgm:pt modelId="{8D1F12BC-6CB1-4AC3-9760-4E900C487C2C}" type="pres">
      <dgm:prSet presAssocID="{D7FBA7C1-1EDB-4805-AD37-1199A818FEA8}" presName="Name37" presStyleLbl="parChTrans1D2" presStyleIdx="1" presStyleCnt="4"/>
      <dgm:spPr/>
      <dgm:t>
        <a:bodyPr/>
        <a:lstStyle/>
        <a:p>
          <a:endParaRPr lang="es-ES_tradnl"/>
        </a:p>
      </dgm:t>
    </dgm:pt>
    <dgm:pt modelId="{955B5C54-D352-4318-B9B0-7B1466458900}" type="pres">
      <dgm:prSet presAssocID="{CD98C0CF-D063-4896-A06F-CE08CF2565F1}" presName="hierRoot2" presStyleCnt="0">
        <dgm:presLayoutVars>
          <dgm:hierBranch val="init"/>
        </dgm:presLayoutVars>
      </dgm:prSet>
      <dgm:spPr/>
    </dgm:pt>
    <dgm:pt modelId="{36756DD8-0480-41BC-932F-225314AE1399}" type="pres">
      <dgm:prSet presAssocID="{CD98C0CF-D063-4896-A06F-CE08CF2565F1}" presName="rootComposite" presStyleCnt="0"/>
      <dgm:spPr/>
    </dgm:pt>
    <dgm:pt modelId="{3F222D70-0DD9-47D6-97CA-37D26CA7F12E}" type="pres">
      <dgm:prSet presAssocID="{CD98C0CF-D063-4896-A06F-CE08CF2565F1}" presName="rootText" presStyleLbl="node2" presStyleIdx="1" presStyleCnt="4">
        <dgm:presLayoutVars>
          <dgm:chPref val="3"/>
        </dgm:presLayoutVars>
      </dgm:prSet>
      <dgm:spPr/>
      <dgm:t>
        <a:bodyPr/>
        <a:lstStyle/>
        <a:p>
          <a:endParaRPr lang="es-ES_tradnl"/>
        </a:p>
      </dgm:t>
    </dgm:pt>
    <dgm:pt modelId="{CE86D619-A8B5-4362-909B-E0874FE4E269}" type="pres">
      <dgm:prSet presAssocID="{CD98C0CF-D063-4896-A06F-CE08CF2565F1}" presName="rootConnector" presStyleLbl="node2" presStyleIdx="1" presStyleCnt="4"/>
      <dgm:spPr/>
      <dgm:t>
        <a:bodyPr/>
        <a:lstStyle/>
        <a:p>
          <a:endParaRPr lang="es-ES_tradnl"/>
        </a:p>
      </dgm:t>
    </dgm:pt>
    <dgm:pt modelId="{467006E6-4D5E-461C-8F08-758C3987AAA0}" type="pres">
      <dgm:prSet presAssocID="{CD98C0CF-D063-4896-A06F-CE08CF2565F1}" presName="hierChild4" presStyleCnt="0"/>
      <dgm:spPr/>
    </dgm:pt>
    <dgm:pt modelId="{7E5B1893-37F7-4494-9DCA-B95CD60C61EE}" type="pres">
      <dgm:prSet presAssocID="{C57D3A84-1AD3-4324-9A5D-320D5754335A}" presName="Name37" presStyleLbl="parChTrans1D3" presStyleIdx="0" presStyleCnt="3"/>
      <dgm:spPr/>
      <dgm:t>
        <a:bodyPr/>
        <a:lstStyle/>
        <a:p>
          <a:endParaRPr lang="es-ES_tradnl"/>
        </a:p>
      </dgm:t>
    </dgm:pt>
    <dgm:pt modelId="{AE300DE7-478F-4A18-90E6-EA56915853A1}" type="pres">
      <dgm:prSet presAssocID="{88BCDEA8-B242-4088-BE5F-D93CC5D08F36}" presName="hierRoot2" presStyleCnt="0">
        <dgm:presLayoutVars>
          <dgm:hierBranch val="init"/>
        </dgm:presLayoutVars>
      </dgm:prSet>
      <dgm:spPr/>
    </dgm:pt>
    <dgm:pt modelId="{EFBC808D-B53F-4597-B6E2-054070CBF563}" type="pres">
      <dgm:prSet presAssocID="{88BCDEA8-B242-4088-BE5F-D93CC5D08F36}" presName="rootComposite" presStyleCnt="0"/>
      <dgm:spPr/>
    </dgm:pt>
    <dgm:pt modelId="{FAD33C94-7F42-4BF9-83A0-31E78FACA1A3}" type="pres">
      <dgm:prSet presAssocID="{88BCDEA8-B242-4088-BE5F-D93CC5D08F36}" presName="rootText" presStyleLbl="node3" presStyleIdx="0" presStyleCnt="3" custLinFactNeighborX="4159" custLinFactNeighborY="20773">
        <dgm:presLayoutVars>
          <dgm:chPref val="3"/>
        </dgm:presLayoutVars>
      </dgm:prSet>
      <dgm:spPr/>
      <dgm:t>
        <a:bodyPr/>
        <a:lstStyle/>
        <a:p>
          <a:endParaRPr lang="es-ES_tradnl"/>
        </a:p>
      </dgm:t>
    </dgm:pt>
    <dgm:pt modelId="{40D4C55A-F02E-4F74-B658-E2D4B2BF317F}" type="pres">
      <dgm:prSet presAssocID="{88BCDEA8-B242-4088-BE5F-D93CC5D08F36}" presName="rootConnector" presStyleLbl="node3" presStyleIdx="0" presStyleCnt="3"/>
      <dgm:spPr/>
      <dgm:t>
        <a:bodyPr/>
        <a:lstStyle/>
        <a:p>
          <a:endParaRPr lang="es-ES_tradnl"/>
        </a:p>
      </dgm:t>
    </dgm:pt>
    <dgm:pt modelId="{05EDC652-3CF8-4FDF-8549-C4FBA38DE1DB}" type="pres">
      <dgm:prSet presAssocID="{88BCDEA8-B242-4088-BE5F-D93CC5D08F36}" presName="hierChild4" presStyleCnt="0"/>
      <dgm:spPr/>
    </dgm:pt>
    <dgm:pt modelId="{F72B2F2F-B614-4B86-9A18-14E5C39D9FB5}" type="pres">
      <dgm:prSet presAssocID="{88BCDEA8-B242-4088-BE5F-D93CC5D08F36}" presName="hierChild5" presStyleCnt="0"/>
      <dgm:spPr/>
    </dgm:pt>
    <dgm:pt modelId="{FEF2035F-3425-438B-BD16-233AB5BF9C2F}" type="pres">
      <dgm:prSet presAssocID="{AFBAF36A-65F6-470B-9726-DF211082C31A}" presName="Name37" presStyleLbl="parChTrans1D3" presStyleIdx="1" presStyleCnt="3"/>
      <dgm:spPr/>
      <dgm:t>
        <a:bodyPr/>
        <a:lstStyle/>
        <a:p>
          <a:endParaRPr lang="es-ES_tradnl"/>
        </a:p>
      </dgm:t>
    </dgm:pt>
    <dgm:pt modelId="{C732A487-4E81-47D4-BC19-86BD60383739}" type="pres">
      <dgm:prSet presAssocID="{6CA0ACAF-BD21-4705-9B9C-E0F75A08D7CD}" presName="hierRoot2" presStyleCnt="0">
        <dgm:presLayoutVars>
          <dgm:hierBranch val="init"/>
        </dgm:presLayoutVars>
      </dgm:prSet>
      <dgm:spPr/>
    </dgm:pt>
    <dgm:pt modelId="{4E7E8251-2865-4E08-9704-7ABFC055D64E}" type="pres">
      <dgm:prSet presAssocID="{6CA0ACAF-BD21-4705-9B9C-E0F75A08D7CD}" presName="rootComposite" presStyleCnt="0"/>
      <dgm:spPr/>
    </dgm:pt>
    <dgm:pt modelId="{93F8B84B-C00A-4905-A6CF-25AA0E8638A9}" type="pres">
      <dgm:prSet presAssocID="{6CA0ACAF-BD21-4705-9B9C-E0F75A08D7CD}" presName="rootText" presStyleLbl="node3" presStyleIdx="1" presStyleCnt="3" custLinFactX="-27442" custLinFactY="-21019" custLinFactNeighborX="-100000" custLinFactNeighborY="-100000">
        <dgm:presLayoutVars>
          <dgm:chPref val="3"/>
        </dgm:presLayoutVars>
      </dgm:prSet>
      <dgm:spPr/>
      <dgm:t>
        <a:bodyPr/>
        <a:lstStyle/>
        <a:p>
          <a:endParaRPr lang="es-ES_tradnl"/>
        </a:p>
      </dgm:t>
    </dgm:pt>
    <dgm:pt modelId="{0E289F75-B4FF-4981-B9CF-A093E90C31D2}" type="pres">
      <dgm:prSet presAssocID="{6CA0ACAF-BD21-4705-9B9C-E0F75A08D7CD}" presName="rootConnector" presStyleLbl="node3" presStyleIdx="1" presStyleCnt="3"/>
      <dgm:spPr/>
      <dgm:t>
        <a:bodyPr/>
        <a:lstStyle/>
        <a:p>
          <a:endParaRPr lang="es-ES_tradnl"/>
        </a:p>
      </dgm:t>
    </dgm:pt>
    <dgm:pt modelId="{85A76FA9-4C91-4052-A03C-5DAB98EDF663}" type="pres">
      <dgm:prSet presAssocID="{6CA0ACAF-BD21-4705-9B9C-E0F75A08D7CD}" presName="hierChild4" presStyleCnt="0"/>
      <dgm:spPr/>
    </dgm:pt>
    <dgm:pt modelId="{2F772129-709F-44FE-8C66-4C1D5ED3A3E9}" type="pres">
      <dgm:prSet presAssocID="{6CA0ACAF-BD21-4705-9B9C-E0F75A08D7CD}" presName="hierChild5" presStyleCnt="0"/>
      <dgm:spPr/>
    </dgm:pt>
    <dgm:pt modelId="{E2AC1D07-0252-4559-BB19-4BE786944A97}" type="pres">
      <dgm:prSet presAssocID="{5C09BBA4-571B-4529-B237-1563E5BD0B16}" presName="Name37" presStyleLbl="parChTrans1D3" presStyleIdx="2" presStyleCnt="3"/>
      <dgm:spPr/>
      <dgm:t>
        <a:bodyPr/>
        <a:lstStyle/>
        <a:p>
          <a:endParaRPr lang="es-ES_tradnl"/>
        </a:p>
      </dgm:t>
    </dgm:pt>
    <dgm:pt modelId="{71EA944B-86FB-4D35-84AC-28C85A4DA0C3}" type="pres">
      <dgm:prSet presAssocID="{2A337206-0A72-48F8-A9F8-0771B77194D0}" presName="hierRoot2" presStyleCnt="0">
        <dgm:presLayoutVars>
          <dgm:hierBranch val="init"/>
        </dgm:presLayoutVars>
      </dgm:prSet>
      <dgm:spPr/>
    </dgm:pt>
    <dgm:pt modelId="{C3611907-3021-4F34-A3B6-BCAED3EC6A87}" type="pres">
      <dgm:prSet presAssocID="{2A337206-0A72-48F8-A9F8-0771B77194D0}" presName="rootComposite" presStyleCnt="0"/>
      <dgm:spPr/>
    </dgm:pt>
    <dgm:pt modelId="{B9122D06-BCBF-4A1F-B655-1476E259E854}" type="pres">
      <dgm:prSet presAssocID="{2A337206-0A72-48F8-A9F8-0771B77194D0}" presName="rootText" presStyleLbl="node3" presStyleIdx="2" presStyleCnt="3" custLinFactX="23078" custLinFactY="-100000" custLinFactNeighborX="100000" custLinFactNeighborY="-163227">
        <dgm:presLayoutVars>
          <dgm:chPref val="3"/>
        </dgm:presLayoutVars>
      </dgm:prSet>
      <dgm:spPr/>
      <dgm:t>
        <a:bodyPr/>
        <a:lstStyle/>
        <a:p>
          <a:endParaRPr lang="es-ES_tradnl"/>
        </a:p>
      </dgm:t>
    </dgm:pt>
    <dgm:pt modelId="{51441D02-B03B-4D0F-B915-8B977ED8C327}" type="pres">
      <dgm:prSet presAssocID="{2A337206-0A72-48F8-A9F8-0771B77194D0}" presName="rootConnector" presStyleLbl="node3" presStyleIdx="2" presStyleCnt="3"/>
      <dgm:spPr/>
      <dgm:t>
        <a:bodyPr/>
        <a:lstStyle/>
        <a:p>
          <a:endParaRPr lang="es-ES_tradnl"/>
        </a:p>
      </dgm:t>
    </dgm:pt>
    <dgm:pt modelId="{8DFABBA3-1148-4EF0-9868-B2D79DA73AE2}" type="pres">
      <dgm:prSet presAssocID="{2A337206-0A72-48F8-A9F8-0771B77194D0}" presName="hierChild4" presStyleCnt="0"/>
      <dgm:spPr/>
    </dgm:pt>
    <dgm:pt modelId="{A3CB747F-8406-42BD-BCA8-D1ABE4CDE6A2}" type="pres">
      <dgm:prSet presAssocID="{2A337206-0A72-48F8-A9F8-0771B77194D0}" presName="hierChild5" presStyleCnt="0"/>
      <dgm:spPr/>
    </dgm:pt>
    <dgm:pt modelId="{AA854BD8-35B0-4572-B0FF-849D75151552}" type="pres">
      <dgm:prSet presAssocID="{CD98C0CF-D063-4896-A06F-CE08CF2565F1}" presName="hierChild5" presStyleCnt="0"/>
      <dgm:spPr/>
    </dgm:pt>
    <dgm:pt modelId="{795D0E42-67E6-4DDF-A675-3828AC029A45}" type="pres">
      <dgm:prSet presAssocID="{4948E138-2783-44DC-A928-769CAC4A7FFB}" presName="Name37" presStyleLbl="parChTrans1D2" presStyleIdx="2" presStyleCnt="4"/>
      <dgm:spPr/>
      <dgm:t>
        <a:bodyPr/>
        <a:lstStyle/>
        <a:p>
          <a:endParaRPr lang="es-ES_tradnl"/>
        </a:p>
      </dgm:t>
    </dgm:pt>
    <dgm:pt modelId="{5D7754F8-60EE-4971-9275-46FBBB95B177}" type="pres">
      <dgm:prSet presAssocID="{D89121EC-0B06-49B8-8B97-80FBDFA3740A}" presName="hierRoot2" presStyleCnt="0">
        <dgm:presLayoutVars>
          <dgm:hierBranch val="init"/>
        </dgm:presLayoutVars>
      </dgm:prSet>
      <dgm:spPr/>
    </dgm:pt>
    <dgm:pt modelId="{A37721FE-52A5-4FD5-8F72-D36241CE62C5}" type="pres">
      <dgm:prSet presAssocID="{D89121EC-0B06-49B8-8B97-80FBDFA3740A}" presName="rootComposite" presStyleCnt="0"/>
      <dgm:spPr/>
    </dgm:pt>
    <dgm:pt modelId="{8652B248-7AD8-42AD-9AED-06A3B4492611}" type="pres">
      <dgm:prSet presAssocID="{D89121EC-0B06-49B8-8B97-80FBDFA3740A}" presName="rootText" presStyleLbl="node2" presStyleIdx="2" presStyleCnt="4">
        <dgm:presLayoutVars>
          <dgm:chPref val="3"/>
        </dgm:presLayoutVars>
      </dgm:prSet>
      <dgm:spPr/>
      <dgm:t>
        <a:bodyPr/>
        <a:lstStyle/>
        <a:p>
          <a:endParaRPr lang="es-ES_tradnl"/>
        </a:p>
      </dgm:t>
    </dgm:pt>
    <dgm:pt modelId="{62FE02D2-AE8B-4D84-AE20-639A82C1DA3C}" type="pres">
      <dgm:prSet presAssocID="{D89121EC-0B06-49B8-8B97-80FBDFA3740A}" presName="rootConnector" presStyleLbl="node2" presStyleIdx="2" presStyleCnt="4"/>
      <dgm:spPr/>
      <dgm:t>
        <a:bodyPr/>
        <a:lstStyle/>
        <a:p>
          <a:endParaRPr lang="es-ES_tradnl"/>
        </a:p>
      </dgm:t>
    </dgm:pt>
    <dgm:pt modelId="{FE58194B-4736-4ADB-9C04-0010E8D1F776}" type="pres">
      <dgm:prSet presAssocID="{D89121EC-0B06-49B8-8B97-80FBDFA3740A}" presName="hierChild4" presStyleCnt="0"/>
      <dgm:spPr/>
    </dgm:pt>
    <dgm:pt modelId="{F2A592CB-745A-44A9-9731-DC1CC3CDABB7}" type="pres">
      <dgm:prSet presAssocID="{D89121EC-0B06-49B8-8B97-80FBDFA3740A}" presName="hierChild5" presStyleCnt="0"/>
      <dgm:spPr/>
    </dgm:pt>
    <dgm:pt modelId="{11ADB267-FD0A-4DE5-B6CE-562811C790DB}" type="pres">
      <dgm:prSet presAssocID="{56CBBC47-0990-4280-A0BF-6EB80B211AB7}" presName="Name37" presStyleLbl="parChTrans1D2" presStyleIdx="3" presStyleCnt="4"/>
      <dgm:spPr/>
      <dgm:t>
        <a:bodyPr/>
        <a:lstStyle/>
        <a:p>
          <a:endParaRPr lang="es-ES_tradnl"/>
        </a:p>
      </dgm:t>
    </dgm:pt>
    <dgm:pt modelId="{9F557D36-FE43-4F81-A66F-175B9C6B86E9}" type="pres">
      <dgm:prSet presAssocID="{0D09BAC3-697E-43AC-B954-787C05EC75BD}" presName="hierRoot2" presStyleCnt="0">
        <dgm:presLayoutVars>
          <dgm:hierBranch val="init"/>
        </dgm:presLayoutVars>
      </dgm:prSet>
      <dgm:spPr/>
    </dgm:pt>
    <dgm:pt modelId="{B679955F-6300-42EA-8707-0DCFEC55E21C}" type="pres">
      <dgm:prSet presAssocID="{0D09BAC3-697E-43AC-B954-787C05EC75BD}" presName="rootComposite" presStyleCnt="0"/>
      <dgm:spPr/>
    </dgm:pt>
    <dgm:pt modelId="{1BBB04A1-0EAF-481E-9F37-E1327538722D}" type="pres">
      <dgm:prSet presAssocID="{0D09BAC3-697E-43AC-B954-787C05EC75BD}" presName="rootText" presStyleLbl="node2" presStyleIdx="3" presStyleCnt="4">
        <dgm:presLayoutVars>
          <dgm:chPref val="3"/>
        </dgm:presLayoutVars>
      </dgm:prSet>
      <dgm:spPr/>
      <dgm:t>
        <a:bodyPr/>
        <a:lstStyle/>
        <a:p>
          <a:endParaRPr lang="es-ES_tradnl"/>
        </a:p>
      </dgm:t>
    </dgm:pt>
    <dgm:pt modelId="{C5177531-493A-4827-8457-42288CE14C04}" type="pres">
      <dgm:prSet presAssocID="{0D09BAC3-697E-43AC-B954-787C05EC75BD}" presName="rootConnector" presStyleLbl="node2" presStyleIdx="3" presStyleCnt="4"/>
      <dgm:spPr/>
      <dgm:t>
        <a:bodyPr/>
        <a:lstStyle/>
        <a:p>
          <a:endParaRPr lang="es-ES_tradnl"/>
        </a:p>
      </dgm:t>
    </dgm:pt>
    <dgm:pt modelId="{7E4AACAB-AF7B-4AE4-9CF6-C8DAEB3AE280}" type="pres">
      <dgm:prSet presAssocID="{0D09BAC3-697E-43AC-B954-787C05EC75BD}" presName="hierChild4" presStyleCnt="0"/>
      <dgm:spPr/>
    </dgm:pt>
    <dgm:pt modelId="{E180BEAA-15B9-4349-985D-AFD4260B7169}" type="pres">
      <dgm:prSet presAssocID="{0D09BAC3-697E-43AC-B954-787C05EC75BD}" presName="hierChild5" presStyleCnt="0"/>
      <dgm:spPr/>
    </dgm:pt>
    <dgm:pt modelId="{72E559BC-0EA7-4552-96D5-A3305A5AA471}" type="pres">
      <dgm:prSet presAssocID="{E95A42AA-EED1-4196-8273-613727FCF32C}" presName="hierChild3" presStyleCnt="0"/>
      <dgm:spPr/>
    </dgm:pt>
  </dgm:ptLst>
  <dgm:cxnLst>
    <dgm:cxn modelId="{A9306E03-636A-43CD-B58B-C98F79D77237}" type="presOf" srcId="{88BCDEA8-B242-4088-BE5F-D93CC5D08F36}" destId="{40D4C55A-F02E-4F74-B658-E2D4B2BF317F}" srcOrd="1" destOrd="0" presId="urn:microsoft.com/office/officeart/2005/8/layout/orgChart1"/>
    <dgm:cxn modelId="{3926D38C-7E15-42DE-85C6-A3292B19177E}" type="presOf" srcId="{AF88887C-C92B-4A40-94FE-9ABCC72AD529}" destId="{4B45BA94-5775-4E3F-8C56-098A763C97D9}" srcOrd="0" destOrd="0" presId="urn:microsoft.com/office/officeart/2005/8/layout/orgChart1"/>
    <dgm:cxn modelId="{EF3936CC-3835-451D-AE63-9CE1BB314B17}" srcId="{CD98C0CF-D063-4896-A06F-CE08CF2565F1}" destId="{88BCDEA8-B242-4088-BE5F-D93CC5D08F36}" srcOrd="0" destOrd="0" parTransId="{C57D3A84-1AD3-4324-9A5D-320D5754335A}" sibTransId="{A7554E71-61EC-4F1C-B763-656ED3941C7F}"/>
    <dgm:cxn modelId="{22B0CE54-B762-4927-9EE8-9759D228FA14}" type="presOf" srcId="{88BCDEA8-B242-4088-BE5F-D93CC5D08F36}" destId="{FAD33C94-7F42-4BF9-83A0-31E78FACA1A3}" srcOrd="0" destOrd="0" presId="urn:microsoft.com/office/officeart/2005/8/layout/orgChart1"/>
    <dgm:cxn modelId="{513C4CCF-4B6B-4D82-9D39-004FB0E2323B}" type="presOf" srcId="{CD98C0CF-D063-4896-A06F-CE08CF2565F1}" destId="{3F222D70-0DD9-47D6-97CA-37D26CA7F12E}" srcOrd="0" destOrd="0" presId="urn:microsoft.com/office/officeart/2005/8/layout/orgChart1"/>
    <dgm:cxn modelId="{EF613F10-F265-4364-890C-8CE8B965EA09}" type="presOf" srcId="{4948E138-2783-44DC-A928-769CAC4A7FFB}" destId="{795D0E42-67E6-4DDF-A675-3828AC029A45}" srcOrd="0" destOrd="0" presId="urn:microsoft.com/office/officeart/2005/8/layout/orgChart1"/>
    <dgm:cxn modelId="{B501F9B1-9BE5-43C0-A283-48D1CAA4F1AB}" type="presOf" srcId="{E95A42AA-EED1-4196-8273-613727FCF32C}" destId="{60160630-3FC4-43F5-88AB-72313A909326}" srcOrd="1" destOrd="0" presId="urn:microsoft.com/office/officeart/2005/8/layout/orgChart1"/>
    <dgm:cxn modelId="{366D72FF-1624-4C2F-86B1-BCD321B2C698}" srcId="{AF88887C-C92B-4A40-94FE-9ABCC72AD529}" destId="{E95A42AA-EED1-4196-8273-613727FCF32C}" srcOrd="0" destOrd="0" parTransId="{06560B55-F1DD-4CDB-9991-840B5180AD6F}" sibTransId="{839DB84A-A8C2-4A84-A8D6-A50281B01C86}"/>
    <dgm:cxn modelId="{1391CE14-801C-4535-9480-7C604704DAE1}" type="presOf" srcId="{C57D3A84-1AD3-4324-9A5D-320D5754335A}" destId="{7E5B1893-37F7-4494-9DCA-B95CD60C61EE}" srcOrd="0" destOrd="0" presId="urn:microsoft.com/office/officeart/2005/8/layout/orgChart1"/>
    <dgm:cxn modelId="{102C9E93-1DE3-4FC5-8994-D697B17F5FBB}" type="presOf" srcId="{D89121EC-0B06-49B8-8B97-80FBDFA3740A}" destId="{8652B248-7AD8-42AD-9AED-06A3B4492611}" srcOrd="0" destOrd="0" presId="urn:microsoft.com/office/officeart/2005/8/layout/orgChart1"/>
    <dgm:cxn modelId="{C39C43DE-7407-46F2-A940-48C261FE42A5}" type="presOf" srcId="{2A337206-0A72-48F8-A9F8-0771B77194D0}" destId="{B9122D06-BCBF-4A1F-B655-1476E259E854}" srcOrd="0" destOrd="0" presId="urn:microsoft.com/office/officeart/2005/8/layout/orgChart1"/>
    <dgm:cxn modelId="{A2F81498-9CEF-4327-A09A-5D008E152202}" type="presOf" srcId="{A3B9419F-8D72-46F4-8E0A-008BA85BBECE}" destId="{6917DE72-9C10-445A-BE37-5EE88DF9F759}" srcOrd="0" destOrd="0" presId="urn:microsoft.com/office/officeart/2005/8/layout/orgChart1"/>
    <dgm:cxn modelId="{DCCD0C42-E9C0-420D-AAF1-F547CE0BD4A9}" type="presOf" srcId="{5C09BBA4-571B-4529-B237-1563E5BD0B16}" destId="{E2AC1D07-0252-4559-BB19-4BE786944A97}" srcOrd="0" destOrd="0" presId="urn:microsoft.com/office/officeart/2005/8/layout/orgChart1"/>
    <dgm:cxn modelId="{A90DE40C-746C-473A-A058-833345B1D0CD}" type="presOf" srcId="{2A337206-0A72-48F8-A9F8-0771B77194D0}" destId="{51441D02-B03B-4D0F-B915-8B977ED8C327}" srcOrd="1" destOrd="0" presId="urn:microsoft.com/office/officeart/2005/8/layout/orgChart1"/>
    <dgm:cxn modelId="{09F937ED-5E0B-48C6-A730-C80A93E6F9CE}" type="presOf" srcId="{0D09BAC3-697E-43AC-B954-787C05EC75BD}" destId="{C5177531-493A-4827-8457-42288CE14C04}" srcOrd="1" destOrd="0" presId="urn:microsoft.com/office/officeart/2005/8/layout/orgChart1"/>
    <dgm:cxn modelId="{FBE936CB-0F80-44F3-9B39-BB0A7CBC361C}" type="presOf" srcId="{56CBBC47-0990-4280-A0BF-6EB80B211AB7}" destId="{11ADB267-FD0A-4DE5-B6CE-562811C790DB}" srcOrd="0" destOrd="0" presId="urn:microsoft.com/office/officeart/2005/8/layout/orgChart1"/>
    <dgm:cxn modelId="{1439D497-1375-4E39-80F8-6CA06DE70DAB}" type="presOf" srcId="{44EFCAE4-AEAE-448F-84D8-B50B75026122}" destId="{B684B7E2-5EA3-45D0-BC20-5A66F9B51497}" srcOrd="0" destOrd="0" presId="urn:microsoft.com/office/officeart/2005/8/layout/orgChart1"/>
    <dgm:cxn modelId="{8BF3CCEE-E29B-4A59-A300-A17B26B85DAC}" type="presOf" srcId="{E95A42AA-EED1-4196-8273-613727FCF32C}" destId="{FA5AF6E2-48E3-4428-BC27-B272542F77B9}" srcOrd="0" destOrd="0" presId="urn:microsoft.com/office/officeart/2005/8/layout/orgChart1"/>
    <dgm:cxn modelId="{5BEF0D5F-B6AB-4CDC-89B1-16A068462E9C}" type="presOf" srcId="{D89121EC-0B06-49B8-8B97-80FBDFA3740A}" destId="{62FE02D2-AE8B-4D84-AE20-639A82C1DA3C}" srcOrd="1" destOrd="0" presId="urn:microsoft.com/office/officeart/2005/8/layout/orgChart1"/>
    <dgm:cxn modelId="{9F0B7AD1-AACE-4F5B-A8D1-7AAA86026B44}" type="presOf" srcId="{0D09BAC3-697E-43AC-B954-787C05EC75BD}" destId="{1BBB04A1-0EAF-481E-9F37-E1327538722D}" srcOrd="0" destOrd="0" presId="urn:microsoft.com/office/officeart/2005/8/layout/orgChart1"/>
    <dgm:cxn modelId="{0C0EFCCF-010D-4C53-9F87-43166FA718BE}" type="presOf" srcId="{6CA0ACAF-BD21-4705-9B9C-E0F75A08D7CD}" destId="{0E289F75-B4FF-4981-B9CF-A093E90C31D2}" srcOrd="1" destOrd="0" presId="urn:microsoft.com/office/officeart/2005/8/layout/orgChart1"/>
    <dgm:cxn modelId="{C34B43B7-1E4F-4B50-B1CD-300605BCF59E}" srcId="{CD98C0CF-D063-4896-A06F-CE08CF2565F1}" destId="{2A337206-0A72-48F8-A9F8-0771B77194D0}" srcOrd="2" destOrd="0" parTransId="{5C09BBA4-571B-4529-B237-1563E5BD0B16}" sibTransId="{AD91A31D-2EB2-48B3-B27A-F97CB264B009}"/>
    <dgm:cxn modelId="{4F5EBDF7-8682-47A9-B007-2D86F7BC3BA4}" type="presOf" srcId="{6CA0ACAF-BD21-4705-9B9C-E0F75A08D7CD}" destId="{93F8B84B-C00A-4905-A6CF-25AA0E8638A9}" srcOrd="0" destOrd="0" presId="urn:microsoft.com/office/officeart/2005/8/layout/orgChart1"/>
    <dgm:cxn modelId="{2C5C09F9-96BA-4BCC-BD00-F1823133CB91}" srcId="{E95A42AA-EED1-4196-8273-613727FCF32C}" destId="{CD98C0CF-D063-4896-A06F-CE08CF2565F1}" srcOrd="1" destOrd="0" parTransId="{D7FBA7C1-1EDB-4805-AD37-1199A818FEA8}" sibTransId="{670C7ECD-926F-4CD1-AF28-AE01BD88257E}"/>
    <dgm:cxn modelId="{897634AB-FE70-4B10-A8BF-AEC1BECF32DD}" srcId="{E95A42AA-EED1-4196-8273-613727FCF32C}" destId="{A3B9419F-8D72-46F4-8E0A-008BA85BBECE}" srcOrd="0" destOrd="0" parTransId="{44EFCAE4-AEAE-448F-84D8-B50B75026122}" sibTransId="{90E7C3CA-2BCA-4939-AAF5-CFB19E05EE22}"/>
    <dgm:cxn modelId="{365C9662-0E4A-4541-84DA-3CEFBC191C86}" type="presOf" srcId="{AFBAF36A-65F6-470B-9726-DF211082C31A}" destId="{FEF2035F-3425-438B-BD16-233AB5BF9C2F}" srcOrd="0" destOrd="0" presId="urn:microsoft.com/office/officeart/2005/8/layout/orgChart1"/>
    <dgm:cxn modelId="{7CFA1A05-3E5B-435E-AB8C-584E628D4E31}" srcId="{CD98C0CF-D063-4896-A06F-CE08CF2565F1}" destId="{6CA0ACAF-BD21-4705-9B9C-E0F75A08D7CD}" srcOrd="1" destOrd="0" parTransId="{AFBAF36A-65F6-470B-9726-DF211082C31A}" sibTransId="{A8200BE7-D034-462D-9829-C832B29B59CE}"/>
    <dgm:cxn modelId="{E8599972-003B-4899-B840-F6ED154D663C}" type="presOf" srcId="{A3B9419F-8D72-46F4-8E0A-008BA85BBECE}" destId="{312EED6B-8F3E-4F65-89F5-19D556BD59A9}" srcOrd="1" destOrd="0" presId="urn:microsoft.com/office/officeart/2005/8/layout/orgChart1"/>
    <dgm:cxn modelId="{09C61C63-12E1-40AF-B20D-70587562ECC8}" type="presOf" srcId="{CD98C0CF-D063-4896-A06F-CE08CF2565F1}" destId="{CE86D619-A8B5-4362-909B-E0874FE4E269}" srcOrd="1" destOrd="0" presId="urn:microsoft.com/office/officeart/2005/8/layout/orgChart1"/>
    <dgm:cxn modelId="{7110DC8D-7097-4B4D-96B6-2C6FB7BC1311}" type="presOf" srcId="{D7FBA7C1-1EDB-4805-AD37-1199A818FEA8}" destId="{8D1F12BC-6CB1-4AC3-9760-4E900C487C2C}" srcOrd="0" destOrd="0" presId="urn:microsoft.com/office/officeart/2005/8/layout/orgChart1"/>
    <dgm:cxn modelId="{F6F57628-852A-4B4F-814E-97EEEA362B95}" srcId="{E95A42AA-EED1-4196-8273-613727FCF32C}" destId="{0D09BAC3-697E-43AC-B954-787C05EC75BD}" srcOrd="3" destOrd="0" parTransId="{56CBBC47-0990-4280-A0BF-6EB80B211AB7}" sibTransId="{86CC2E0F-39D5-477E-913D-CF32A92B6DC3}"/>
    <dgm:cxn modelId="{8B2BE784-C531-400B-86A2-5C35D3A00856}" srcId="{E95A42AA-EED1-4196-8273-613727FCF32C}" destId="{D89121EC-0B06-49B8-8B97-80FBDFA3740A}" srcOrd="2" destOrd="0" parTransId="{4948E138-2783-44DC-A928-769CAC4A7FFB}" sibTransId="{7D68BDC9-57AC-467D-BE30-99774028B986}"/>
    <dgm:cxn modelId="{AF57C44A-4DA2-4D3A-BDF0-9A78629155D9}" type="presParOf" srcId="{4B45BA94-5775-4E3F-8C56-098A763C97D9}" destId="{03245712-A6D9-4CDD-819F-8D20B77B15E8}" srcOrd="0" destOrd="0" presId="urn:microsoft.com/office/officeart/2005/8/layout/orgChart1"/>
    <dgm:cxn modelId="{8587CD3B-C2CA-4679-BEA2-C3CE34DA6F16}" type="presParOf" srcId="{03245712-A6D9-4CDD-819F-8D20B77B15E8}" destId="{308C390C-C28D-4CDA-8F50-9B40423EF564}" srcOrd="0" destOrd="0" presId="urn:microsoft.com/office/officeart/2005/8/layout/orgChart1"/>
    <dgm:cxn modelId="{26BBF7BE-D932-40BF-9BFF-974937880789}" type="presParOf" srcId="{308C390C-C28D-4CDA-8F50-9B40423EF564}" destId="{FA5AF6E2-48E3-4428-BC27-B272542F77B9}" srcOrd="0" destOrd="0" presId="urn:microsoft.com/office/officeart/2005/8/layout/orgChart1"/>
    <dgm:cxn modelId="{60254D3F-B5EF-4133-8E44-63FE43053080}" type="presParOf" srcId="{308C390C-C28D-4CDA-8F50-9B40423EF564}" destId="{60160630-3FC4-43F5-88AB-72313A909326}" srcOrd="1" destOrd="0" presId="urn:microsoft.com/office/officeart/2005/8/layout/orgChart1"/>
    <dgm:cxn modelId="{0D5218A6-BE0B-490A-96EB-238297BD9225}" type="presParOf" srcId="{03245712-A6D9-4CDD-819F-8D20B77B15E8}" destId="{98246531-5512-4631-9BD1-17AF45E4E455}" srcOrd="1" destOrd="0" presId="urn:microsoft.com/office/officeart/2005/8/layout/orgChart1"/>
    <dgm:cxn modelId="{D2810333-E1D5-443B-91C6-28208FDC13F9}" type="presParOf" srcId="{98246531-5512-4631-9BD1-17AF45E4E455}" destId="{B684B7E2-5EA3-45D0-BC20-5A66F9B51497}" srcOrd="0" destOrd="0" presId="urn:microsoft.com/office/officeart/2005/8/layout/orgChart1"/>
    <dgm:cxn modelId="{A621BDAD-F744-40BB-B1AB-D2FED4C8C440}" type="presParOf" srcId="{98246531-5512-4631-9BD1-17AF45E4E455}" destId="{65347447-538C-4C43-A40B-2829722ED6A3}" srcOrd="1" destOrd="0" presId="urn:microsoft.com/office/officeart/2005/8/layout/orgChart1"/>
    <dgm:cxn modelId="{0CF2638E-354F-4BFA-A922-359CB686FD1A}" type="presParOf" srcId="{65347447-538C-4C43-A40B-2829722ED6A3}" destId="{E84866DB-E95E-44AB-B123-6940770805FF}" srcOrd="0" destOrd="0" presId="urn:microsoft.com/office/officeart/2005/8/layout/orgChart1"/>
    <dgm:cxn modelId="{430AE3ED-2D33-495B-AF84-F746952E90E8}" type="presParOf" srcId="{E84866DB-E95E-44AB-B123-6940770805FF}" destId="{6917DE72-9C10-445A-BE37-5EE88DF9F759}" srcOrd="0" destOrd="0" presId="urn:microsoft.com/office/officeart/2005/8/layout/orgChart1"/>
    <dgm:cxn modelId="{0B217738-9C11-4600-BD51-FDBC3631E609}" type="presParOf" srcId="{E84866DB-E95E-44AB-B123-6940770805FF}" destId="{312EED6B-8F3E-4F65-89F5-19D556BD59A9}" srcOrd="1" destOrd="0" presId="urn:microsoft.com/office/officeart/2005/8/layout/orgChart1"/>
    <dgm:cxn modelId="{5F5A7F3D-7841-4E1E-821B-131BE576930B}" type="presParOf" srcId="{65347447-538C-4C43-A40B-2829722ED6A3}" destId="{298DB542-385C-42BD-A292-54239F8D8659}" srcOrd="1" destOrd="0" presId="urn:microsoft.com/office/officeart/2005/8/layout/orgChart1"/>
    <dgm:cxn modelId="{BDF47159-7A1E-43DA-BDF4-E4633D8D9A6A}" type="presParOf" srcId="{65347447-538C-4C43-A40B-2829722ED6A3}" destId="{37B6BA5C-CC52-4DB2-B3AC-62F8C3C98831}" srcOrd="2" destOrd="0" presId="urn:microsoft.com/office/officeart/2005/8/layout/orgChart1"/>
    <dgm:cxn modelId="{3E4A27AD-A98B-408C-A32E-FAA0FCC9DCF6}" type="presParOf" srcId="{98246531-5512-4631-9BD1-17AF45E4E455}" destId="{8D1F12BC-6CB1-4AC3-9760-4E900C487C2C}" srcOrd="2" destOrd="0" presId="urn:microsoft.com/office/officeart/2005/8/layout/orgChart1"/>
    <dgm:cxn modelId="{5D6B258F-0E31-4D5E-8031-9630D3EDB4BC}" type="presParOf" srcId="{98246531-5512-4631-9BD1-17AF45E4E455}" destId="{955B5C54-D352-4318-B9B0-7B1466458900}" srcOrd="3" destOrd="0" presId="urn:microsoft.com/office/officeart/2005/8/layout/orgChart1"/>
    <dgm:cxn modelId="{5E0A8F37-F3FD-4631-8449-F37433B16640}" type="presParOf" srcId="{955B5C54-D352-4318-B9B0-7B1466458900}" destId="{36756DD8-0480-41BC-932F-225314AE1399}" srcOrd="0" destOrd="0" presId="urn:microsoft.com/office/officeart/2005/8/layout/orgChart1"/>
    <dgm:cxn modelId="{2A7F7CA4-BDD2-4959-A10E-6518CBFB7019}" type="presParOf" srcId="{36756DD8-0480-41BC-932F-225314AE1399}" destId="{3F222D70-0DD9-47D6-97CA-37D26CA7F12E}" srcOrd="0" destOrd="0" presId="urn:microsoft.com/office/officeart/2005/8/layout/orgChart1"/>
    <dgm:cxn modelId="{52A562DD-6897-42B5-8798-DBA574BA3803}" type="presParOf" srcId="{36756DD8-0480-41BC-932F-225314AE1399}" destId="{CE86D619-A8B5-4362-909B-E0874FE4E269}" srcOrd="1" destOrd="0" presId="urn:microsoft.com/office/officeart/2005/8/layout/orgChart1"/>
    <dgm:cxn modelId="{2E4E3445-FEA5-4343-90FF-245D6619E1AD}" type="presParOf" srcId="{955B5C54-D352-4318-B9B0-7B1466458900}" destId="{467006E6-4D5E-461C-8F08-758C3987AAA0}" srcOrd="1" destOrd="0" presId="urn:microsoft.com/office/officeart/2005/8/layout/orgChart1"/>
    <dgm:cxn modelId="{C0E50438-9783-45BE-92A2-219997A85799}" type="presParOf" srcId="{467006E6-4D5E-461C-8F08-758C3987AAA0}" destId="{7E5B1893-37F7-4494-9DCA-B95CD60C61EE}" srcOrd="0" destOrd="0" presId="urn:microsoft.com/office/officeart/2005/8/layout/orgChart1"/>
    <dgm:cxn modelId="{9B7C6F15-A1CB-4BCD-B1CA-E987159E2FFE}" type="presParOf" srcId="{467006E6-4D5E-461C-8F08-758C3987AAA0}" destId="{AE300DE7-478F-4A18-90E6-EA56915853A1}" srcOrd="1" destOrd="0" presId="urn:microsoft.com/office/officeart/2005/8/layout/orgChart1"/>
    <dgm:cxn modelId="{723C0739-E81C-461A-9FC9-3C8B8F73C4F4}" type="presParOf" srcId="{AE300DE7-478F-4A18-90E6-EA56915853A1}" destId="{EFBC808D-B53F-4597-B6E2-054070CBF563}" srcOrd="0" destOrd="0" presId="urn:microsoft.com/office/officeart/2005/8/layout/orgChart1"/>
    <dgm:cxn modelId="{A2FB32F3-8FED-420D-91C3-C9EC2C4D5010}" type="presParOf" srcId="{EFBC808D-B53F-4597-B6E2-054070CBF563}" destId="{FAD33C94-7F42-4BF9-83A0-31E78FACA1A3}" srcOrd="0" destOrd="0" presId="urn:microsoft.com/office/officeart/2005/8/layout/orgChart1"/>
    <dgm:cxn modelId="{88437388-0575-46F8-9E32-AB860EAE4E95}" type="presParOf" srcId="{EFBC808D-B53F-4597-B6E2-054070CBF563}" destId="{40D4C55A-F02E-4F74-B658-E2D4B2BF317F}" srcOrd="1" destOrd="0" presId="urn:microsoft.com/office/officeart/2005/8/layout/orgChart1"/>
    <dgm:cxn modelId="{58747A64-D65F-4AED-BB9C-DB770654AEBC}" type="presParOf" srcId="{AE300DE7-478F-4A18-90E6-EA56915853A1}" destId="{05EDC652-3CF8-4FDF-8549-C4FBA38DE1DB}" srcOrd="1" destOrd="0" presId="urn:microsoft.com/office/officeart/2005/8/layout/orgChart1"/>
    <dgm:cxn modelId="{1683E05D-7D43-467C-B182-96D04CFFE23C}" type="presParOf" srcId="{AE300DE7-478F-4A18-90E6-EA56915853A1}" destId="{F72B2F2F-B614-4B86-9A18-14E5C39D9FB5}" srcOrd="2" destOrd="0" presId="urn:microsoft.com/office/officeart/2005/8/layout/orgChart1"/>
    <dgm:cxn modelId="{52D9F72B-DAED-4FB2-AB2D-018B9725ED91}" type="presParOf" srcId="{467006E6-4D5E-461C-8F08-758C3987AAA0}" destId="{FEF2035F-3425-438B-BD16-233AB5BF9C2F}" srcOrd="2" destOrd="0" presId="urn:microsoft.com/office/officeart/2005/8/layout/orgChart1"/>
    <dgm:cxn modelId="{D2D55622-AB0B-4CD6-A5FC-A425D36C33D3}" type="presParOf" srcId="{467006E6-4D5E-461C-8F08-758C3987AAA0}" destId="{C732A487-4E81-47D4-BC19-86BD60383739}" srcOrd="3" destOrd="0" presId="urn:microsoft.com/office/officeart/2005/8/layout/orgChart1"/>
    <dgm:cxn modelId="{2E0DA91C-2CBC-4A7B-A5BA-4CB5F5267031}" type="presParOf" srcId="{C732A487-4E81-47D4-BC19-86BD60383739}" destId="{4E7E8251-2865-4E08-9704-7ABFC055D64E}" srcOrd="0" destOrd="0" presId="urn:microsoft.com/office/officeart/2005/8/layout/orgChart1"/>
    <dgm:cxn modelId="{7C5267CE-EB44-4176-8D93-B4712B954C6F}" type="presParOf" srcId="{4E7E8251-2865-4E08-9704-7ABFC055D64E}" destId="{93F8B84B-C00A-4905-A6CF-25AA0E8638A9}" srcOrd="0" destOrd="0" presId="urn:microsoft.com/office/officeart/2005/8/layout/orgChart1"/>
    <dgm:cxn modelId="{7518E6BB-2BDC-4EE4-8C80-5834AAE12D25}" type="presParOf" srcId="{4E7E8251-2865-4E08-9704-7ABFC055D64E}" destId="{0E289F75-B4FF-4981-B9CF-A093E90C31D2}" srcOrd="1" destOrd="0" presId="urn:microsoft.com/office/officeart/2005/8/layout/orgChart1"/>
    <dgm:cxn modelId="{24674595-1D7A-455C-ABDD-C46764861791}" type="presParOf" srcId="{C732A487-4E81-47D4-BC19-86BD60383739}" destId="{85A76FA9-4C91-4052-A03C-5DAB98EDF663}" srcOrd="1" destOrd="0" presId="urn:microsoft.com/office/officeart/2005/8/layout/orgChart1"/>
    <dgm:cxn modelId="{4344A1A6-43D6-4DC3-8FD4-E770BB7963E4}" type="presParOf" srcId="{C732A487-4E81-47D4-BC19-86BD60383739}" destId="{2F772129-709F-44FE-8C66-4C1D5ED3A3E9}" srcOrd="2" destOrd="0" presId="urn:microsoft.com/office/officeart/2005/8/layout/orgChart1"/>
    <dgm:cxn modelId="{432E421A-1F64-4700-A4B9-564A96B5259E}" type="presParOf" srcId="{467006E6-4D5E-461C-8F08-758C3987AAA0}" destId="{E2AC1D07-0252-4559-BB19-4BE786944A97}" srcOrd="4" destOrd="0" presId="urn:microsoft.com/office/officeart/2005/8/layout/orgChart1"/>
    <dgm:cxn modelId="{536142DE-69FC-4B97-B488-15AED020DE65}" type="presParOf" srcId="{467006E6-4D5E-461C-8F08-758C3987AAA0}" destId="{71EA944B-86FB-4D35-84AC-28C85A4DA0C3}" srcOrd="5" destOrd="0" presId="urn:microsoft.com/office/officeart/2005/8/layout/orgChart1"/>
    <dgm:cxn modelId="{58970F1E-CFBA-4654-A7E0-51B2F5200517}" type="presParOf" srcId="{71EA944B-86FB-4D35-84AC-28C85A4DA0C3}" destId="{C3611907-3021-4F34-A3B6-BCAED3EC6A87}" srcOrd="0" destOrd="0" presId="urn:microsoft.com/office/officeart/2005/8/layout/orgChart1"/>
    <dgm:cxn modelId="{8B2A037A-719A-4C7B-A56D-AD525C5A6774}" type="presParOf" srcId="{C3611907-3021-4F34-A3B6-BCAED3EC6A87}" destId="{B9122D06-BCBF-4A1F-B655-1476E259E854}" srcOrd="0" destOrd="0" presId="urn:microsoft.com/office/officeart/2005/8/layout/orgChart1"/>
    <dgm:cxn modelId="{141FD8F0-A89F-43B5-B71E-1ACACC5742D4}" type="presParOf" srcId="{C3611907-3021-4F34-A3B6-BCAED3EC6A87}" destId="{51441D02-B03B-4D0F-B915-8B977ED8C327}" srcOrd="1" destOrd="0" presId="urn:microsoft.com/office/officeart/2005/8/layout/orgChart1"/>
    <dgm:cxn modelId="{AA3C1711-33F9-442D-9EFE-F72D31A7C8DE}" type="presParOf" srcId="{71EA944B-86FB-4D35-84AC-28C85A4DA0C3}" destId="{8DFABBA3-1148-4EF0-9868-B2D79DA73AE2}" srcOrd="1" destOrd="0" presId="urn:microsoft.com/office/officeart/2005/8/layout/orgChart1"/>
    <dgm:cxn modelId="{90DA12C6-B817-4981-A25D-86DDBE077DF4}" type="presParOf" srcId="{71EA944B-86FB-4D35-84AC-28C85A4DA0C3}" destId="{A3CB747F-8406-42BD-BCA8-D1ABE4CDE6A2}" srcOrd="2" destOrd="0" presId="urn:microsoft.com/office/officeart/2005/8/layout/orgChart1"/>
    <dgm:cxn modelId="{2CF49B17-9AE1-427F-A52C-4B6DE64559A2}" type="presParOf" srcId="{955B5C54-D352-4318-B9B0-7B1466458900}" destId="{AA854BD8-35B0-4572-B0FF-849D75151552}" srcOrd="2" destOrd="0" presId="urn:microsoft.com/office/officeart/2005/8/layout/orgChart1"/>
    <dgm:cxn modelId="{2089CDCE-F7D6-43C8-B744-568ADCC6B313}" type="presParOf" srcId="{98246531-5512-4631-9BD1-17AF45E4E455}" destId="{795D0E42-67E6-4DDF-A675-3828AC029A45}" srcOrd="4" destOrd="0" presId="urn:microsoft.com/office/officeart/2005/8/layout/orgChart1"/>
    <dgm:cxn modelId="{0D36034F-4CA2-4945-AFA8-C4113AEC14AE}" type="presParOf" srcId="{98246531-5512-4631-9BD1-17AF45E4E455}" destId="{5D7754F8-60EE-4971-9275-46FBBB95B177}" srcOrd="5" destOrd="0" presId="urn:microsoft.com/office/officeart/2005/8/layout/orgChart1"/>
    <dgm:cxn modelId="{2DF51230-CA85-4C76-AD6C-2D78805F0736}" type="presParOf" srcId="{5D7754F8-60EE-4971-9275-46FBBB95B177}" destId="{A37721FE-52A5-4FD5-8F72-D36241CE62C5}" srcOrd="0" destOrd="0" presId="urn:microsoft.com/office/officeart/2005/8/layout/orgChart1"/>
    <dgm:cxn modelId="{08C21D36-7079-487C-802A-D475BFC15952}" type="presParOf" srcId="{A37721FE-52A5-4FD5-8F72-D36241CE62C5}" destId="{8652B248-7AD8-42AD-9AED-06A3B4492611}" srcOrd="0" destOrd="0" presId="urn:microsoft.com/office/officeart/2005/8/layout/orgChart1"/>
    <dgm:cxn modelId="{042EDC87-BC0B-4C08-A38D-C97F226D8102}" type="presParOf" srcId="{A37721FE-52A5-4FD5-8F72-D36241CE62C5}" destId="{62FE02D2-AE8B-4D84-AE20-639A82C1DA3C}" srcOrd="1" destOrd="0" presId="urn:microsoft.com/office/officeart/2005/8/layout/orgChart1"/>
    <dgm:cxn modelId="{1E92BBBF-36F0-4DD3-A0AD-82CA0C03D3AE}" type="presParOf" srcId="{5D7754F8-60EE-4971-9275-46FBBB95B177}" destId="{FE58194B-4736-4ADB-9C04-0010E8D1F776}" srcOrd="1" destOrd="0" presId="urn:microsoft.com/office/officeart/2005/8/layout/orgChart1"/>
    <dgm:cxn modelId="{31BB94D1-F0E1-4E79-A616-03EB4AF8470E}" type="presParOf" srcId="{5D7754F8-60EE-4971-9275-46FBBB95B177}" destId="{F2A592CB-745A-44A9-9731-DC1CC3CDABB7}" srcOrd="2" destOrd="0" presId="urn:microsoft.com/office/officeart/2005/8/layout/orgChart1"/>
    <dgm:cxn modelId="{A564535A-4E55-4845-BF27-2A4C707CE385}" type="presParOf" srcId="{98246531-5512-4631-9BD1-17AF45E4E455}" destId="{11ADB267-FD0A-4DE5-B6CE-562811C790DB}" srcOrd="6" destOrd="0" presId="urn:microsoft.com/office/officeart/2005/8/layout/orgChart1"/>
    <dgm:cxn modelId="{AA4DF420-B806-455C-9E74-3193C3F7F5BB}" type="presParOf" srcId="{98246531-5512-4631-9BD1-17AF45E4E455}" destId="{9F557D36-FE43-4F81-A66F-175B9C6B86E9}" srcOrd="7" destOrd="0" presId="urn:microsoft.com/office/officeart/2005/8/layout/orgChart1"/>
    <dgm:cxn modelId="{F6B62A67-E4A9-431D-B92E-3F7B176FC8C6}" type="presParOf" srcId="{9F557D36-FE43-4F81-A66F-175B9C6B86E9}" destId="{B679955F-6300-42EA-8707-0DCFEC55E21C}" srcOrd="0" destOrd="0" presId="urn:microsoft.com/office/officeart/2005/8/layout/orgChart1"/>
    <dgm:cxn modelId="{5E1EEAC2-2EE1-4A03-BE61-61D394BF17E9}" type="presParOf" srcId="{B679955F-6300-42EA-8707-0DCFEC55E21C}" destId="{1BBB04A1-0EAF-481E-9F37-E1327538722D}" srcOrd="0" destOrd="0" presId="urn:microsoft.com/office/officeart/2005/8/layout/orgChart1"/>
    <dgm:cxn modelId="{68D43D78-BAB0-4047-96C5-E3BE405F3D33}" type="presParOf" srcId="{B679955F-6300-42EA-8707-0DCFEC55E21C}" destId="{C5177531-493A-4827-8457-42288CE14C04}" srcOrd="1" destOrd="0" presId="urn:microsoft.com/office/officeart/2005/8/layout/orgChart1"/>
    <dgm:cxn modelId="{51248F8C-B418-4A9F-9D64-568A3AEA5225}" type="presParOf" srcId="{9F557D36-FE43-4F81-A66F-175B9C6B86E9}" destId="{7E4AACAB-AF7B-4AE4-9CF6-C8DAEB3AE280}" srcOrd="1" destOrd="0" presId="urn:microsoft.com/office/officeart/2005/8/layout/orgChart1"/>
    <dgm:cxn modelId="{6FF22959-B592-46F6-9F0D-C7B298B26A07}" type="presParOf" srcId="{9F557D36-FE43-4F81-A66F-175B9C6B86E9}" destId="{E180BEAA-15B9-4349-985D-AFD4260B7169}" srcOrd="2" destOrd="0" presId="urn:microsoft.com/office/officeart/2005/8/layout/orgChart1"/>
    <dgm:cxn modelId="{D1CD8689-D34D-438B-868D-98C1F448AF60}" type="presParOf" srcId="{03245712-A6D9-4CDD-819F-8D20B77B15E8}" destId="{72E559BC-0EA7-4552-96D5-A3305A5AA47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0EEC4C-D3C4-45D2-91EB-D7C6C4BD359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ES"/>
        </a:p>
      </dgm:t>
    </dgm:pt>
    <dgm:pt modelId="{9EF1AD7D-CB94-4510-BE9B-A4B044354E8C}">
      <dgm:prSet phldrT="[Texto]"/>
      <dgm:spPr/>
      <dgm:t>
        <a:bodyPr/>
        <a:lstStyle/>
        <a:p>
          <a:r>
            <a:rPr lang="es-ES" dirty="0"/>
            <a:t>Identificación de procesos</a:t>
          </a:r>
        </a:p>
      </dgm:t>
    </dgm:pt>
    <dgm:pt modelId="{12A95C62-D2F7-47DB-97C2-1F8CDFECE431}" type="parTrans" cxnId="{315311CB-E15F-4C16-9D48-A924FD11DEED}">
      <dgm:prSet/>
      <dgm:spPr/>
      <dgm:t>
        <a:bodyPr/>
        <a:lstStyle/>
        <a:p>
          <a:endParaRPr lang="es-ES"/>
        </a:p>
      </dgm:t>
    </dgm:pt>
    <dgm:pt modelId="{82B44A17-056F-4FF5-BFD0-F32A69851769}" type="sibTrans" cxnId="{315311CB-E15F-4C16-9D48-A924FD11DEED}">
      <dgm:prSet/>
      <dgm:spPr/>
      <dgm:t>
        <a:bodyPr/>
        <a:lstStyle/>
        <a:p>
          <a:endParaRPr lang="es-ES"/>
        </a:p>
      </dgm:t>
    </dgm:pt>
    <dgm:pt modelId="{002BD6A8-4E72-4A41-830E-AF544B861318}">
      <dgm:prSet phldrT="[Texto]"/>
      <dgm:spPr/>
      <dgm:t>
        <a:bodyPr/>
        <a:lstStyle/>
        <a:p>
          <a:r>
            <a:rPr lang="es-ES" dirty="0"/>
            <a:t>Priorizar</a:t>
          </a:r>
        </a:p>
      </dgm:t>
    </dgm:pt>
    <dgm:pt modelId="{841E7C43-A770-4633-9FCA-5F18CCE96615}" type="parTrans" cxnId="{863EA89A-A0D1-4287-BD26-FD1A1C57EED3}">
      <dgm:prSet/>
      <dgm:spPr/>
      <dgm:t>
        <a:bodyPr/>
        <a:lstStyle/>
        <a:p>
          <a:endParaRPr lang="es-ES"/>
        </a:p>
      </dgm:t>
    </dgm:pt>
    <dgm:pt modelId="{F1274699-CEB1-4784-90C5-389B29C414AD}" type="sibTrans" cxnId="{863EA89A-A0D1-4287-BD26-FD1A1C57EED3}">
      <dgm:prSet/>
      <dgm:spPr/>
      <dgm:t>
        <a:bodyPr/>
        <a:lstStyle/>
        <a:p>
          <a:endParaRPr lang="es-ES"/>
        </a:p>
      </dgm:t>
    </dgm:pt>
    <dgm:pt modelId="{330FCCC3-BC5F-48A7-8A96-B5D9BCA52A2D}">
      <dgm:prSet phldrT="[Texto]"/>
      <dgm:spPr/>
      <dgm:t>
        <a:bodyPr/>
        <a:lstStyle/>
        <a:p>
          <a:r>
            <a:rPr lang="es-ES" dirty="0"/>
            <a:t>Compresión</a:t>
          </a:r>
        </a:p>
      </dgm:t>
    </dgm:pt>
    <dgm:pt modelId="{FE7008DA-34C3-4C87-954A-1D6278183E13}" type="parTrans" cxnId="{7806BC13-265F-4733-AD81-3342D426EEFD}">
      <dgm:prSet/>
      <dgm:spPr/>
      <dgm:t>
        <a:bodyPr/>
        <a:lstStyle/>
        <a:p>
          <a:endParaRPr lang="es-ES"/>
        </a:p>
      </dgm:t>
    </dgm:pt>
    <dgm:pt modelId="{35A2D845-566D-4D95-A662-66D160948A1B}" type="sibTrans" cxnId="{7806BC13-265F-4733-AD81-3342D426EEFD}">
      <dgm:prSet/>
      <dgm:spPr/>
      <dgm:t>
        <a:bodyPr/>
        <a:lstStyle/>
        <a:p>
          <a:endParaRPr lang="es-ES"/>
        </a:p>
      </dgm:t>
    </dgm:pt>
    <dgm:pt modelId="{A465E3C1-85A7-49C8-98B6-82C8D5340736}">
      <dgm:prSet phldrT="[Texto]"/>
      <dgm:spPr/>
      <dgm:t>
        <a:bodyPr/>
        <a:lstStyle/>
        <a:p>
          <a:r>
            <a:rPr lang="es-ES" dirty="0"/>
            <a:t>Documentar</a:t>
          </a:r>
        </a:p>
      </dgm:t>
    </dgm:pt>
    <dgm:pt modelId="{28BA7D45-1527-4C5D-B632-5A4B52B52979}" type="parTrans" cxnId="{9EDF738E-0494-4A87-8B17-A3279F442A57}">
      <dgm:prSet/>
      <dgm:spPr/>
      <dgm:t>
        <a:bodyPr/>
        <a:lstStyle/>
        <a:p>
          <a:endParaRPr lang="es-ES"/>
        </a:p>
      </dgm:t>
    </dgm:pt>
    <dgm:pt modelId="{B23518EA-7620-490D-AED5-64F8C803ECD3}" type="sibTrans" cxnId="{9EDF738E-0494-4A87-8B17-A3279F442A57}">
      <dgm:prSet/>
      <dgm:spPr/>
      <dgm:t>
        <a:bodyPr/>
        <a:lstStyle/>
        <a:p>
          <a:endParaRPr lang="es-ES"/>
        </a:p>
      </dgm:t>
    </dgm:pt>
    <dgm:pt modelId="{163A47AB-FBB1-4CFF-A6AB-52953EC95110}">
      <dgm:prSet phldrT="[Texto]"/>
      <dgm:spPr/>
      <dgm:t>
        <a:bodyPr/>
        <a:lstStyle/>
        <a:p>
          <a:r>
            <a:rPr lang="es-ES" dirty="0"/>
            <a:t>Establecer parámetros de medida</a:t>
          </a:r>
        </a:p>
      </dgm:t>
    </dgm:pt>
    <dgm:pt modelId="{045BF834-9DB4-400A-9535-43152BA1B9E9}" type="parTrans" cxnId="{9144A3F0-BE05-46CD-8193-0F764F094A6B}">
      <dgm:prSet/>
      <dgm:spPr/>
      <dgm:t>
        <a:bodyPr/>
        <a:lstStyle/>
        <a:p>
          <a:endParaRPr lang="es-ES"/>
        </a:p>
      </dgm:t>
    </dgm:pt>
    <dgm:pt modelId="{47313D08-0A2B-4119-9105-A21C38B20C4F}" type="sibTrans" cxnId="{9144A3F0-BE05-46CD-8193-0F764F094A6B}">
      <dgm:prSet/>
      <dgm:spPr/>
      <dgm:t>
        <a:bodyPr/>
        <a:lstStyle/>
        <a:p>
          <a:endParaRPr lang="es-ES"/>
        </a:p>
      </dgm:t>
    </dgm:pt>
    <dgm:pt modelId="{2B55EB5B-AB52-4390-A3C1-79DF66BC708E}" type="pres">
      <dgm:prSet presAssocID="{A00EEC4C-D3C4-45D2-91EB-D7C6C4BD3596}" presName="cycle" presStyleCnt="0">
        <dgm:presLayoutVars>
          <dgm:dir/>
          <dgm:resizeHandles val="exact"/>
        </dgm:presLayoutVars>
      </dgm:prSet>
      <dgm:spPr/>
      <dgm:t>
        <a:bodyPr/>
        <a:lstStyle/>
        <a:p>
          <a:endParaRPr lang="es-ES_tradnl"/>
        </a:p>
      </dgm:t>
    </dgm:pt>
    <dgm:pt modelId="{AA0F1A02-C3C8-4CB8-AEB2-771D2F2E232D}" type="pres">
      <dgm:prSet presAssocID="{9EF1AD7D-CB94-4510-BE9B-A4B044354E8C}" presName="node" presStyleLbl="node1" presStyleIdx="0" presStyleCnt="5">
        <dgm:presLayoutVars>
          <dgm:bulletEnabled val="1"/>
        </dgm:presLayoutVars>
      </dgm:prSet>
      <dgm:spPr/>
      <dgm:t>
        <a:bodyPr/>
        <a:lstStyle/>
        <a:p>
          <a:endParaRPr lang="es-ES_tradnl"/>
        </a:p>
      </dgm:t>
    </dgm:pt>
    <dgm:pt modelId="{539DC631-4537-4F77-8629-4B72D4439031}" type="pres">
      <dgm:prSet presAssocID="{82B44A17-056F-4FF5-BFD0-F32A69851769}" presName="sibTrans" presStyleLbl="sibTrans2D1" presStyleIdx="0" presStyleCnt="5"/>
      <dgm:spPr/>
      <dgm:t>
        <a:bodyPr/>
        <a:lstStyle/>
        <a:p>
          <a:endParaRPr lang="es-ES_tradnl"/>
        </a:p>
      </dgm:t>
    </dgm:pt>
    <dgm:pt modelId="{DF2B0B40-86DD-4E26-B0B3-969070EDC9CC}" type="pres">
      <dgm:prSet presAssocID="{82B44A17-056F-4FF5-BFD0-F32A69851769}" presName="connectorText" presStyleLbl="sibTrans2D1" presStyleIdx="0" presStyleCnt="5"/>
      <dgm:spPr/>
      <dgm:t>
        <a:bodyPr/>
        <a:lstStyle/>
        <a:p>
          <a:endParaRPr lang="es-ES_tradnl"/>
        </a:p>
      </dgm:t>
    </dgm:pt>
    <dgm:pt modelId="{677EC6B3-4EAC-4B5E-AA9D-4F673A16F785}" type="pres">
      <dgm:prSet presAssocID="{002BD6A8-4E72-4A41-830E-AF544B861318}" presName="node" presStyleLbl="node1" presStyleIdx="1" presStyleCnt="5">
        <dgm:presLayoutVars>
          <dgm:bulletEnabled val="1"/>
        </dgm:presLayoutVars>
      </dgm:prSet>
      <dgm:spPr/>
      <dgm:t>
        <a:bodyPr/>
        <a:lstStyle/>
        <a:p>
          <a:endParaRPr lang="es-ES_tradnl"/>
        </a:p>
      </dgm:t>
    </dgm:pt>
    <dgm:pt modelId="{77BE3873-3866-4530-BCAC-7D4A81E639E5}" type="pres">
      <dgm:prSet presAssocID="{F1274699-CEB1-4784-90C5-389B29C414AD}" presName="sibTrans" presStyleLbl="sibTrans2D1" presStyleIdx="1" presStyleCnt="5"/>
      <dgm:spPr/>
      <dgm:t>
        <a:bodyPr/>
        <a:lstStyle/>
        <a:p>
          <a:endParaRPr lang="es-ES_tradnl"/>
        </a:p>
      </dgm:t>
    </dgm:pt>
    <dgm:pt modelId="{BB59E189-BC68-4026-95FD-32D6680F93C4}" type="pres">
      <dgm:prSet presAssocID="{F1274699-CEB1-4784-90C5-389B29C414AD}" presName="connectorText" presStyleLbl="sibTrans2D1" presStyleIdx="1" presStyleCnt="5"/>
      <dgm:spPr/>
      <dgm:t>
        <a:bodyPr/>
        <a:lstStyle/>
        <a:p>
          <a:endParaRPr lang="es-ES_tradnl"/>
        </a:p>
      </dgm:t>
    </dgm:pt>
    <dgm:pt modelId="{82CF5A9B-C682-4CAB-971E-587562E94300}" type="pres">
      <dgm:prSet presAssocID="{330FCCC3-BC5F-48A7-8A96-B5D9BCA52A2D}" presName="node" presStyleLbl="node1" presStyleIdx="2" presStyleCnt="5" custRadScaleRad="103327" custRadScaleInc="3692">
        <dgm:presLayoutVars>
          <dgm:bulletEnabled val="1"/>
        </dgm:presLayoutVars>
      </dgm:prSet>
      <dgm:spPr/>
      <dgm:t>
        <a:bodyPr/>
        <a:lstStyle/>
        <a:p>
          <a:endParaRPr lang="es-ES_tradnl"/>
        </a:p>
      </dgm:t>
    </dgm:pt>
    <dgm:pt modelId="{B8BD5BAA-B1E2-4CE3-85A7-98D2F938E9CB}" type="pres">
      <dgm:prSet presAssocID="{35A2D845-566D-4D95-A662-66D160948A1B}" presName="sibTrans" presStyleLbl="sibTrans2D1" presStyleIdx="2" presStyleCnt="5"/>
      <dgm:spPr/>
      <dgm:t>
        <a:bodyPr/>
        <a:lstStyle/>
        <a:p>
          <a:endParaRPr lang="es-ES_tradnl"/>
        </a:p>
      </dgm:t>
    </dgm:pt>
    <dgm:pt modelId="{499AE298-0C4C-4947-B8D4-87B50C892DB4}" type="pres">
      <dgm:prSet presAssocID="{35A2D845-566D-4D95-A662-66D160948A1B}" presName="connectorText" presStyleLbl="sibTrans2D1" presStyleIdx="2" presStyleCnt="5"/>
      <dgm:spPr/>
      <dgm:t>
        <a:bodyPr/>
        <a:lstStyle/>
        <a:p>
          <a:endParaRPr lang="es-ES_tradnl"/>
        </a:p>
      </dgm:t>
    </dgm:pt>
    <dgm:pt modelId="{3D5043D5-2768-45DF-8C2C-1C7BBC8CB436}" type="pres">
      <dgm:prSet presAssocID="{A465E3C1-85A7-49C8-98B6-82C8D5340736}" presName="node" presStyleLbl="node1" presStyleIdx="3" presStyleCnt="5">
        <dgm:presLayoutVars>
          <dgm:bulletEnabled val="1"/>
        </dgm:presLayoutVars>
      </dgm:prSet>
      <dgm:spPr/>
      <dgm:t>
        <a:bodyPr/>
        <a:lstStyle/>
        <a:p>
          <a:endParaRPr lang="es-ES_tradnl"/>
        </a:p>
      </dgm:t>
    </dgm:pt>
    <dgm:pt modelId="{D17AE68E-B824-436A-A287-25A35BE4E00E}" type="pres">
      <dgm:prSet presAssocID="{B23518EA-7620-490D-AED5-64F8C803ECD3}" presName="sibTrans" presStyleLbl="sibTrans2D1" presStyleIdx="3" presStyleCnt="5"/>
      <dgm:spPr/>
      <dgm:t>
        <a:bodyPr/>
        <a:lstStyle/>
        <a:p>
          <a:endParaRPr lang="es-ES_tradnl"/>
        </a:p>
      </dgm:t>
    </dgm:pt>
    <dgm:pt modelId="{43F3816D-7A49-492E-B174-EC8C6F4D42C1}" type="pres">
      <dgm:prSet presAssocID="{B23518EA-7620-490D-AED5-64F8C803ECD3}" presName="connectorText" presStyleLbl="sibTrans2D1" presStyleIdx="3" presStyleCnt="5"/>
      <dgm:spPr/>
      <dgm:t>
        <a:bodyPr/>
        <a:lstStyle/>
        <a:p>
          <a:endParaRPr lang="es-ES_tradnl"/>
        </a:p>
      </dgm:t>
    </dgm:pt>
    <dgm:pt modelId="{B3E4BBBD-BDC5-4F0E-8606-21E0BA1FD53B}" type="pres">
      <dgm:prSet presAssocID="{163A47AB-FBB1-4CFF-A6AB-52953EC95110}" presName="node" presStyleLbl="node1" presStyleIdx="4" presStyleCnt="5">
        <dgm:presLayoutVars>
          <dgm:bulletEnabled val="1"/>
        </dgm:presLayoutVars>
      </dgm:prSet>
      <dgm:spPr/>
      <dgm:t>
        <a:bodyPr/>
        <a:lstStyle/>
        <a:p>
          <a:endParaRPr lang="es-ES_tradnl"/>
        </a:p>
      </dgm:t>
    </dgm:pt>
    <dgm:pt modelId="{65D89558-EC65-447C-B000-D2CDE181611E}" type="pres">
      <dgm:prSet presAssocID="{47313D08-0A2B-4119-9105-A21C38B20C4F}" presName="sibTrans" presStyleLbl="sibTrans2D1" presStyleIdx="4" presStyleCnt="5"/>
      <dgm:spPr/>
      <dgm:t>
        <a:bodyPr/>
        <a:lstStyle/>
        <a:p>
          <a:endParaRPr lang="es-ES_tradnl"/>
        </a:p>
      </dgm:t>
    </dgm:pt>
    <dgm:pt modelId="{5AB6859B-7A4E-4E9C-8682-956760F95E57}" type="pres">
      <dgm:prSet presAssocID="{47313D08-0A2B-4119-9105-A21C38B20C4F}" presName="connectorText" presStyleLbl="sibTrans2D1" presStyleIdx="4" presStyleCnt="5"/>
      <dgm:spPr/>
      <dgm:t>
        <a:bodyPr/>
        <a:lstStyle/>
        <a:p>
          <a:endParaRPr lang="es-ES_tradnl"/>
        </a:p>
      </dgm:t>
    </dgm:pt>
  </dgm:ptLst>
  <dgm:cxnLst>
    <dgm:cxn modelId="{863EA89A-A0D1-4287-BD26-FD1A1C57EED3}" srcId="{A00EEC4C-D3C4-45D2-91EB-D7C6C4BD3596}" destId="{002BD6A8-4E72-4A41-830E-AF544B861318}" srcOrd="1" destOrd="0" parTransId="{841E7C43-A770-4633-9FCA-5F18CCE96615}" sibTransId="{F1274699-CEB1-4784-90C5-389B29C414AD}"/>
    <dgm:cxn modelId="{A3640BA2-5F56-4790-A3C7-AC5374510814}" type="presOf" srcId="{A00EEC4C-D3C4-45D2-91EB-D7C6C4BD3596}" destId="{2B55EB5B-AB52-4390-A3C1-79DF66BC708E}" srcOrd="0" destOrd="0" presId="urn:microsoft.com/office/officeart/2005/8/layout/cycle2"/>
    <dgm:cxn modelId="{867E08D1-AA6D-41A2-AC25-AA6BD912B85F}" type="presOf" srcId="{163A47AB-FBB1-4CFF-A6AB-52953EC95110}" destId="{B3E4BBBD-BDC5-4F0E-8606-21E0BA1FD53B}" srcOrd="0" destOrd="0" presId="urn:microsoft.com/office/officeart/2005/8/layout/cycle2"/>
    <dgm:cxn modelId="{7806BC13-265F-4733-AD81-3342D426EEFD}" srcId="{A00EEC4C-D3C4-45D2-91EB-D7C6C4BD3596}" destId="{330FCCC3-BC5F-48A7-8A96-B5D9BCA52A2D}" srcOrd="2" destOrd="0" parTransId="{FE7008DA-34C3-4C87-954A-1D6278183E13}" sibTransId="{35A2D845-566D-4D95-A662-66D160948A1B}"/>
    <dgm:cxn modelId="{B7429F48-97D1-47DB-9C1B-37C8CA89BCD6}" type="presOf" srcId="{82B44A17-056F-4FF5-BFD0-F32A69851769}" destId="{539DC631-4537-4F77-8629-4B72D4439031}" srcOrd="0" destOrd="0" presId="urn:microsoft.com/office/officeart/2005/8/layout/cycle2"/>
    <dgm:cxn modelId="{CD0F324B-3F74-4DD6-97E3-F0A22D47B42A}" type="presOf" srcId="{9EF1AD7D-CB94-4510-BE9B-A4B044354E8C}" destId="{AA0F1A02-C3C8-4CB8-AEB2-771D2F2E232D}" srcOrd="0" destOrd="0" presId="urn:microsoft.com/office/officeart/2005/8/layout/cycle2"/>
    <dgm:cxn modelId="{6B3557F9-570A-458A-845E-16D720D69D15}" type="presOf" srcId="{330FCCC3-BC5F-48A7-8A96-B5D9BCA52A2D}" destId="{82CF5A9B-C682-4CAB-971E-587562E94300}" srcOrd="0" destOrd="0" presId="urn:microsoft.com/office/officeart/2005/8/layout/cycle2"/>
    <dgm:cxn modelId="{617EDD49-2F93-41F7-9633-8EF2E890B126}" type="presOf" srcId="{35A2D845-566D-4D95-A662-66D160948A1B}" destId="{B8BD5BAA-B1E2-4CE3-85A7-98D2F938E9CB}" srcOrd="0" destOrd="0" presId="urn:microsoft.com/office/officeart/2005/8/layout/cycle2"/>
    <dgm:cxn modelId="{02877510-7F04-4CAB-90A9-C391D9D1F458}" type="presOf" srcId="{A465E3C1-85A7-49C8-98B6-82C8D5340736}" destId="{3D5043D5-2768-45DF-8C2C-1C7BBC8CB436}" srcOrd="0" destOrd="0" presId="urn:microsoft.com/office/officeart/2005/8/layout/cycle2"/>
    <dgm:cxn modelId="{091D8CBC-4785-478D-8A6D-8B7B1A360133}" type="presOf" srcId="{47313D08-0A2B-4119-9105-A21C38B20C4F}" destId="{5AB6859B-7A4E-4E9C-8682-956760F95E57}" srcOrd="1" destOrd="0" presId="urn:microsoft.com/office/officeart/2005/8/layout/cycle2"/>
    <dgm:cxn modelId="{9144A3F0-BE05-46CD-8193-0F764F094A6B}" srcId="{A00EEC4C-D3C4-45D2-91EB-D7C6C4BD3596}" destId="{163A47AB-FBB1-4CFF-A6AB-52953EC95110}" srcOrd="4" destOrd="0" parTransId="{045BF834-9DB4-400A-9535-43152BA1B9E9}" sibTransId="{47313D08-0A2B-4119-9105-A21C38B20C4F}"/>
    <dgm:cxn modelId="{9E703371-C34A-4781-AF3D-7062111A270E}" type="presOf" srcId="{82B44A17-056F-4FF5-BFD0-F32A69851769}" destId="{DF2B0B40-86DD-4E26-B0B3-969070EDC9CC}" srcOrd="1" destOrd="0" presId="urn:microsoft.com/office/officeart/2005/8/layout/cycle2"/>
    <dgm:cxn modelId="{A042979C-C52B-4CA3-BFB4-88A7CD575098}" type="presOf" srcId="{F1274699-CEB1-4784-90C5-389B29C414AD}" destId="{BB59E189-BC68-4026-95FD-32D6680F93C4}" srcOrd="1" destOrd="0" presId="urn:microsoft.com/office/officeart/2005/8/layout/cycle2"/>
    <dgm:cxn modelId="{6473C067-6C28-4BD9-91E7-D4913D49042D}" type="presOf" srcId="{B23518EA-7620-490D-AED5-64F8C803ECD3}" destId="{D17AE68E-B824-436A-A287-25A35BE4E00E}" srcOrd="0" destOrd="0" presId="urn:microsoft.com/office/officeart/2005/8/layout/cycle2"/>
    <dgm:cxn modelId="{D543D32E-613D-43C7-990C-9DE4B619DF32}" type="presOf" srcId="{F1274699-CEB1-4784-90C5-389B29C414AD}" destId="{77BE3873-3866-4530-BCAC-7D4A81E639E5}" srcOrd="0" destOrd="0" presId="urn:microsoft.com/office/officeart/2005/8/layout/cycle2"/>
    <dgm:cxn modelId="{41218280-84FE-45F6-A129-BB6334FB136A}" type="presOf" srcId="{47313D08-0A2B-4119-9105-A21C38B20C4F}" destId="{65D89558-EC65-447C-B000-D2CDE181611E}" srcOrd="0" destOrd="0" presId="urn:microsoft.com/office/officeart/2005/8/layout/cycle2"/>
    <dgm:cxn modelId="{4184F522-BEA7-45A6-B5FF-462B46ACAAD6}" type="presOf" srcId="{B23518EA-7620-490D-AED5-64F8C803ECD3}" destId="{43F3816D-7A49-492E-B174-EC8C6F4D42C1}" srcOrd="1" destOrd="0" presId="urn:microsoft.com/office/officeart/2005/8/layout/cycle2"/>
    <dgm:cxn modelId="{9EDF738E-0494-4A87-8B17-A3279F442A57}" srcId="{A00EEC4C-D3C4-45D2-91EB-D7C6C4BD3596}" destId="{A465E3C1-85A7-49C8-98B6-82C8D5340736}" srcOrd="3" destOrd="0" parTransId="{28BA7D45-1527-4C5D-B632-5A4B52B52979}" sibTransId="{B23518EA-7620-490D-AED5-64F8C803ECD3}"/>
    <dgm:cxn modelId="{4E590519-7DE7-403A-9CD5-D6B4EC57D1D5}" type="presOf" srcId="{35A2D845-566D-4D95-A662-66D160948A1B}" destId="{499AE298-0C4C-4947-B8D4-87B50C892DB4}" srcOrd="1" destOrd="0" presId="urn:microsoft.com/office/officeart/2005/8/layout/cycle2"/>
    <dgm:cxn modelId="{315311CB-E15F-4C16-9D48-A924FD11DEED}" srcId="{A00EEC4C-D3C4-45D2-91EB-D7C6C4BD3596}" destId="{9EF1AD7D-CB94-4510-BE9B-A4B044354E8C}" srcOrd="0" destOrd="0" parTransId="{12A95C62-D2F7-47DB-97C2-1F8CDFECE431}" sibTransId="{82B44A17-056F-4FF5-BFD0-F32A69851769}"/>
    <dgm:cxn modelId="{CA519143-CB77-47AE-A241-651C86DF528D}" type="presOf" srcId="{002BD6A8-4E72-4A41-830E-AF544B861318}" destId="{677EC6B3-4EAC-4B5E-AA9D-4F673A16F785}" srcOrd="0" destOrd="0" presId="urn:microsoft.com/office/officeart/2005/8/layout/cycle2"/>
    <dgm:cxn modelId="{F7A60189-0FF7-494F-9913-17149FD6C3DE}" type="presParOf" srcId="{2B55EB5B-AB52-4390-A3C1-79DF66BC708E}" destId="{AA0F1A02-C3C8-4CB8-AEB2-771D2F2E232D}" srcOrd="0" destOrd="0" presId="urn:microsoft.com/office/officeart/2005/8/layout/cycle2"/>
    <dgm:cxn modelId="{06C0A673-EEE1-4D40-A7F8-22655183F81D}" type="presParOf" srcId="{2B55EB5B-AB52-4390-A3C1-79DF66BC708E}" destId="{539DC631-4537-4F77-8629-4B72D4439031}" srcOrd="1" destOrd="0" presId="urn:microsoft.com/office/officeart/2005/8/layout/cycle2"/>
    <dgm:cxn modelId="{F68979DE-1FCA-4C4A-A755-80AFC0434196}" type="presParOf" srcId="{539DC631-4537-4F77-8629-4B72D4439031}" destId="{DF2B0B40-86DD-4E26-B0B3-969070EDC9CC}" srcOrd="0" destOrd="0" presId="urn:microsoft.com/office/officeart/2005/8/layout/cycle2"/>
    <dgm:cxn modelId="{948506CD-6E8B-4B67-A399-1602AE284B98}" type="presParOf" srcId="{2B55EB5B-AB52-4390-A3C1-79DF66BC708E}" destId="{677EC6B3-4EAC-4B5E-AA9D-4F673A16F785}" srcOrd="2" destOrd="0" presId="urn:microsoft.com/office/officeart/2005/8/layout/cycle2"/>
    <dgm:cxn modelId="{820126DB-0B6F-4E00-8EEA-BB42707C102F}" type="presParOf" srcId="{2B55EB5B-AB52-4390-A3C1-79DF66BC708E}" destId="{77BE3873-3866-4530-BCAC-7D4A81E639E5}" srcOrd="3" destOrd="0" presId="urn:microsoft.com/office/officeart/2005/8/layout/cycle2"/>
    <dgm:cxn modelId="{6FFC632C-9985-4B63-B5C1-F60678307A77}" type="presParOf" srcId="{77BE3873-3866-4530-BCAC-7D4A81E639E5}" destId="{BB59E189-BC68-4026-95FD-32D6680F93C4}" srcOrd="0" destOrd="0" presId="urn:microsoft.com/office/officeart/2005/8/layout/cycle2"/>
    <dgm:cxn modelId="{FB360436-814F-4917-963A-0A8447D7C43C}" type="presParOf" srcId="{2B55EB5B-AB52-4390-A3C1-79DF66BC708E}" destId="{82CF5A9B-C682-4CAB-971E-587562E94300}" srcOrd="4" destOrd="0" presId="urn:microsoft.com/office/officeart/2005/8/layout/cycle2"/>
    <dgm:cxn modelId="{3A51C6CC-FAFE-4F50-B116-D68A282F81AF}" type="presParOf" srcId="{2B55EB5B-AB52-4390-A3C1-79DF66BC708E}" destId="{B8BD5BAA-B1E2-4CE3-85A7-98D2F938E9CB}" srcOrd="5" destOrd="0" presId="urn:microsoft.com/office/officeart/2005/8/layout/cycle2"/>
    <dgm:cxn modelId="{D6B826E2-620C-426F-9FDB-E42D64431721}" type="presParOf" srcId="{B8BD5BAA-B1E2-4CE3-85A7-98D2F938E9CB}" destId="{499AE298-0C4C-4947-B8D4-87B50C892DB4}" srcOrd="0" destOrd="0" presId="urn:microsoft.com/office/officeart/2005/8/layout/cycle2"/>
    <dgm:cxn modelId="{58BD1B72-29EE-4B08-86EE-B2317C4C30FC}" type="presParOf" srcId="{2B55EB5B-AB52-4390-A3C1-79DF66BC708E}" destId="{3D5043D5-2768-45DF-8C2C-1C7BBC8CB436}" srcOrd="6" destOrd="0" presId="urn:microsoft.com/office/officeart/2005/8/layout/cycle2"/>
    <dgm:cxn modelId="{8B5B6223-3296-4FBE-82BF-9DA84F18EB02}" type="presParOf" srcId="{2B55EB5B-AB52-4390-A3C1-79DF66BC708E}" destId="{D17AE68E-B824-436A-A287-25A35BE4E00E}" srcOrd="7" destOrd="0" presId="urn:microsoft.com/office/officeart/2005/8/layout/cycle2"/>
    <dgm:cxn modelId="{2F2E0CAD-C2CE-4930-A306-174663656998}" type="presParOf" srcId="{D17AE68E-B824-436A-A287-25A35BE4E00E}" destId="{43F3816D-7A49-492E-B174-EC8C6F4D42C1}" srcOrd="0" destOrd="0" presId="urn:microsoft.com/office/officeart/2005/8/layout/cycle2"/>
    <dgm:cxn modelId="{47E1BA1C-7115-4CA4-AB15-C3F2BE63C69D}" type="presParOf" srcId="{2B55EB5B-AB52-4390-A3C1-79DF66BC708E}" destId="{B3E4BBBD-BDC5-4F0E-8606-21E0BA1FD53B}" srcOrd="8" destOrd="0" presId="urn:microsoft.com/office/officeart/2005/8/layout/cycle2"/>
    <dgm:cxn modelId="{580AB8E4-22F8-4E37-9BA0-0CB2F1109431}" type="presParOf" srcId="{2B55EB5B-AB52-4390-A3C1-79DF66BC708E}" destId="{65D89558-EC65-447C-B000-D2CDE181611E}" srcOrd="9" destOrd="0" presId="urn:microsoft.com/office/officeart/2005/8/layout/cycle2"/>
    <dgm:cxn modelId="{59CE2ADA-1DA4-4384-B2DF-4F1A571AEAAB}" type="presParOf" srcId="{65D89558-EC65-447C-B000-D2CDE181611E}" destId="{5AB6859B-7A4E-4E9C-8682-956760F95E57}"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DB267-FD0A-4DE5-B6CE-562811C790DB}">
      <dsp:nvSpPr>
        <dsp:cNvPr id="0" name=""/>
        <dsp:cNvSpPr/>
      </dsp:nvSpPr>
      <dsp:spPr>
        <a:xfrm>
          <a:off x="3851275" y="623104"/>
          <a:ext cx="2248390" cy="260144"/>
        </a:xfrm>
        <a:custGeom>
          <a:avLst/>
          <a:gdLst/>
          <a:ahLst/>
          <a:cxnLst/>
          <a:rect l="0" t="0" r="0" b="0"/>
          <a:pathLst>
            <a:path>
              <a:moveTo>
                <a:pt x="0" y="0"/>
              </a:moveTo>
              <a:lnTo>
                <a:pt x="0" y="130072"/>
              </a:lnTo>
              <a:lnTo>
                <a:pt x="2248390" y="130072"/>
              </a:lnTo>
              <a:lnTo>
                <a:pt x="2248390" y="260144"/>
              </a:lnTo>
            </a:path>
          </a:pathLst>
        </a:cu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D0E42-67E6-4DDF-A675-3828AC029A45}">
      <dsp:nvSpPr>
        <dsp:cNvPr id="0" name=""/>
        <dsp:cNvSpPr/>
      </dsp:nvSpPr>
      <dsp:spPr>
        <a:xfrm>
          <a:off x="3851275" y="623104"/>
          <a:ext cx="749463" cy="260144"/>
        </a:xfrm>
        <a:custGeom>
          <a:avLst/>
          <a:gdLst/>
          <a:ahLst/>
          <a:cxnLst/>
          <a:rect l="0" t="0" r="0" b="0"/>
          <a:pathLst>
            <a:path>
              <a:moveTo>
                <a:pt x="0" y="0"/>
              </a:moveTo>
              <a:lnTo>
                <a:pt x="0" y="130072"/>
              </a:lnTo>
              <a:lnTo>
                <a:pt x="749463" y="130072"/>
              </a:lnTo>
              <a:lnTo>
                <a:pt x="749463" y="260144"/>
              </a:lnTo>
            </a:path>
          </a:pathLst>
        </a:cu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C1D07-0252-4559-BB19-4BE786944A97}">
      <dsp:nvSpPr>
        <dsp:cNvPr id="0" name=""/>
        <dsp:cNvSpPr/>
      </dsp:nvSpPr>
      <dsp:spPr>
        <a:xfrm>
          <a:off x="2606298" y="1502640"/>
          <a:ext cx="1710486" cy="698506"/>
        </a:xfrm>
        <a:custGeom>
          <a:avLst/>
          <a:gdLst/>
          <a:ahLst/>
          <a:cxnLst/>
          <a:rect l="0" t="0" r="0" b="0"/>
          <a:pathLst>
            <a:path>
              <a:moveTo>
                <a:pt x="0" y="0"/>
              </a:moveTo>
              <a:lnTo>
                <a:pt x="0" y="698506"/>
              </a:lnTo>
              <a:lnTo>
                <a:pt x="1710486" y="698506"/>
              </a:lnTo>
            </a:path>
          </a:pathLst>
        </a:custGeom>
        <a:noFill/>
        <a:ln w="381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F2035F-3425-438B-BD16-233AB5BF9C2F}">
      <dsp:nvSpPr>
        <dsp:cNvPr id="0" name=""/>
        <dsp:cNvSpPr/>
      </dsp:nvSpPr>
      <dsp:spPr>
        <a:xfrm>
          <a:off x="2452168" y="1502640"/>
          <a:ext cx="154129" cy="699794"/>
        </a:xfrm>
        <a:custGeom>
          <a:avLst/>
          <a:gdLst/>
          <a:ahLst/>
          <a:cxnLst/>
          <a:rect l="0" t="0" r="0" b="0"/>
          <a:pathLst>
            <a:path>
              <a:moveTo>
                <a:pt x="154129" y="0"/>
              </a:moveTo>
              <a:lnTo>
                <a:pt x="154129" y="699794"/>
              </a:lnTo>
              <a:lnTo>
                <a:pt x="0" y="699794"/>
              </a:lnTo>
            </a:path>
          </a:pathLst>
        </a:custGeom>
        <a:noFill/>
        <a:ln w="381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B1893-37F7-4494-9DCA-B95CD60C61EE}">
      <dsp:nvSpPr>
        <dsp:cNvPr id="0" name=""/>
        <dsp:cNvSpPr/>
      </dsp:nvSpPr>
      <dsp:spPr>
        <a:xfrm>
          <a:off x="2606298" y="1502640"/>
          <a:ext cx="237338" cy="698506"/>
        </a:xfrm>
        <a:custGeom>
          <a:avLst/>
          <a:gdLst/>
          <a:ahLst/>
          <a:cxnLst/>
          <a:rect l="0" t="0" r="0" b="0"/>
          <a:pathLst>
            <a:path>
              <a:moveTo>
                <a:pt x="0" y="0"/>
              </a:moveTo>
              <a:lnTo>
                <a:pt x="0" y="698506"/>
              </a:lnTo>
              <a:lnTo>
                <a:pt x="237338" y="698506"/>
              </a:lnTo>
            </a:path>
          </a:pathLst>
        </a:custGeom>
        <a:noFill/>
        <a:ln w="381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1F12BC-6CB1-4AC3-9760-4E900C487C2C}">
      <dsp:nvSpPr>
        <dsp:cNvPr id="0" name=""/>
        <dsp:cNvSpPr/>
      </dsp:nvSpPr>
      <dsp:spPr>
        <a:xfrm>
          <a:off x="3101811" y="623104"/>
          <a:ext cx="749463" cy="260144"/>
        </a:xfrm>
        <a:custGeom>
          <a:avLst/>
          <a:gdLst/>
          <a:ahLst/>
          <a:cxnLst/>
          <a:rect l="0" t="0" r="0" b="0"/>
          <a:pathLst>
            <a:path>
              <a:moveTo>
                <a:pt x="749463" y="0"/>
              </a:moveTo>
              <a:lnTo>
                <a:pt x="749463" y="130072"/>
              </a:lnTo>
              <a:lnTo>
                <a:pt x="0" y="130072"/>
              </a:lnTo>
              <a:lnTo>
                <a:pt x="0" y="260144"/>
              </a:lnTo>
            </a:path>
          </a:pathLst>
        </a:cu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84B7E2-5EA3-45D0-BC20-5A66F9B51497}">
      <dsp:nvSpPr>
        <dsp:cNvPr id="0" name=""/>
        <dsp:cNvSpPr/>
      </dsp:nvSpPr>
      <dsp:spPr>
        <a:xfrm>
          <a:off x="1602884" y="623104"/>
          <a:ext cx="2248390" cy="260144"/>
        </a:xfrm>
        <a:custGeom>
          <a:avLst/>
          <a:gdLst/>
          <a:ahLst/>
          <a:cxnLst/>
          <a:rect l="0" t="0" r="0" b="0"/>
          <a:pathLst>
            <a:path>
              <a:moveTo>
                <a:pt x="2248390" y="0"/>
              </a:moveTo>
              <a:lnTo>
                <a:pt x="2248390" y="130072"/>
              </a:lnTo>
              <a:lnTo>
                <a:pt x="0" y="130072"/>
              </a:lnTo>
              <a:lnTo>
                <a:pt x="0" y="260144"/>
              </a:lnTo>
            </a:path>
          </a:pathLst>
        </a:custGeom>
        <a:noFill/>
        <a:ln w="381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AF6E2-48E3-4428-BC27-B272542F77B9}">
      <dsp:nvSpPr>
        <dsp:cNvPr id="0" name=""/>
        <dsp:cNvSpPr/>
      </dsp:nvSpPr>
      <dsp:spPr>
        <a:xfrm>
          <a:off x="3231883" y="3713"/>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Director general</a:t>
          </a:r>
        </a:p>
      </dsp:txBody>
      <dsp:txXfrm>
        <a:off x="3231883" y="3713"/>
        <a:ext cx="1238782" cy="619391"/>
      </dsp:txXfrm>
    </dsp:sp>
    <dsp:sp modelId="{6917DE72-9C10-445A-BE37-5EE88DF9F759}">
      <dsp:nvSpPr>
        <dsp:cNvPr id="0" name=""/>
        <dsp:cNvSpPr/>
      </dsp:nvSpPr>
      <dsp:spPr>
        <a:xfrm>
          <a:off x="983492" y="883249"/>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Comercial</a:t>
          </a:r>
        </a:p>
      </dsp:txBody>
      <dsp:txXfrm>
        <a:off x="983492" y="883249"/>
        <a:ext cx="1238782" cy="619391"/>
      </dsp:txXfrm>
    </dsp:sp>
    <dsp:sp modelId="{3F222D70-0DD9-47D6-97CA-37D26CA7F12E}">
      <dsp:nvSpPr>
        <dsp:cNvPr id="0" name=""/>
        <dsp:cNvSpPr/>
      </dsp:nvSpPr>
      <dsp:spPr>
        <a:xfrm>
          <a:off x="2482419" y="883249"/>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Informática</a:t>
          </a:r>
        </a:p>
      </dsp:txBody>
      <dsp:txXfrm>
        <a:off x="2482419" y="883249"/>
        <a:ext cx="1238782" cy="619391"/>
      </dsp:txXfrm>
    </dsp:sp>
    <dsp:sp modelId="{FAD33C94-7F42-4BF9-83A0-31E78FACA1A3}">
      <dsp:nvSpPr>
        <dsp:cNvPr id="0" name=""/>
        <dsp:cNvSpPr/>
      </dsp:nvSpPr>
      <dsp:spPr>
        <a:xfrm>
          <a:off x="2843636" y="1891451"/>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Desarrollo</a:t>
          </a:r>
        </a:p>
      </dsp:txBody>
      <dsp:txXfrm>
        <a:off x="2843636" y="1891451"/>
        <a:ext cx="1238782" cy="619391"/>
      </dsp:txXfrm>
    </dsp:sp>
    <dsp:sp modelId="{93F8B84B-C00A-4905-A6CF-25AA0E8638A9}">
      <dsp:nvSpPr>
        <dsp:cNvPr id="0" name=""/>
        <dsp:cNvSpPr/>
      </dsp:nvSpPr>
      <dsp:spPr>
        <a:xfrm>
          <a:off x="1213385" y="1892739"/>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Explotación</a:t>
          </a:r>
        </a:p>
      </dsp:txBody>
      <dsp:txXfrm>
        <a:off x="1213385" y="1892739"/>
        <a:ext cx="1238782" cy="619391"/>
      </dsp:txXfrm>
    </dsp:sp>
    <dsp:sp modelId="{B9122D06-BCBF-4A1F-B655-1476E259E854}">
      <dsp:nvSpPr>
        <dsp:cNvPr id="0" name=""/>
        <dsp:cNvSpPr/>
      </dsp:nvSpPr>
      <dsp:spPr>
        <a:xfrm>
          <a:off x="4316784" y="1891451"/>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Sistemas</a:t>
          </a:r>
        </a:p>
      </dsp:txBody>
      <dsp:txXfrm>
        <a:off x="4316784" y="1891451"/>
        <a:ext cx="1238782" cy="619391"/>
      </dsp:txXfrm>
    </dsp:sp>
    <dsp:sp modelId="{8652B248-7AD8-42AD-9AED-06A3B4492611}">
      <dsp:nvSpPr>
        <dsp:cNvPr id="0" name=""/>
        <dsp:cNvSpPr/>
      </dsp:nvSpPr>
      <dsp:spPr>
        <a:xfrm>
          <a:off x="3981347" y="883249"/>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Finanzas</a:t>
          </a:r>
        </a:p>
      </dsp:txBody>
      <dsp:txXfrm>
        <a:off x="3981347" y="883249"/>
        <a:ext cx="1238782" cy="619391"/>
      </dsp:txXfrm>
    </dsp:sp>
    <dsp:sp modelId="{1BBB04A1-0EAF-481E-9F37-E1327538722D}">
      <dsp:nvSpPr>
        <dsp:cNvPr id="0" name=""/>
        <dsp:cNvSpPr/>
      </dsp:nvSpPr>
      <dsp:spPr>
        <a:xfrm>
          <a:off x="5480274" y="883249"/>
          <a:ext cx="1238782" cy="61939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a:t>…</a:t>
          </a:r>
        </a:p>
      </dsp:txBody>
      <dsp:txXfrm>
        <a:off x="5480274" y="883249"/>
        <a:ext cx="1238782" cy="619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1A02-C3C8-4CB8-AEB2-771D2F2E232D}">
      <dsp:nvSpPr>
        <dsp:cNvPr id="0" name=""/>
        <dsp:cNvSpPr/>
      </dsp:nvSpPr>
      <dsp:spPr>
        <a:xfrm>
          <a:off x="2723685" y="1268"/>
          <a:ext cx="1488417" cy="148841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ES" sz="1300" kern="1200" dirty="0"/>
            <a:t>Identificación de procesos</a:t>
          </a:r>
        </a:p>
      </dsp:txBody>
      <dsp:txXfrm>
        <a:off x="2941659" y="219242"/>
        <a:ext cx="1052469" cy="1052469"/>
      </dsp:txXfrm>
    </dsp:sp>
    <dsp:sp modelId="{539DC631-4537-4F77-8629-4B72D4439031}">
      <dsp:nvSpPr>
        <dsp:cNvPr id="0" name=""/>
        <dsp:cNvSpPr/>
      </dsp:nvSpPr>
      <dsp:spPr>
        <a:xfrm rot="2160000">
          <a:off x="4164845" y="1144080"/>
          <a:ext cx="394770" cy="502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S" sz="1100" kern="1200"/>
        </a:p>
      </dsp:txBody>
      <dsp:txXfrm>
        <a:off x="4176154" y="1209742"/>
        <a:ext cx="276339" cy="301404"/>
      </dsp:txXfrm>
    </dsp:sp>
    <dsp:sp modelId="{677EC6B3-4EAC-4B5E-AA9D-4F673A16F785}">
      <dsp:nvSpPr>
        <dsp:cNvPr id="0" name=""/>
        <dsp:cNvSpPr/>
      </dsp:nvSpPr>
      <dsp:spPr>
        <a:xfrm>
          <a:off x="4530436" y="1313950"/>
          <a:ext cx="1488417" cy="148841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ES" sz="1300" kern="1200" dirty="0"/>
            <a:t>Priorizar</a:t>
          </a:r>
        </a:p>
      </dsp:txBody>
      <dsp:txXfrm>
        <a:off x="4748410" y="1531924"/>
        <a:ext cx="1052469" cy="1052469"/>
      </dsp:txXfrm>
    </dsp:sp>
    <dsp:sp modelId="{77BE3873-3866-4530-BCAC-7D4A81E639E5}">
      <dsp:nvSpPr>
        <dsp:cNvPr id="0" name=""/>
        <dsp:cNvSpPr/>
      </dsp:nvSpPr>
      <dsp:spPr>
        <a:xfrm rot="6479390">
          <a:off x="4735340" y="2858961"/>
          <a:ext cx="395409" cy="502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S" sz="1100" kern="1200"/>
        </a:p>
      </dsp:txBody>
      <dsp:txXfrm rot="10800000">
        <a:off x="4812970" y="2903017"/>
        <a:ext cx="276786" cy="301404"/>
      </dsp:txXfrm>
    </dsp:sp>
    <dsp:sp modelId="{82CF5A9B-C682-4CAB-971E-587562E94300}">
      <dsp:nvSpPr>
        <dsp:cNvPr id="0" name=""/>
        <dsp:cNvSpPr/>
      </dsp:nvSpPr>
      <dsp:spPr>
        <a:xfrm>
          <a:off x="3840323" y="3439182"/>
          <a:ext cx="1488417" cy="148841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ES" sz="1300" kern="1200" dirty="0"/>
            <a:t>Compresión</a:t>
          </a:r>
        </a:p>
      </dsp:txBody>
      <dsp:txXfrm>
        <a:off x="4058297" y="3657156"/>
        <a:ext cx="1052469" cy="1052469"/>
      </dsp:txXfrm>
    </dsp:sp>
    <dsp:sp modelId="{B8BD5BAA-B1E2-4CE3-85A7-98D2F938E9CB}">
      <dsp:nvSpPr>
        <dsp:cNvPr id="0" name=""/>
        <dsp:cNvSpPr/>
      </dsp:nvSpPr>
      <dsp:spPr>
        <a:xfrm rot="10801953">
          <a:off x="3281682" y="3931592"/>
          <a:ext cx="394773" cy="502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S" sz="1100" kern="1200"/>
        </a:p>
      </dsp:txBody>
      <dsp:txXfrm rot="10800000">
        <a:off x="3400114" y="4032094"/>
        <a:ext cx="276341" cy="301404"/>
      </dsp:txXfrm>
    </dsp:sp>
    <dsp:sp modelId="{3D5043D5-2768-45DF-8C2C-1C7BBC8CB436}">
      <dsp:nvSpPr>
        <dsp:cNvPr id="0" name=""/>
        <dsp:cNvSpPr/>
      </dsp:nvSpPr>
      <dsp:spPr>
        <a:xfrm>
          <a:off x="1607051" y="3437913"/>
          <a:ext cx="1488417" cy="148841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ES" sz="1300" kern="1200" dirty="0"/>
            <a:t>Documentar</a:t>
          </a:r>
        </a:p>
      </dsp:txBody>
      <dsp:txXfrm>
        <a:off x="1825025" y="3655887"/>
        <a:ext cx="1052469" cy="1052469"/>
      </dsp:txXfrm>
    </dsp:sp>
    <dsp:sp modelId="{D17AE68E-B824-436A-A287-25A35BE4E00E}">
      <dsp:nvSpPr>
        <dsp:cNvPr id="0" name=""/>
        <dsp:cNvSpPr/>
      </dsp:nvSpPr>
      <dsp:spPr>
        <a:xfrm rot="15120000">
          <a:off x="1812268" y="2879596"/>
          <a:ext cx="394770" cy="502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S" sz="1100" kern="1200"/>
        </a:p>
      </dsp:txBody>
      <dsp:txXfrm rot="10800000">
        <a:off x="1889782" y="3036381"/>
        <a:ext cx="276339" cy="301404"/>
      </dsp:txXfrm>
    </dsp:sp>
    <dsp:sp modelId="{B3E4BBBD-BDC5-4F0E-8606-21E0BA1FD53B}">
      <dsp:nvSpPr>
        <dsp:cNvPr id="0" name=""/>
        <dsp:cNvSpPr/>
      </dsp:nvSpPr>
      <dsp:spPr>
        <a:xfrm>
          <a:off x="916933" y="1313950"/>
          <a:ext cx="1488417" cy="1488417"/>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ES" sz="1300" kern="1200" dirty="0"/>
            <a:t>Establecer parámetros de medida</a:t>
          </a:r>
        </a:p>
      </dsp:txBody>
      <dsp:txXfrm>
        <a:off x="1134907" y="1531924"/>
        <a:ext cx="1052469" cy="1052469"/>
      </dsp:txXfrm>
    </dsp:sp>
    <dsp:sp modelId="{65D89558-EC65-447C-B000-D2CDE181611E}">
      <dsp:nvSpPr>
        <dsp:cNvPr id="0" name=""/>
        <dsp:cNvSpPr/>
      </dsp:nvSpPr>
      <dsp:spPr>
        <a:xfrm rot="19440000">
          <a:off x="2358094" y="1157214"/>
          <a:ext cx="394770" cy="502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ES" sz="1100" kern="1200"/>
        </a:p>
      </dsp:txBody>
      <dsp:txXfrm>
        <a:off x="2369403" y="1292488"/>
        <a:ext cx="276339" cy="3014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s-ES_tradnl" altLang="es-ES_tradnl"/>
          </a:p>
        </p:txBody>
      </p:sp>
      <p:sp>
        <p:nvSpPr>
          <p:cNvPr id="3" name="2 Marcador de fecha"/>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53FD35C-6732-924E-875F-976D554B6596}" type="datetime1">
              <a:rPr lang="es-ES" altLang="es-ES_tradnl"/>
              <a:pPr/>
              <a:t>7/9/19</a:t>
            </a:fld>
            <a:endParaRPr lang="es-ES" altLang="es-ES_tradnl"/>
          </a:p>
        </p:txBody>
      </p:sp>
      <p:sp>
        <p:nvSpPr>
          <p:cNvPr id="4" name="3 Marcador de pie de página"/>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s-ES_tradnl" altLang="es-ES_tradnl"/>
          </a:p>
        </p:txBody>
      </p:sp>
      <p:sp>
        <p:nvSpPr>
          <p:cNvPr id="5" name="4 Marcador de número de diapositiva"/>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EAEF165-BD7C-FD40-9D4F-1D666B266811}" type="slidenum">
              <a:rPr lang="es-ES" altLang="es-ES_tradnl"/>
              <a:pPr/>
              <a:t>‹Nr.›</a:t>
            </a:fld>
            <a:endParaRPr lang="es-ES" altLang="es-ES_tradnl"/>
          </a:p>
        </p:txBody>
      </p:sp>
    </p:spTree>
    <p:extLst>
      <p:ext uri="{BB962C8B-B14F-4D97-AF65-F5344CB8AC3E}">
        <p14:creationId xmlns:p14="http://schemas.microsoft.com/office/powerpoint/2010/main" val="1846337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s-ES_tradnl" altLang="es-ES_tradnl"/>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s-ES_tradnl" altLang="es-ES_tradnl"/>
          </a:p>
        </p:txBody>
      </p:sp>
      <p:sp>
        <p:nvSpPr>
          <p:cNvPr id="15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altLang="es-ES_tradnl"/>
              <a:t>Haga clic para modificar el estilo de texto del patrón</a:t>
            </a:r>
          </a:p>
          <a:p>
            <a:pPr lvl="1"/>
            <a:r>
              <a:rPr lang="es-ES" altLang="es-ES_tradnl"/>
              <a:t>Segundo nivel</a:t>
            </a:r>
          </a:p>
          <a:p>
            <a:pPr lvl="2"/>
            <a:r>
              <a:rPr lang="es-ES" altLang="es-ES_tradnl"/>
              <a:t>Tercer nivel</a:t>
            </a:r>
          </a:p>
          <a:p>
            <a:pPr lvl="3"/>
            <a:r>
              <a:rPr lang="es-ES" altLang="es-ES_tradnl"/>
              <a:t>Cuarto nivel</a:t>
            </a:r>
          </a:p>
          <a:p>
            <a:pPr lvl="4"/>
            <a:r>
              <a:rPr lang="es-ES" altLang="es-ES_tradnl"/>
              <a:t>Quinto nivel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s-ES_tradnl" altLang="es-ES_tradnl"/>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CA0B39D1-4709-214A-B04C-1904DFB22009}" type="slidenum">
              <a:rPr lang="es-ES" altLang="es-ES_tradnl"/>
              <a:pPr/>
              <a:t>‹Nr.›</a:t>
            </a:fld>
            <a:endParaRPr lang="es-ES" altLang="es-ES_tradnl"/>
          </a:p>
        </p:txBody>
      </p:sp>
    </p:spTree>
    <p:extLst>
      <p:ext uri="{BB962C8B-B14F-4D97-AF65-F5344CB8AC3E}">
        <p14:creationId xmlns:p14="http://schemas.microsoft.com/office/powerpoint/2010/main" val="1831610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A0B39D1-4709-214A-B04C-1904DFB22009}" type="slidenum">
              <a:rPr lang="es-ES" altLang="es-ES_tradnl" smtClean="0"/>
              <a:pPr/>
              <a:t>1</a:t>
            </a:fld>
            <a:endParaRPr lang="es-ES" altLang="es-ES_tradnl"/>
          </a:p>
        </p:txBody>
      </p:sp>
    </p:spTree>
    <p:extLst>
      <p:ext uri="{BB962C8B-B14F-4D97-AF65-F5344CB8AC3E}">
        <p14:creationId xmlns:p14="http://schemas.microsoft.com/office/powerpoint/2010/main" val="870907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C547D8-EF90-2342-A1D0-ADB711319BE8}" type="slidenum">
              <a:rPr lang="es-ES" altLang="es-ES_tradnl" sz="1300"/>
              <a:pPr eaLnBrk="1" hangingPunct="1"/>
              <a:t>10</a:t>
            </a:fld>
            <a:endParaRPr lang="es-ES" altLang="es-ES_tradnl"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s-ES" dirty="0"/>
              <a:t>Dicha situación o «efecto» se opone o dificulta a un enfoque más integral y general de la estructura departamental, donde lo importante debe ser el proceso en conjunto y no los intereses de cada departamento por separado. Muchas veces lo que es positivo para un departamento concreto, por ejemplo el de marketing, no es la mejor decisión para la empresa u organización en general.</a:t>
            </a:r>
          </a:p>
          <a:p>
            <a:pPr eaLnBrk="1" hangingPunct="1"/>
            <a:endParaRPr lang="es-ES" altLang="es-ES_tradnl" dirty="0"/>
          </a:p>
          <a:p>
            <a:pPr eaLnBrk="1" hangingPunct="1"/>
            <a:r>
              <a:rPr lang="es-ES" sz="1200" kern="1200" dirty="0">
                <a:solidFill>
                  <a:schemeClr val="tx1"/>
                </a:solidFill>
                <a:effectLst/>
                <a:latin typeface="Arial" charset="0"/>
                <a:ea typeface="ＭＳ Ｐゴシック" charset="-128"/>
                <a:cs typeface="ＭＳ Ｐゴシック" charset="-128"/>
              </a:rPr>
              <a:t>La principal diferencia entre ambas es que la gestión por procesos está </a:t>
            </a:r>
            <a:r>
              <a:rPr lang="es-ES" sz="1200" b="1" kern="1200" dirty="0">
                <a:solidFill>
                  <a:schemeClr val="tx1"/>
                </a:solidFill>
                <a:effectLst/>
                <a:latin typeface="Arial" charset="0"/>
                <a:ea typeface="ＭＳ Ｐゴシック" charset="-128"/>
                <a:cs typeface="ＭＳ Ｐゴシック" charset="-128"/>
              </a:rPr>
              <a:t>orientada a satisfacer al cliente</a:t>
            </a:r>
            <a:r>
              <a:rPr lang="es-ES" sz="1200" kern="1200" dirty="0">
                <a:solidFill>
                  <a:schemeClr val="tx1"/>
                </a:solidFill>
                <a:effectLst/>
                <a:latin typeface="Arial" charset="0"/>
                <a:ea typeface="ＭＳ Ｐゴシック" charset="-128"/>
                <a:cs typeface="ＭＳ Ｐゴシック" charset="-128"/>
              </a:rPr>
              <a:t>, mientras que en el modelo por departamentos a quien se busca agradar es al jefe. Y eso es algo que no tiene cabida en una empresa que quiera seguir siendo competitiva y abrirse a nuevos mercados.</a:t>
            </a:r>
            <a:endParaRPr lang="en-US" altLang="es-ES_tradnl" dirty="0"/>
          </a:p>
        </p:txBody>
      </p:sp>
    </p:spTree>
    <p:extLst>
      <p:ext uri="{BB962C8B-B14F-4D97-AF65-F5344CB8AC3E}">
        <p14:creationId xmlns:p14="http://schemas.microsoft.com/office/powerpoint/2010/main" val="203804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FE381FB-7D41-4043-A438-1AC03EEA6680}" type="slidenum">
              <a:rPr lang="es-ES" altLang="es-ES_tradnl" sz="1300"/>
              <a:pPr eaLnBrk="1" hangingPunct="1"/>
              <a:t>11</a:t>
            </a:fld>
            <a:endParaRPr lang="es-ES" altLang="es-ES_tradnl"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55055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2B2ECCF-2660-FD46-9F0D-251C57BCB7ED}" type="slidenum">
              <a:rPr lang="es-ES" altLang="es-ES_tradnl" sz="1300"/>
              <a:pPr eaLnBrk="1" hangingPunct="1"/>
              <a:t>12</a:t>
            </a:fld>
            <a:endParaRPr lang="es-ES" altLang="es-ES_tradnl"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43235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94C63AC-BB8F-F54D-AB34-023B5F34F6A2}" type="slidenum">
              <a:rPr lang="es-ES" altLang="es-ES_tradnl" sz="1300"/>
              <a:pPr eaLnBrk="1" hangingPunct="1"/>
              <a:t>13</a:t>
            </a:fld>
            <a:endParaRPr lang="es-ES" altLang="es-ES_tradnl"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03505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Arial" charset="0"/>
                <a:ea typeface="ＭＳ Ｐゴシック" charset="-128"/>
              </a:defRPr>
            </a:lvl1pPr>
            <a:lvl2pPr marL="35879619" indent="-35447153" defTabSz="914485" eaLnBrk="0" hangingPunct="0">
              <a:defRPr sz="2300">
                <a:solidFill>
                  <a:schemeClr val="tx1"/>
                </a:solidFill>
                <a:latin typeface="Arial" charset="0"/>
                <a:ea typeface="ＭＳ Ｐゴシック" charset="-128"/>
              </a:defRPr>
            </a:lvl2pPr>
            <a:lvl3pPr eaLnBrk="0" hangingPunct="0">
              <a:defRPr sz="2300">
                <a:solidFill>
                  <a:schemeClr val="tx1"/>
                </a:solidFill>
                <a:latin typeface="Arial" charset="0"/>
                <a:ea typeface="ＭＳ Ｐゴシック" charset="-128"/>
              </a:defRPr>
            </a:lvl3pPr>
            <a:lvl4pPr eaLnBrk="0" hangingPunct="0">
              <a:defRPr sz="2300">
                <a:solidFill>
                  <a:schemeClr val="tx1"/>
                </a:solidFill>
                <a:latin typeface="Arial" charset="0"/>
                <a:ea typeface="ＭＳ Ｐゴシック" charset="-128"/>
              </a:defRPr>
            </a:lvl4pPr>
            <a:lvl5pPr eaLnBrk="0" hangingPunct="0">
              <a:defRPr sz="2300">
                <a:solidFill>
                  <a:schemeClr val="tx1"/>
                </a:solidFill>
                <a:latin typeface="Arial" charset="0"/>
                <a:ea typeface="ＭＳ Ｐゴシック" charset="-128"/>
              </a:defRPr>
            </a:lvl5pPr>
            <a:lvl6pPr marL="432465" eaLnBrk="0" fontAlgn="base" hangingPunct="0">
              <a:spcBef>
                <a:spcPct val="0"/>
              </a:spcBef>
              <a:spcAft>
                <a:spcPct val="0"/>
              </a:spcAft>
              <a:defRPr sz="2300">
                <a:solidFill>
                  <a:schemeClr val="tx1"/>
                </a:solidFill>
                <a:latin typeface="Arial" charset="0"/>
                <a:ea typeface="ＭＳ Ｐゴシック" charset="-128"/>
              </a:defRPr>
            </a:lvl6pPr>
            <a:lvl7pPr marL="864931" eaLnBrk="0" fontAlgn="base" hangingPunct="0">
              <a:spcBef>
                <a:spcPct val="0"/>
              </a:spcBef>
              <a:spcAft>
                <a:spcPct val="0"/>
              </a:spcAft>
              <a:defRPr sz="2300">
                <a:solidFill>
                  <a:schemeClr val="tx1"/>
                </a:solidFill>
                <a:latin typeface="Arial" charset="0"/>
                <a:ea typeface="ＭＳ Ｐゴシック" charset="-128"/>
              </a:defRPr>
            </a:lvl7pPr>
            <a:lvl8pPr marL="1297396" eaLnBrk="0" fontAlgn="base" hangingPunct="0">
              <a:spcBef>
                <a:spcPct val="0"/>
              </a:spcBef>
              <a:spcAft>
                <a:spcPct val="0"/>
              </a:spcAft>
              <a:defRPr sz="2300">
                <a:solidFill>
                  <a:schemeClr val="tx1"/>
                </a:solidFill>
                <a:latin typeface="Arial" charset="0"/>
                <a:ea typeface="ＭＳ Ｐゴシック" charset="-128"/>
              </a:defRPr>
            </a:lvl8pPr>
            <a:lvl9pPr marL="1729862" eaLnBrk="0" fontAlgn="base" hangingPunct="0">
              <a:spcBef>
                <a:spcPct val="0"/>
              </a:spcBef>
              <a:spcAft>
                <a:spcPct val="0"/>
              </a:spcAft>
              <a:defRPr sz="2300">
                <a:solidFill>
                  <a:schemeClr val="tx1"/>
                </a:solidFill>
                <a:latin typeface="Arial" charset="0"/>
                <a:ea typeface="ＭＳ Ｐゴシック" charset="-128"/>
              </a:defRPr>
            </a:lvl9pPr>
          </a:lstStyle>
          <a:p>
            <a:pPr eaLnBrk="1" hangingPunct="1"/>
            <a:fld id="{1099F2C4-AE9A-984D-BEF4-7F2747AAE2D6}" type="slidenum">
              <a:rPr lang="es-ES" altLang="es-ES_tradnl" sz="1200"/>
              <a:pPr eaLnBrk="1" hangingPunct="1"/>
              <a:t>14</a:t>
            </a:fld>
            <a:endParaRPr lang="es-ES" altLang="es-ES_tradnl" sz="120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altLang="es-ES_tradnl" baseline="0" dirty="0" err="1"/>
              <a:t>Centrado</a:t>
            </a:r>
            <a:r>
              <a:rPr lang="en-US" altLang="es-ES_tradnl" baseline="0" dirty="0"/>
              <a:t> </a:t>
            </a:r>
            <a:r>
              <a:rPr lang="en-US" altLang="es-ES_tradnl" baseline="0" dirty="0" err="1"/>
              <a:t>misión</a:t>
            </a:r>
            <a:r>
              <a:rPr lang="en-US" altLang="es-ES_tradnl" baseline="0" dirty="0"/>
              <a:t> </a:t>
            </a:r>
            <a:r>
              <a:rPr lang="en-US" altLang="es-ES_tradnl" baseline="0" dirty="0" err="1"/>
              <a:t>empresa</a:t>
            </a:r>
            <a:endParaRPr lang="en-US" altLang="es-ES_tradnl" baseline="0" dirty="0"/>
          </a:p>
          <a:p>
            <a:pPr eaLnBrk="1" hangingPunct="1"/>
            <a:r>
              <a:rPr lang="en-US" altLang="es-ES_tradnl" baseline="0" dirty="0" err="1"/>
              <a:t>Permite</a:t>
            </a:r>
            <a:r>
              <a:rPr lang="en-US" altLang="es-ES_tradnl" baseline="0" dirty="0"/>
              <a:t> </a:t>
            </a:r>
            <a:r>
              <a:rPr lang="en-US" altLang="es-ES_tradnl" baseline="0" dirty="0" err="1"/>
              <a:t>ver</a:t>
            </a:r>
            <a:r>
              <a:rPr lang="en-US" altLang="es-ES_tradnl" baseline="0" dirty="0"/>
              <a:t> </a:t>
            </a:r>
            <a:r>
              <a:rPr lang="en-US" altLang="es-ES_tradnl" baseline="0" dirty="0" err="1"/>
              <a:t>relación</a:t>
            </a:r>
            <a:r>
              <a:rPr lang="en-US" altLang="es-ES_tradnl" baseline="0" dirty="0"/>
              <a:t> </a:t>
            </a:r>
            <a:r>
              <a:rPr lang="en-US" altLang="es-ES_tradnl" baseline="0" dirty="0" err="1"/>
              <a:t>procesos</a:t>
            </a:r>
            <a:endParaRPr lang="en-US" altLang="es-ES_tradnl" baseline="0" dirty="0"/>
          </a:p>
          <a:p>
            <a:pPr eaLnBrk="1" hangingPunct="1"/>
            <a:r>
              <a:rPr lang="en-US" altLang="es-ES_tradnl" baseline="0" dirty="0" err="1"/>
              <a:t>Gestión</a:t>
            </a:r>
            <a:r>
              <a:rPr lang="en-US" altLang="es-ES_tradnl" baseline="0" dirty="0"/>
              <a:t> </a:t>
            </a:r>
            <a:r>
              <a:rPr lang="en-US" altLang="es-ES_tradnl" baseline="0" dirty="0" err="1"/>
              <a:t>orientada</a:t>
            </a:r>
            <a:r>
              <a:rPr lang="en-US" altLang="es-ES_tradnl" baseline="0" dirty="0"/>
              <a:t> al </a:t>
            </a:r>
            <a:r>
              <a:rPr lang="en-US" altLang="es-ES_tradnl" baseline="0" dirty="0" err="1"/>
              <a:t>cliente</a:t>
            </a:r>
            <a:endParaRPr lang="en-US" altLang="es-ES_tradnl" baseline="0" dirty="0"/>
          </a:p>
          <a:p>
            <a:pPr eaLnBrk="1" hangingPunct="1"/>
            <a:r>
              <a:rPr lang="en-US" altLang="es-ES_tradnl" baseline="0" dirty="0" err="1"/>
              <a:t>Facilita</a:t>
            </a:r>
            <a:r>
              <a:rPr lang="en-US" altLang="es-ES_tradnl" baseline="0" dirty="0"/>
              <a:t> control y </a:t>
            </a:r>
            <a:r>
              <a:rPr lang="en-US" altLang="es-ES_tradnl" baseline="0" dirty="0" err="1"/>
              <a:t>mejora</a:t>
            </a:r>
            <a:r>
              <a:rPr lang="en-US" altLang="es-ES_tradnl" baseline="0" dirty="0"/>
              <a:t> </a:t>
            </a:r>
            <a:r>
              <a:rPr lang="en-US" altLang="es-ES_tradnl" baseline="0" dirty="0" err="1"/>
              <a:t>eficiencia</a:t>
            </a:r>
            <a:endParaRPr lang="en-US" altLang="es-ES_tradnl" baseline="0" dirty="0"/>
          </a:p>
        </p:txBody>
      </p:sp>
    </p:spTree>
    <p:extLst>
      <p:ext uri="{BB962C8B-B14F-4D97-AF65-F5344CB8AC3E}">
        <p14:creationId xmlns:p14="http://schemas.microsoft.com/office/powerpoint/2010/main" val="177417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Arial" charset="0"/>
                <a:ea typeface="ＭＳ Ｐゴシック" charset="-128"/>
              </a:defRPr>
            </a:lvl1pPr>
            <a:lvl2pPr marL="35879619" indent="-35447153" defTabSz="914485" eaLnBrk="0" hangingPunct="0">
              <a:defRPr sz="2300">
                <a:solidFill>
                  <a:schemeClr val="tx1"/>
                </a:solidFill>
                <a:latin typeface="Arial" charset="0"/>
                <a:ea typeface="ＭＳ Ｐゴシック" charset="-128"/>
              </a:defRPr>
            </a:lvl2pPr>
            <a:lvl3pPr eaLnBrk="0" hangingPunct="0">
              <a:defRPr sz="2300">
                <a:solidFill>
                  <a:schemeClr val="tx1"/>
                </a:solidFill>
                <a:latin typeface="Arial" charset="0"/>
                <a:ea typeface="ＭＳ Ｐゴシック" charset="-128"/>
              </a:defRPr>
            </a:lvl3pPr>
            <a:lvl4pPr eaLnBrk="0" hangingPunct="0">
              <a:defRPr sz="2300">
                <a:solidFill>
                  <a:schemeClr val="tx1"/>
                </a:solidFill>
                <a:latin typeface="Arial" charset="0"/>
                <a:ea typeface="ＭＳ Ｐゴシック" charset="-128"/>
              </a:defRPr>
            </a:lvl4pPr>
            <a:lvl5pPr eaLnBrk="0" hangingPunct="0">
              <a:defRPr sz="2300">
                <a:solidFill>
                  <a:schemeClr val="tx1"/>
                </a:solidFill>
                <a:latin typeface="Arial" charset="0"/>
                <a:ea typeface="ＭＳ Ｐゴシック" charset="-128"/>
              </a:defRPr>
            </a:lvl5pPr>
            <a:lvl6pPr marL="432465" eaLnBrk="0" fontAlgn="base" hangingPunct="0">
              <a:spcBef>
                <a:spcPct val="0"/>
              </a:spcBef>
              <a:spcAft>
                <a:spcPct val="0"/>
              </a:spcAft>
              <a:defRPr sz="2300">
                <a:solidFill>
                  <a:schemeClr val="tx1"/>
                </a:solidFill>
                <a:latin typeface="Arial" charset="0"/>
                <a:ea typeface="ＭＳ Ｐゴシック" charset="-128"/>
              </a:defRPr>
            </a:lvl6pPr>
            <a:lvl7pPr marL="864931" eaLnBrk="0" fontAlgn="base" hangingPunct="0">
              <a:spcBef>
                <a:spcPct val="0"/>
              </a:spcBef>
              <a:spcAft>
                <a:spcPct val="0"/>
              </a:spcAft>
              <a:defRPr sz="2300">
                <a:solidFill>
                  <a:schemeClr val="tx1"/>
                </a:solidFill>
                <a:latin typeface="Arial" charset="0"/>
                <a:ea typeface="ＭＳ Ｐゴシック" charset="-128"/>
              </a:defRPr>
            </a:lvl7pPr>
            <a:lvl8pPr marL="1297396" eaLnBrk="0" fontAlgn="base" hangingPunct="0">
              <a:spcBef>
                <a:spcPct val="0"/>
              </a:spcBef>
              <a:spcAft>
                <a:spcPct val="0"/>
              </a:spcAft>
              <a:defRPr sz="2300">
                <a:solidFill>
                  <a:schemeClr val="tx1"/>
                </a:solidFill>
                <a:latin typeface="Arial" charset="0"/>
                <a:ea typeface="ＭＳ Ｐゴシック" charset="-128"/>
              </a:defRPr>
            </a:lvl8pPr>
            <a:lvl9pPr marL="1729862" eaLnBrk="0" fontAlgn="base" hangingPunct="0">
              <a:spcBef>
                <a:spcPct val="0"/>
              </a:spcBef>
              <a:spcAft>
                <a:spcPct val="0"/>
              </a:spcAft>
              <a:defRPr sz="2300">
                <a:solidFill>
                  <a:schemeClr val="tx1"/>
                </a:solidFill>
                <a:latin typeface="Arial" charset="0"/>
                <a:ea typeface="ＭＳ Ｐゴシック" charset="-128"/>
              </a:defRPr>
            </a:lvl9pPr>
          </a:lstStyle>
          <a:p>
            <a:pPr eaLnBrk="1" hangingPunct="1"/>
            <a:fld id="{1099F2C4-AE9A-984D-BEF4-7F2747AAE2D6}" type="slidenum">
              <a:rPr lang="es-ES" altLang="es-ES_tradnl" sz="1200"/>
              <a:pPr eaLnBrk="1" hangingPunct="1"/>
              <a:t>15</a:t>
            </a:fld>
            <a:endParaRPr lang="es-ES" altLang="es-ES_tradnl" sz="120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altLang="es-ES_tradnl" dirty="0"/>
              <a:t>Feedback al </a:t>
            </a:r>
            <a:r>
              <a:rPr lang="en-US" altLang="es-ES_tradnl" dirty="0" err="1"/>
              <a:t>terminar</a:t>
            </a:r>
            <a:r>
              <a:rPr lang="en-US" altLang="es-ES_tradnl" dirty="0"/>
              <a:t> </a:t>
            </a:r>
            <a:r>
              <a:rPr lang="en-US" altLang="es-ES_tradnl" dirty="0" err="1"/>
              <a:t>proceso</a:t>
            </a:r>
            <a:endParaRPr lang="en-US" altLang="es-ES_tradnl" dirty="0"/>
          </a:p>
        </p:txBody>
      </p:sp>
    </p:spTree>
    <p:extLst>
      <p:ext uri="{BB962C8B-B14F-4D97-AF65-F5344CB8AC3E}">
        <p14:creationId xmlns:p14="http://schemas.microsoft.com/office/powerpoint/2010/main" val="46077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831BB35-2C2A-FC49-90FF-E8A823F76A53}" type="slidenum">
              <a:rPr lang="es-ES" altLang="es-ES_tradnl" sz="1300"/>
              <a:pPr eaLnBrk="1" hangingPunct="1"/>
              <a:t>16</a:t>
            </a:fld>
            <a:endParaRPr lang="es-ES" altLang="es-ES_tradnl"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01804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BBB55E8-98BF-F84B-96C6-461CAF219F2C}" type="slidenum">
              <a:rPr lang="es-ES" altLang="es-ES_tradnl" sz="1300"/>
              <a:pPr eaLnBrk="1" hangingPunct="1"/>
              <a:t>17</a:t>
            </a:fld>
            <a:endParaRPr lang="es-ES" altLang="es-ES_tradnl" sz="13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7506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Arial" charset="0"/>
                <a:ea typeface="ＭＳ Ｐゴシック" charset="-128"/>
              </a:defRPr>
            </a:lvl1pPr>
            <a:lvl2pPr marL="35879619" indent="-35447153" defTabSz="914485" eaLnBrk="0" hangingPunct="0">
              <a:defRPr sz="2300">
                <a:solidFill>
                  <a:schemeClr val="tx1"/>
                </a:solidFill>
                <a:latin typeface="Arial" charset="0"/>
                <a:ea typeface="ＭＳ Ｐゴシック" charset="-128"/>
              </a:defRPr>
            </a:lvl2pPr>
            <a:lvl3pPr eaLnBrk="0" hangingPunct="0">
              <a:defRPr sz="2300">
                <a:solidFill>
                  <a:schemeClr val="tx1"/>
                </a:solidFill>
                <a:latin typeface="Arial" charset="0"/>
                <a:ea typeface="ＭＳ Ｐゴシック" charset="-128"/>
              </a:defRPr>
            </a:lvl3pPr>
            <a:lvl4pPr eaLnBrk="0" hangingPunct="0">
              <a:defRPr sz="2300">
                <a:solidFill>
                  <a:schemeClr val="tx1"/>
                </a:solidFill>
                <a:latin typeface="Arial" charset="0"/>
                <a:ea typeface="ＭＳ Ｐゴシック" charset="-128"/>
              </a:defRPr>
            </a:lvl4pPr>
            <a:lvl5pPr eaLnBrk="0" hangingPunct="0">
              <a:defRPr sz="2300">
                <a:solidFill>
                  <a:schemeClr val="tx1"/>
                </a:solidFill>
                <a:latin typeface="Arial" charset="0"/>
                <a:ea typeface="ＭＳ Ｐゴシック" charset="-128"/>
              </a:defRPr>
            </a:lvl5pPr>
            <a:lvl6pPr marL="432465" eaLnBrk="0" fontAlgn="base" hangingPunct="0">
              <a:spcBef>
                <a:spcPct val="0"/>
              </a:spcBef>
              <a:spcAft>
                <a:spcPct val="0"/>
              </a:spcAft>
              <a:defRPr sz="2300">
                <a:solidFill>
                  <a:schemeClr val="tx1"/>
                </a:solidFill>
                <a:latin typeface="Arial" charset="0"/>
                <a:ea typeface="ＭＳ Ｐゴシック" charset="-128"/>
              </a:defRPr>
            </a:lvl6pPr>
            <a:lvl7pPr marL="864931" eaLnBrk="0" fontAlgn="base" hangingPunct="0">
              <a:spcBef>
                <a:spcPct val="0"/>
              </a:spcBef>
              <a:spcAft>
                <a:spcPct val="0"/>
              </a:spcAft>
              <a:defRPr sz="2300">
                <a:solidFill>
                  <a:schemeClr val="tx1"/>
                </a:solidFill>
                <a:latin typeface="Arial" charset="0"/>
                <a:ea typeface="ＭＳ Ｐゴシック" charset="-128"/>
              </a:defRPr>
            </a:lvl7pPr>
            <a:lvl8pPr marL="1297396" eaLnBrk="0" fontAlgn="base" hangingPunct="0">
              <a:spcBef>
                <a:spcPct val="0"/>
              </a:spcBef>
              <a:spcAft>
                <a:spcPct val="0"/>
              </a:spcAft>
              <a:defRPr sz="2300">
                <a:solidFill>
                  <a:schemeClr val="tx1"/>
                </a:solidFill>
                <a:latin typeface="Arial" charset="0"/>
                <a:ea typeface="ＭＳ Ｐゴシック" charset="-128"/>
              </a:defRPr>
            </a:lvl8pPr>
            <a:lvl9pPr marL="1729862" eaLnBrk="0" fontAlgn="base" hangingPunct="0">
              <a:spcBef>
                <a:spcPct val="0"/>
              </a:spcBef>
              <a:spcAft>
                <a:spcPct val="0"/>
              </a:spcAft>
              <a:defRPr sz="2300">
                <a:solidFill>
                  <a:schemeClr val="tx1"/>
                </a:solidFill>
                <a:latin typeface="Arial" charset="0"/>
                <a:ea typeface="ＭＳ Ｐゴシック" charset="-128"/>
              </a:defRPr>
            </a:lvl9pPr>
          </a:lstStyle>
          <a:p>
            <a:pPr eaLnBrk="1" hangingPunct="1"/>
            <a:fld id="{1099F2C4-AE9A-984D-BEF4-7F2747AAE2D6}" type="slidenum">
              <a:rPr lang="es-ES" altLang="es-ES_tradnl" sz="1200"/>
              <a:pPr eaLnBrk="1" hangingPunct="1"/>
              <a:t>18</a:t>
            </a:fld>
            <a:endParaRPr lang="es-ES" altLang="es-ES_tradnl" sz="120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altLang="es-ES_tradnl" dirty="0"/>
              <a:t>Feedback al </a:t>
            </a:r>
            <a:r>
              <a:rPr lang="en-US" altLang="es-ES_tradnl" dirty="0" err="1"/>
              <a:t>terminar</a:t>
            </a:r>
            <a:r>
              <a:rPr lang="en-US" altLang="es-ES_tradnl" dirty="0"/>
              <a:t> </a:t>
            </a:r>
            <a:r>
              <a:rPr lang="en-US" altLang="es-ES_tradnl" dirty="0" err="1"/>
              <a:t>proceso</a:t>
            </a:r>
            <a:endParaRPr lang="en-US" altLang="es-ES_tradnl" dirty="0"/>
          </a:p>
        </p:txBody>
      </p:sp>
    </p:spTree>
    <p:extLst>
      <p:ext uri="{BB962C8B-B14F-4D97-AF65-F5344CB8AC3E}">
        <p14:creationId xmlns:p14="http://schemas.microsoft.com/office/powerpoint/2010/main" val="3744053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A56E0F04-337C-C44B-B2C2-9273B3FAA12F}" type="slidenum">
              <a:rPr lang="es-ES" altLang="es-ES_tradnl" sz="1300"/>
              <a:pPr algn="r" eaLnBrk="1" hangingPunct="1"/>
              <a:t>19</a:t>
            </a:fld>
            <a:endParaRPr lang="es-ES" altLang="es-ES_tradnl" sz="13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9430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099F2C4-AE9A-984D-BEF4-7F2747AAE2D6}" type="slidenum">
              <a:rPr lang="es-ES" altLang="es-ES_tradnl" sz="1300"/>
              <a:pPr eaLnBrk="1" hangingPunct="1"/>
              <a:t>2</a:t>
            </a:fld>
            <a:endParaRPr lang="es-ES" altLang="es-ES_tradnl" sz="13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62285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69136DD8-62D6-CB4B-ACD1-8726EE71F87F}" type="slidenum">
              <a:rPr lang="es-ES" altLang="es-ES_tradnl" sz="1300"/>
              <a:pPr algn="r" eaLnBrk="1" hangingPunct="1"/>
              <a:t>20</a:t>
            </a:fld>
            <a:endParaRPr lang="es-ES" altLang="es-ES_tradnl"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12840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5C3511DF-0611-0443-911C-097B813B2617}" type="slidenum">
              <a:rPr lang="es-ES" altLang="es-ES_tradnl" sz="1300"/>
              <a:pPr algn="r" eaLnBrk="1" hangingPunct="1"/>
              <a:t>21</a:t>
            </a:fld>
            <a:endParaRPr lang="es-ES" altLang="es-ES_tradnl" sz="13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88707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4DC17725-26C1-284A-AF64-19B69D78AE50}" type="slidenum">
              <a:rPr lang="es-ES" altLang="es-ES_tradnl" sz="1300"/>
              <a:pPr algn="r" eaLnBrk="1" hangingPunct="1"/>
              <a:t>22</a:t>
            </a:fld>
            <a:endParaRPr lang="es-ES" altLang="es-ES_tradnl" sz="13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765733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9B5775F3-FEA8-3945-8833-256A18960336}" type="slidenum">
              <a:rPr lang="es-ES" altLang="es-ES_tradnl" sz="1300"/>
              <a:pPr algn="r" eaLnBrk="1" hangingPunct="1"/>
              <a:t>23</a:t>
            </a:fld>
            <a:endParaRPr lang="es-ES" altLang="es-ES_tradnl"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968619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7981FC28-6AF1-E84A-B1DB-AEEC1665D751}" type="slidenum">
              <a:rPr lang="es-ES" altLang="es-ES_tradnl" sz="1300"/>
              <a:pPr algn="r" eaLnBrk="1" hangingPunct="1"/>
              <a:t>24</a:t>
            </a:fld>
            <a:endParaRPr lang="es-ES" altLang="es-ES_tradnl"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0372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771A62EB-37B1-8946-8A11-6F194198FAA5}" type="slidenum">
              <a:rPr lang="es-ES" altLang="es-ES_tradnl" sz="1300"/>
              <a:pPr algn="r" eaLnBrk="1" hangingPunct="1"/>
              <a:t>25</a:t>
            </a:fld>
            <a:endParaRPr lang="es-ES" altLang="es-ES_tradnl" sz="13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836023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F4E54684-9D3A-2140-A60A-A48CE8CE0603}" type="slidenum">
              <a:rPr lang="es-ES" altLang="es-ES_tradnl" sz="1300"/>
              <a:pPr algn="r" eaLnBrk="1" hangingPunct="1"/>
              <a:t>26</a:t>
            </a:fld>
            <a:endParaRPr lang="es-ES" altLang="es-ES_tradnl" sz="13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51146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59429D77-B561-E547-A13F-F832BA7CD379}" type="slidenum">
              <a:rPr lang="es-ES" altLang="es-ES_tradnl" sz="1300"/>
              <a:pPr algn="r" eaLnBrk="1" hangingPunct="1"/>
              <a:t>27</a:t>
            </a:fld>
            <a:endParaRPr lang="es-ES" altLang="es-ES_tradnl"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32081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503F3C55-A0BC-FA40-A98B-028BD2C33325}" type="slidenum">
              <a:rPr lang="es-ES" altLang="es-ES_tradnl" sz="1300"/>
              <a:pPr algn="r" eaLnBrk="1" hangingPunct="1"/>
              <a:t>28</a:t>
            </a:fld>
            <a:endParaRPr lang="es-ES" altLang="es-ES_tradnl"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43114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E0C0FA05-3539-F54E-AC54-7A9971C2BF1A}" type="slidenum">
              <a:rPr lang="es-ES" altLang="es-ES_tradnl" sz="1300"/>
              <a:pPr algn="r" eaLnBrk="1" hangingPunct="1"/>
              <a:t>29</a:t>
            </a:fld>
            <a:endParaRPr lang="es-ES" altLang="es-ES_tradnl" sz="13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40963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B588A1-9A4E-EC4F-B4DE-D53EDF3C9D21}" type="slidenum">
              <a:rPr lang="es-ES" altLang="es-ES_tradnl" sz="1300"/>
              <a:pPr eaLnBrk="1" hangingPunct="1"/>
              <a:t>3</a:t>
            </a:fld>
            <a:endParaRPr lang="es-ES" altLang="es-ES_tradnl"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92727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77753FE7-7CE4-2A4E-AD5F-1C92B5D06533}" type="slidenum">
              <a:rPr lang="es-ES" altLang="es-ES_tradnl" sz="1300"/>
              <a:pPr algn="r" eaLnBrk="1" hangingPunct="1"/>
              <a:t>36</a:t>
            </a:fld>
            <a:endParaRPr lang="es-ES" altLang="es-ES_tradnl" sz="13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066103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BF99685F-16C0-124A-9ED4-6B7621161C32}" type="slidenum">
              <a:rPr lang="es-ES" altLang="es-ES_tradnl" sz="1300"/>
              <a:pPr algn="r" eaLnBrk="1" hangingPunct="1"/>
              <a:t>37</a:t>
            </a:fld>
            <a:endParaRPr lang="es-ES" altLang="es-ES_tradnl" sz="13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53171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B688BD9C-07C5-974E-972B-D5D37385692B}" type="slidenum">
              <a:rPr lang="es-ES" altLang="es-ES_tradnl" sz="1300"/>
              <a:pPr algn="r" eaLnBrk="1" hangingPunct="1"/>
              <a:t>38</a:t>
            </a:fld>
            <a:endParaRPr lang="es-ES" altLang="es-ES_tradnl"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98565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3C592153-8D87-F447-BBC1-9329ED19B69B}" type="slidenum">
              <a:rPr lang="es-ES" altLang="es-ES_tradnl" sz="1300"/>
              <a:pPr algn="r" eaLnBrk="1" hangingPunct="1"/>
              <a:t>39</a:t>
            </a:fld>
            <a:endParaRPr lang="es-ES" altLang="es-ES_tradnl"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281796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3C592153-8D87-F447-BBC1-9329ED19B69B}" type="slidenum">
              <a:rPr lang="es-ES" altLang="es-ES_tradnl" sz="1300"/>
              <a:pPr algn="r" eaLnBrk="1" hangingPunct="1"/>
              <a:t>40</a:t>
            </a:fld>
            <a:endParaRPr lang="es-ES" altLang="es-ES_tradnl"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342559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EF7632E3-C7EF-8F4F-B75A-91441EB6B71E}" type="slidenum">
              <a:rPr lang="es-ES" altLang="es-ES_tradnl" sz="1300"/>
              <a:pPr algn="r" eaLnBrk="1" hangingPunct="1"/>
              <a:t>52</a:t>
            </a:fld>
            <a:endParaRPr lang="es-ES" altLang="es-ES_tradnl"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dirty="0"/>
          </a:p>
        </p:txBody>
      </p:sp>
    </p:spTree>
    <p:extLst>
      <p:ext uri="{BB962C8B-B14F-4D97-AF65-F5344CB8AC3E}">
        <p14:creationId xmlns:p14="http://schemas.microsoft.com/office/powerpoint/2010/main" val="1427901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Arial" charset="0"/>
                <a:ea typeface="ＭＳ Ｐゴシック" charset="-128"/>
              </a:defRPr>
            </a:lvl1pPr>
            <a:lvl2pPr marL="35879619" indent="-35447153" defTabSz="914485" eaLnBrk="0" hangingPunct="0">
              <a:defRPr sz="2300">
                <a:solidFill>
                  <a:schemeClr val="tx1"/>
                </a:solidFill>
                <a:latin typeface="Arial" charset="0"/>
                <a:ea typeface="ＭＳ Ｐゴシック" charset="-128"/>
              </a:defRPr>
            </a:lvl2pPr>
            <a:lvl3pPr eaLnBrk="0" hangingPunct="0">
              <a:defRPr sz="2300">
                <a:solidFill>
                  <a:schemeClr val="tx1"/>
                </a:solidFill>
                <a:latin typeface="Arial" charset="0"/>
                <a:ea typeface="ＭＳ Ｐゴシック" charset="-128"/>
              </a:defRPr>
            </a:lvl3pPr>
            <a:lvl4pPr eaLnBrk="0" hangingPunct="0">
              <a:defRPr sz="2300">
                <a:solidFill>
                  <a:schemeClr val="tx1"/>
                </a:solidFill>
                <a:latin typeface="Arial" charset="0"/>
                <a:ea typeface="ＭＳ Ｐゴシック" charset="-128"/>
              </a:defRPr>
            </a:lvl4pPr>
            <a:lvl5pPr eaLnBrk="0" hangingPunct="0">
              <a:defRPr sz="2300">
                <a:solidFill>
                  <a:schemeClr val="tx1"/>
                </a:solidFill>
                <a:latin typeface="Arial" charset="0"/>
                <a:ea typeface="ＭＳ Ｐゴシック" charset="-128"/>
              </a:defRPr>
            </a:lvl5pPr>
            <a:lvl6pPr marL="432465" eaLnBrk="0" fontAlgn="base" hangingPunct="0">
              <a:spcBef>
                <a:spcPct val="0"/>
              </a:spcBef>
              <a:spcAft>
                <a:spcPct val="0"/>
              </a:spcAft>
              <a:defRPr sz="2300">
                <a:solidFill>
                  <a:schemeClr val="tx1"/>
                </a:solidFill>
                <a:latin typeface="Arial" charset="0"/>
                <a:ea typeface="ＭＳ Ｐゴシック" charset="-128"/>
              </a:defRPr>
            </a:lvl6pPr>
            <a:lvl7pPr marL="864931" eaLnBrk="0" fontAlgn="base" hangingPunct="0">
              <a:spcBef>
                <a:spcPct val="0"/>
              </a:spcBef>
              <a:spcAft>
                <a:spcPct val="0"/>
              </a:spcAft>
              <a:defRPr sz="2300">
                <a:solidFill>
                  <a:schemeClr val="tx1"/>
                </a:solidFill>
                <a:latin typeface="Arial" charset="0"/>
                <a:ea typeface="ＭＳ Ｐゴシック" charset="-128"/>
              </a:defRPr>
            </a:lvl7pPr>
            <a:lvl8pPr marL="1297396" eaLnBrk="0" fontAlgn="base" hangingPunct="0">
              <a:spcBef>
                <a:spcPct val="0"/>
              </a:spcBef>
              <a:spcAft>
                <a:spcPct val="0"/>
              </a:spcAft>
              <a:defRPr sz="2300">
                <a:solidFill>
                  <a:schemeClr val="tx1"/>
                </a:solidFill>
                <a:latin typeface="Arial" charset="0"/>
                <a:ea typeface="ＭＳ Ｐゴシック" charset="-128"/>
              </a:defRPr>
            </a:lvl8pPr>
            <a:lvl9pPr marL="1729862" eaLnBrk="0" fontAlgn="base" hangingPunct="0">
              <a:spcBef>
                <a:spcPct val="0"/>
              </a:spcBef>
              <a:spcAft>
                <a:spcPct val="0"/>
              </a:spcAft>
              <a:defRPr sz="2300">
                <a:solidFill>
                  <a:schemeClr val="tx1"/>
                </a:solidFill>
                <a:latin typeface="Arial" charset="0"/>
                <a:ea typeface="ＭＳ Ｐゴシック" charset="-128"/>
              </a:defRPr>
            </a:lvl9pPr>
          </a:lstStyle>
          <a:p>
            <a:pPr eaLnBrk="1" hangingPunct="1"/>
            <a:fld id="{1099F2C4-AE9A-984D-BEF4-7F2747AAE2D6}" type="slidenum">
              <a:rPr lang="es-ES" altLang="es-ES_tradnl" sz="1200"/>
              <a:pPr eaLnBrk="1" hangingPunct="1"/>
              <a:t>4</a:t>
            </a:fld>
            <a:endParaRPr lang="es-ES" altLang="es-ES_tradnl" sz="120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altLang="es-ES_tradnl" dirty="0" err="1"/>
              <a:t>Centrado</a:t>
            </a:r>
            <a:r>
              <a:rPr lang="en-US" altLang="es-ES_tradnl" baseline="0" dirty="0"/>
              <a:t> </a:t>
            </a:r>
            <a:r>
              <a:rPr lang="en-US" altLang="es-ES_tradnl" baseline="0" dirty="0" err="1"/>
              <a:t>jerarquía</a:t>
            </a:r>
            <a:endParaRPr lang="en-US" altLang="es-ES_tradnl" baseline="0" dirty="0"/>
          </a:p>
          <a:p>
            <a:pPr eaLnBrk="1" hangingPunct="1"/>
            <a:r>
              <a:rPr lang="en-US" altLang="es-ES_tradnl" baseline="0" dirty="0" err="1"/>
              <a:t>Efecto</a:t>
            </a:r>
            <a:r>
              <a:rPr lang="en-US" altLang="es-ES_tradnl" baseline="0" dirty="0"/>
              <a:t> silo: </a:t>
            </a:r>
            <a:r>
              <a:rPr lang="en-US" altLang="es-ES_tradnl" baseline="0" dirty="0" err="1"/>
              <a:t>aislamiento</a:t>
            </a:r>
            <a:r>
              <a:rPr lang="en-US" altLang="es-ES_tradnl" baseline="0" dirty="0"/>
              <a:t> </a:t>
            </a:r>
            <a:r>
              <a:rPr lang="en-US" altLang="es-ES_tradnl" baseline="0" dirty="0" err="1"/>
              <a:t>departamentos</a:t>
            </a:r>
            <a:endParaRPr lang="en-US" altLang="es-ES_tradnl" baseline="0" dirty="0"/>
          </a:p>
          <a:p>
            <a:pPr eaLnBrk="1" hangingPunct="1"/>
            <a:r>
              <a:rPr lang="en-US" altLang="es-ES_tradnl" dirty="0"/>
              <a:t>No </a:t>
            </a:r>
            <a:r>
              <a:rPr lang="en-US" altLang="es-ES_tradnl" dirty="0" err="1"/>
              <a:t>muestra</a:t>
            </a:r>
            <a:r>
              <a:rPr lang="en-US" altLang="es-ES_tradnl" dirty="0"/>
              <a:t> </a:t>
            </a:r>
            <a:r>
              <a:rPr lang="en-US" altLang="es-ES_tradnl" dirty="0" err="1"/>
              <a:t>cliente</a:t>
            </a:r>
            <a:endParaRPr lang="en-US" altLang="es-ES_tradnl" dirty="0"/>
          </a:p>
          <a:p>
            <a:pPr eaLnBrk="1" hangingPunct="1"/>
            <a:endParaRPr lang="en-US" altLang="es-ES_tradnl" baseline="0" dirty="0"/>
          </a:p>
        </p:txBody>
      </p:sp>
    </p:spTree>
    <p:extLst>
      <p:ext uri="{BB962C8B-B14F-4D97-AF65-F5344CB8AC3E}">
        <p14:creationId xmlns:p14="http://schemas.microsoft.com/office/powerpoint/2010/main" val="195085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355ECC-22D3-B04C-8435-20740C67A0CD}" type="slidenum">
              <a:rPr lang="es-ES" altLang="es-ES_tradnl" sz="1300"/>
              <a:pPr eaLnBrk="1" hangingPunct="1"/>
              <a:t>5</a:t>
            </a:fld>
            <a:endParaRPr lang="es-ES" altLang="es-ES_tradnl"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9435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FDDA5C-4CCE-6448-A3F9-BC1CB3A297D2}" type="slidenum">
              <a:rPr lang="es-ES" altLang="es-ES_tradnl" sz="1300"/>
              <a:pPr eaLnBrk="1" hangingPunct="1"/>
              <a:t>6</a:t>
            </a:fld>
            <a:endParaRPr lang="es-ES" altLang="es-ES_tradnl" sz="13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13824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C547D8-EF90-2342-A1D0-ADB711319BE8}" type="slidenum">
              <a:rPr lang="es-ES" altLang="es-ES_tradnl" sz="1300"/>
              <a:pPr eaLnBrk="1" hangingPunct="1"/>
              <a:t>7</a:t>
            </a:fld>
            <a:endParaRPr lang="es-ES" altLang="es-ES_tradnl"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48641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C547D8-EF90-2342-A1D0-ADB711319BE8}" type="slidenum">
              <a:rPr lang="es-ES" altLang="es-ES_tradnl" sz="1300"/>
              <a:pPr eaLnBrk="1" hangingPunct="1"/>
              <a:t>8</a:t>
            </a:fld>
            <a:endParaRPr lang="es-ES" altLang="es-ES_tradnl"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89045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Arial" charset="0"/>
                <a:ea typeface="ＭＳ Ｐゴシック" charset="-128"/>
              </a:defRPr>
            </a:lvl1pPr>
            <a:lvl2pPr marL="35879619" indent="-35447153" defTabSz="914485" eaLnBrk="0" hangingPunct="0">
              <a:defRPr sz="2300">
                <a:solidFill>
                  <a:schemeClr val="tx1"/>
                </a:solidFill>
                <a:latin typeface="Arial" charset="0"/>
                <a:ea typeface="ＭＳ Ｐゴシック" charset="-128"/>
              </a:defRPr>
            </a:lvl2pPr>
            <a:lvl3pPr eaLnBrk="0" hangingPunct="0">
              <a:defRPr sz="2300">
                <a:solidFill>
                  <a:schemeClr val="tx1"/>
                </a:solidFill>
                <a:latin typeface="Arial" charset="0"/>
                <a:ea typeface="ＭＳ Ｐゴシック" charset="-128"/>
              </a:defRPr>
            </a:lvl3pPr>
            <a:lvl4pPr eaLnBrk="0" hangingPunct="0">
              <a:defRPr sz="2300">
                <a:solidFill>
                  <a:schemeClr val="tx1"/>
                </a:solidFill>
                <a:latin typeface="Arial" charset="0"/>
                <a:ea typeface="ＭＳ Ｐゴシック" charset="-128"/>
              </a:defRPr>
            </a:lvl4pPr>
            <a:lvl5pPr eaLnBrk="0" hangingPunct="0">
              <a:defRPr sz="2300">
                <a:solidFill>
                  <a:schemeClr val="tx1"/>
                </a:solidFill>
                <a:latin typeface="Arial" charset="0"/>
                <a:ea typeface="ＭＳ Ｐゴシック" charset="-128"/>
              </a:defRPr>
            </a:lvl5pPr>
            <a:lvl6pPr marL="432465" eaLnBrk="0" fontAlgn="base" hangingPunct="0">
              <a:spcBef>
                <a:spcPct val="0"/>
              </a:spcBef>
              <a:spcAft>
                <a:spcPct val="0"/>
              </a:spcAft>
              <a:defRPr sz="2300">
                <a:solidFill>
                  <a:schemeClr val="tx1"/>
                </a:solidFill>
                <a:latin typeface="Arial" charset="0"/>
                <a:ea typeface="ＭＳ Ｐゴシック" charset="-128"/>
              </a:defRPr>
            </a:lvl6pPr>
            <a:lvl7pPr marL="864931" eaLnBrk="0" fontAlgn="base" hangingPunct="0">
              <a:spcBef>
                <a:spcPct val="0"/>
              </a:spcBef>
              <a:spcAft>
                <a:spcPct val="0"/>
              </a:spcAft>
              <a:defRPr sz="2300">
                <a:solidFill>
                  <a:schemeClr val="tx1"/>
                </a:solidFill>
                <a:latin typeface="Arial" charset="0"/>
                <a:ea typeface="ＭＳ Ｐゴシック" charset="-128"/>
              </a:defRPr>
            </a:lvl7pPr>
            <a:lvl8pPr marL="1297396" eaLnBrk="0" fontAlgn="base" hangingPunct="0">
              <a:spcBef>
                <a:spcPct val="0"/>
              </a:spcBef>
              <a:spcAft>
                <a:spcPct val="0"/>
              </a:spcAft>
              <a:defRPr sz="2300">
                <a:solidFill>
                  <a:schemeClr val="tx1"/>
                </a:solidFill>
                <a:latin typeface="Arial" charset="0"/>
                <a:ea typeface="ＭＳ Ｐゴシック" charset="-128"/>
              </a:defRPr>
            </a:lvl8pPr>
            <a:lvl9pPr marL="1729862" eaLnBrk="0" fontAlgn="base" hangingPunct="0">
              <a:spcBef>
                <a:spcPct val="0"/>
              </a:spcBef>
              <a:spcAft>
                <a:spcPct val="0"/>
              </a:spcAft>
              <a:defRPr sz="2300">
                <a:solidFill>
                  <a:schemeClr val="tx1"/>
                </a:solidFill>
                <a:latin typeface="Arial" charset="0"/>
                <a:ea typeface="ＭＳ Ｐゴシック" charset="-128"/>
              </a:defRPr>
            </a:lvl9pPr>
          </a:lstStyle>
          <a:p>
            <a:pPr eaLnBrk="1" hangingPunct="1"/>
            <a:fld id="{1099F2C4-AE9A-984D-BEF4-7F2747AAE2D6}" type="slidenum">
              <a:rPr lang="es-ES" altLang="es-ES_tradnl" sz="1200"/>
              <a:pPr eaLnBrk="1" hangingPunct="1"/>
              <a:t>9</a:t>
            </a:fld>
            <a:endParaRPr lang="es-ES" altLang="es-ES_tradnl" sz="120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altLang="es-ES_tradnl" baseline="0" dirty="0" err="1"/>
              <a:t>Centrado</a:t>
            </a:r>
            <a:r>
              <a:rPr lang="en-US" altLang="es-ES_tradnl" baseline="0" dirty="0"/>
              <a:t> </a:t>
            </a:r>
            <a:r>
              <a:rPr lang="en-US" altLang="es-ES_tradnl" baseline="0" dirty="0" err="1"/>
              <a:t>misión</a:t>
            </a:r>
            <a:r>
              <a:rPr lang="en-US" altLang="es-ES_tradnl" baseline="0" dirty="0"/>
              <a:t> </a:t>
            </a:r>
            <a:r>
              <a:rPr lang="en-US" altLang="es-ES_tradnl" baseline="0" dirty="0" err="1"/>
              <a:t>empresa</a:t>
            </a:r>
            <a:endParaRPr lang="en-US" altLang="es-ES_tradnl" baseline="0" dirty="0"/>
          </a:p>
          <a:p>
            <a:pPr eaLnBrk="1" hangingPunct="1"/>
            <a:r>
              <a:rPr lang="en-US" altLang="es-ES_tradnl" baseline="0" dirty="0" err="1"/>
              <a:t>Permite</a:t>
            </a:r>
            <a:r>
              <a:rPr lang="en-US" altLang="es-ES_tradnl" baseline="0" dirty="0"/>
              <a:t> </a:t>
            </a:r>
            <a:r>
              <a:rPr lang="en-US" altLang="es-ES_tradnl" baseline="0" dirty="0" err="1"/>
              <a:t>ver</a:t>
            </a:r>
            <a:r>
              <a:rPr lang="en-US" altLang="es-ES_tradnl" baseline="0" dirty="0"/>
              <a:t> </a:t>
            </a:r>
            <a:r>
              <a:rPr lang="en-US" altLang="es-ES_tradnl" baseline="0" dirty="0" err="1"/>
              <a:t>relación</a:t>
            </a:r>
            <a:r>
              <a:rPr lang="en-US" altLang="es-ES_tradnl" baseline="0" dirty="0"/>
              <a:t> </a:t>
            </a:r>
            <a:r>
              <a:rPr lang="en-US" altLang="es-ES_tradnl" baseline="0" dirty="0" err="1"/>
              <a:t>procesos</a:t>
            </a:r>
            <a:endParaRPr lang="en-US" altLang="es-ES_tradnl" baseline="0" dirty="0"/>
          </a:p>
          <a:p>
            <a:pPr eaLnBrk="1" hangingPunct="1"/>
            <a:r>
              <a:rPr lang="en-US" altLang="es-ES_tradnl" baseline="0" dirty="0" err="1"/>
              <a:t>Gestión</a:t>
            </a:r>
            <a:r>
              <a:rPr lang="en-US" altLang="es-ES_tradnl" baseline="0" dirty="0"/>
              <a:t> </a:t>
            </a:r>
            <a:r>
              <a:rPr lang="en-US" altLang="es-ES_tradnl" baseline="0" dirty="0" err="1"/>
              <a:t>orientada</a:t>
            </a:r>
            <a:r>
              <a:rPr lang="en-US" altLang="es-ES_tradnl" baseline="0" dirty="0"/>
              <a:t> al </a:t>
            </a:r>
            <a:r>
              <a:rPr lang="en-US" altLang="es-ES_tradnl" baseline="0" dirty="0" err="1"/>
              <a:t>cliente</a:t>
            </a:r>
            <a:endParaRPr lang="en-US" altLang="es-ES_tradnl" baseline="0" dirty="0"/>
          </a:p>
          <a:p>
            <a:pPr eaLnBrk="1" hangingPunct="1"/>
            <a:r>
              <a:rPr lang="en-US" altLang="es-ES_tradnl" baseline="0" dirty="0" err="1"/>
              <a:t>Facilita</a:t>
            </a:r>
            <a:r>
              <a:rPr lang="en-US" altLang="es-ES_tradnl" baseline="0" dirty="0"/>
              <a:t> control y </a:t>
            </a:r>
            <a:r>
              <a:rPr lang="en-US" altLang="es-ES_tradnl" baseline="0" dirty="0" err="1"/>
              <a:t>mejora</a:t>
            </a:r>
            <a:r>
              <a:rPr lang="en-US" altLang="es-ES_tradnl" baseline="0" dirty="0"/>
              <a:t> </a:t>
            </a:r>
            <a:r>
              <a:rPr lang="en-US" altLang="es-ES_tradnl" baseline="0" dirty="0" err="1"/>
              <a:t>eficiencia</a:t>
            </a:r>
            <a:endParaRPr lang="en-US" altLang="es-ES_tradnl" baseline="0"/>
          </a:p>
          <a:p>
            <a:pPr eaLnBrk="1" hangingPunct="1"/>
            <a:endParaRPr lang="en-US" altLang="es-ES_tradnl" dirty="0"/>
          </a:p>
        </p:txBody>
      </p:sp>
    </p:spTree>
    <p:extLst>
      <p:ext uri="{BB962C8B-B14F-4D97-AF65-F5344CB8AC3E}">
        <p14:creationId xmlns:p14="http://schemas.microsoft.com/office/powerpoint/2010/main" val="468939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ua.es/es" TargetMode="External"/><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hyperlink" Target="http://www.dlsi.ua.es/201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7" name="Text Box 10"/>
          <p:cNvSpPr txBox="1">
            <a:spLocks noChangeArrowheads="1"/>
          </p:cNvSpPr>
          <p:nvPr userDrawn="1"/>
        </p:nvSpPr>
        <p:spPr bwMode="auto">
          <a:xfrm>
            <a:off x="533400" y="4770438"/>
            <a:ext cx="8089900" cy="1477962"/>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s-ES_tradnl" altLang="es-ES_tradnl" b="1">
                <a:solidFill>
                  <a:srgbClr val="003399"/>
                </a:solidFill>
                <a:latin typeface="Tahoma" charset="0"/>
              </a:rPr>
              <a:t>2010-2011</a:t>
            </a:r>
            <a:endParaRPr lang="es-ES" altLang="es-ES_tradnl" b="1">
              <a:solidFill>
                <a:srgbClr val="003399"/>
              </a:solidFill>
              <a:latin typeface="Tahoma" charset="0"/>
            </a:endParaRPr>
          </a:p>
          <a:p>
            <a:pPr algn="ctr"/>
            <a:r>
              <a:rPr lang="es-ES" altLang="es-ES_tradnl" b="1">
                <a:solidFill>
                  <a:srgbClr val="333333"/>
                </a:solidFill>
                <a:latin typeface="Tahoma" charset="0"/>
              </a:rPr>
              <a:t>Grado en Ingeniería Informática</a:t>
            </a:r>
          </a:p>
          <a:p>
            <a:pPr algn="ctr">
              <a:spcBef>
                <a:spcPct val="50000"/>
              </a:spcBef>
            </a:pPr>
            <a:endParaRPr lang="es-ES" altLang="es-ES_tradnl" sz="2800" i="1">
              <a:latin typeface="Tahoma" charset="0"/>
            </a:endParaRPr>
          </a:p>
        </p:txBody>
      </p:sp>
      <p:sp>
        <p:nvSpPr>
          <p:cNvPr id="8" name="19 Rectángulo"/>
          <p:cNvSpPr/>
          <p:nvPr userDrawn="1"/>
        </p:nvSpPr>
        <p:spPr>
          <a:xfrm>
            <a:off x="5304361" y="2819400"/>
            <a:ext cx="3077639" cy="1508105"/>
          </a:xfrm>
          <a:prstGeom prst="rect">
            <a:avLst/>
          </a:prstGeom>
          <a:noFill/>
        </p:spPr>
        <p:txBody>
          <a:bodyPr>
            <a:spAutoFit/>
          </a:bodyPr>
          <a:lstStyle/>
          <a:p>
            <a:pPr algn="ctr">
              <a:defRPr/>
            </a:pPr>
            <a:r>
              <a:rPr lang="es-ES" sz="1400" dirty="0">
                <a:ln w="1905"/>
                <a:effectLst>
                  <a:innerShdw blurRad="69850" dist="43180" dir="5400000">
                    <a:srgbClr val="000000">
                      <a:alpha val="65000"/>
                    </a:srgbClr>
                  </a:innerShdw>
                </a:effectLst>
                <a:ea typeface="+mn-ea"/>
              </a:rPr>
              <a:t>Profesores:</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Andrés Montoyo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Manuel Marco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Sonia Vázquez</a:t>
            </a:r>
          </a:p>
        </p:txBody>
      </p:sp>
      <p:pic>
        <p:nvPicPr>
          <p:cNvPr id="10" name="Picture 14" descr="DLSI">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 y="2819400"/>
            <a:ext cx="16764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 descr="logo Universidad Alicante">
            <a:hlinkClick r:id="rId4" tooltip="HOME - Universidad de Alicant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4400" y="3733800"/>
            <a:ext cx="2505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Imagen de noticia"/>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86200" y="35052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24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endParaRPr lang="es-ES_tradnl" altLang="es-ES_tradnl"/>
          </a:p>
        </p:txBody>
      </p:sp>
      <p:sp>
        <p:nvSpPr>
          <p:cNvPr id="15" name="26 Rectángulo"/>
          <p:cNvSpPr>
            <a:spLocks noGrp="1"/>
          </p:cNvSpPr>
          <p:nvPr>
            <p:ph type="sldNum" sz="quarter" idx="11"/>
          </p:nvPr>
        </p:nvSpPr>
        <p:spPr>
          <a:xfrm>
            <a:off x="6535738" y="6381750"/>
            <a:ext cx="2133600" cy="476250"/>
          </a:xfrm>
        </p:spPr>
        <p:txBody>
          <a:bodyPr/>
          <a:lstStyle>
            <a:lvl1pPr>
              <a:defRPr/>
            </a:lvl1pPr>
          </a:lstStyle>
          <a:p>
            <a:fld id="{64D1A7FB-0C5B-284E-8665-B4578EFD9784}" type="slidenum">
              <a:rPr lang="es-ES" altLang="es-ES_tradnl"/>
              <a:pPr/>
              <a:t>‹Nr.›</a:t>
            </a:fld>
            <a:endParaRPr lang="es-ES" altLang="es-ES_tradnl"/>
          </a:p>
        </p:txBody>
      </p:sp>
    </p:spTree>
    <p:extLst>
      <p:ext uri="{BB962C8B-B14F-4D97-AF65-F5344CB8AC3E}">
        <p14:creationId xmlns:p14="http://schemas.microsoft.com/office/powerpoint/2010/main" val="124702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7D6ABCB3-02B1-9F45-BC96-E5DFF8EABEDD}" type="slidenum">
              <a:rPr lang="es-ES" altLang="es-ES_tradnl"/>
              <a:pPr/>
              <a:t>‹Nr.›</a:t>
            </a:fld>
            <a:endParaRPr lang="es-ES" altLang="es-ES_tradnl"/>
          </a:p>
        </p:txBody>
      </p:sp>
    </p:spTree>
    <p:extLst>
      <p:ext uri="{BB962C8B-B14F-4D97-AF65-F5344CB8AC3E}">
        <p14:creationId xmlns:p14="http://schemas.microsoft.com/office/powerpoint/2010/main" val="10083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5890C72B-B8F5-7947-8CE5-F527D7105D73}" type="slidenum">
              <a:rPr lang="es-ES" altLang="es-ES_tradnl"/>
              <a:pPr/>
              <a:t>‹Nr.›</a:t>
            </a:fld>
            <a:endParaRPr lang="es-ES" altLang="es-ES_tradnl"/>
          </a:p>
        </p:txBody>
      </p:sp>
    </p:spTree>
    <p:extLst>
      <p:ext uri="{BB962C8B-B14F-4D97-AF65-F5344CB8AC3E}">
        <p14:creationId xmlns:p14="http://schemas.microsoft.com/office/powerpoint/2010/main" val="421853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s-E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s-ES"/>
          </a:p>
        </p:txBody>
      </p:sp>
      <p:sp>
        <p:nvSpPr>
          <p:cNvPr id="4" name="Date Placeholder 3"/>
          <p:cNvSpPr>
            <a:spLocks noGrp="1"/>
          </p:cNvSpPr>
          <p:nvPr>
            <p:ph type="dt" sz="half" idx="10"/>
          </p:nvPr>
        </p:nvSpPr>
        <p:spPr/>
        <p:txBody>
          <a:bodyPr/>
          <a:lstStyle>
            <a:lvl1pPr>
              <a:defRPr/>
            </a:lvl1pPr>
          </a:lstStyle>
          <a:p>
            <a:endParaRPr lang="es-ES_tradnl" altLang="es-ES_tradnl"/>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_tradnl" altLang="es-ES_tradnl"/>
          </a:p>
        </p:txBody>
      </p:sp>
      <p:sp>
        <p:nvSpPr>
          <p:cNvPr id="6" name="Slide Number Placeholder 5"/>
          <p:cNvSpPr>
            <a:spLocks noGrp="1"/>
          </p:cNvSpPr>
          <p:nvPr>
            <p:ph type="sldNum" sz="quarter" idx="12"/>
          </p:nvPr>
        </p:nvSpPr>
        <p:spPr/>
        <p:txBody>
          <a:bodyPr/>
          <a:lstStyle>
            <a:lvl1pPr>
              <a:defRPr/>
            </a:lvl1pPr>
          </a:lstStyle>
          <a:p>
            <a:fld id="{CE0AD0A2-EB4A-D14F-8A93-EC25420FEBE9}" type="slidenum">
              <a:rPr lang="es-ES" altLang="es-ES_tradnl"/>
              <a:pPr/>
              <a:t>‹Nr.›</a:t>
            </a:fld>
            <a:endParaRPr lang="es-ES" altLang="es-ES_tradnl"/>
          </a:p>
        </p:txBody>
      </p:sp>
    </p:spTree>
    <p:extLst>
      <p:ext uri="{BB962C8B-B14F-4D97-AF65-F5344CB8AC3E}">
        <p14:creationId xmlns:p14="http://schemas.microsoft.com/office/powerpoint/2010/main" val="152083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Título"/>
          <p:cNvSpPr>
            <a:spLocks noGrp="1"/>
          </p:cNvSpPr>
          <p:nvPr>
            <p:ph type="title"/>
          </p:nvPr>
        </p:nvSpPr>
        <p:spPr/>
        <p:txBody>
          <a:bodyPr/>
          <a:lstStyle/>
          <a:p>
            <a:r>
              <a:rPr lang="es-ES"/>
              <a:t>Haga clic para modificar el estilo de título del patrón</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7CD0433B-8C16-2E4C-B449-8A07C78BBBB1}" type="slidenum">
              <a:rPr lang="es-ES" altLang="es-ES_tradnl"/>
              <a:pPr/>
              <a:t>‹Nr.›</a:t>
            </a:fld>
            <a:endParaRPr lang="es-ES" altLang="es-ES_tradnl"/>
          </a:p>
        </p:txBody>
      </p:sp>
    </p:spTree>
    <p:extLst>
      <p:ext uri="{BB962C8B-B14F-4D97-AF65-F5344CB8AC3E}">
        <p14:creationId xmlns:p14="http://schemas.microsoft.com/office/powerpoint/2010/main" val="135519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a:t>Haga clic para modificar el estilo de texto del patrón</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8A245CB7-7AF0-804D-8E80-40EAF2CD4FC5}" type="slidenum">
              <a:rPr lang="es-ES" altLang="es-ES_tradnl"/>
              <a:pPr/>
              <a:t>‹Nr.›</a:t>
            </a:fld>
            <a:endParaRPr lang="es-ES" altLang="es-ES_tradnl"/>
          </a:p>
        </p:txBody>
      </p:sp>
    </p:spTree>
    <p:extLst>
      <p:ext uri="{BB962C8B-B14F-4D97-AF65-F5344CB8AC3E}">
        <p14:creationId xmlns:p14="http://schemas.microsoft.com/office/powerpoint/2010/main" val="60601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31924B3C-2521-774E-8B71-9E96222F4D3F}" type="slidenum">
              <a:rPr lang="es-ES" altLang="es-ES_tradnl"/>
              <a:pPr/>
              <a:t>‹Nr.›</a:t>
            </a:fld>
            <a:endParaRPr lang="es-ES" altLang="es-ES_tradnl"/>
          </a:p>
        </p:txBody>
      </p:sp>
    </p:spTree>
    <p:extLst>
      <p:ext uri="{BB962C8B-B14F-4D97-AF65-F5344CB8AC3E}">
        <p14:creationId xmlns:p14="http://schemas.microsoft.com/office/powerpoint/2010/main" val="194199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17 Rectángulo"/>
          <p:cNvSpPr>
            <a:spLocks noGrp="1"/>
          </p:cNvSpPr>
          <p:nvPr>
            <p:ph type="dt" sz="half" idx="10"/>
          </p:nvPr>
        </p:nvSpPr>
        <p:spPr>
          <a:ln/>
        </p:spPr>
        <p:txBody>
          <a:bodyPr/>
          <a:lstStyle>
            <a:lvl1pPr>
              <a:defRPr/>
            </a:lvl1pPr>
          </a:lstStyle>
          <a:p>
            <a:endParaRPr lang="es-ES_tradnl" altLang="es-ES_tradnl"/>
          </a:p>
        </p:txBody>
      </p:sp>
      <p:sp>
        <p:nvSpPr>
          <p:cNvPr id="8" name="20 Rectángulo"/>
          <p:cNvSpPr>
            <a:spLocks noGrp="1"/>
          </p:cNvSpPr>
          <p:nvPr>
            <p:ph type="sldNum" sz="quarter" idx="11"/>
          </p:nvPr>
        </p:nvSpPr>
        <p:spPr/>
        <p:txBody>
          <a:bodyPr/>
          <a:lstStyle>
            <a:lvl1pPr>
              <a:defRPr/>
            </a:lvl1pPr>
          </a:lstStyle>
          <a:p>
            <a:fld id="{CC1CA8B1-DC8F-904A-AD6F-14667E4EE7DE}" type="slidenum">
              <a:rPr lang="es-ES" altLang="es-ES_tradnl"/>
              <a:pPr/>
              <a:t>‹Nr.›</a:t>
            </a:fld>
            <a:endParaRPr lang="es-ES" altLang="es-ES_tradnl"/>
          </a:p>
        </p:txBody>
      </p:sp>
    </p:spTree>
    <p:extLst>
      <p:ext uri="{BB962C8B-B14F-4D97-AF65-F5344CB8AC3E}">
        <p14:creationId xmlns:p14="http://schemas.microsoft.com/office/powerpoint/2010/main" val="166554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7 Rectángulo"/>
          <p:cNvSpPr>
            <a:spLocks noGrp="1"/>
          </p:cNvSpPr>
          <p:nvPr>
            <p:ph type="dt" sz="half" idx="10"/>
          </p:nvPr>
        </p:nvSpPr>
        <p:spPr>
          <a:ln/>
        </p:spPr>
        <p:txBody>
          <a:bodyPr/>
          <a:lstStyle>
            <a:lvl1pPr>
              <a:defRPr/>
            </a:lvl1pPr>
          </a:lstStyle>
          <a:p>
            <a:endParaRPr lang="es-ES_tradnl" altLang="es-ES_tradnl"/>
          </a:p>
        </p:txBody>
      </p:sp>
      <p:sp>
        <p:nvSpPr>
          <p:cNvPr id="4" name="20 Rectángulo"/>
          <p:cNvSpPr>
            <a:spLocks noGrp="1"/>
          </p:cNvSpPr>
          <p:nvPr>
            <p:ph type="sldNum" sz="quarter" idx="11"/>
          </p:nvPr>
        </p:nvSpPr>
        <p:spPr/>
        <p:txBody>
          <a:bodyPr/>
          <a:lstStyle>
            <a:lvl1pPr>
              <a:defRPr/>
            </a:lvl1pPr>
          </a:lstStyle>
          <a:p>
            <a:fld id="{B29B6C12-71C2-B244-B8C0-4C0C042AA91A}" type="slidenum">
              <a:rPr lang="es-ES" altLang="es-ES_tradnl"/>
              <a:pPr/>
              <a:t>‹Nr.›</a:t>
            </a:fld>
            <a:endParaRPr lang="es-ES" altLang="es-ES_tradnl"/>
          </a:p>
        </p:txBody>
      </p:sp>
    </p:spTree>
    <p:extLst>
      <p:ext uri="{BB962C8B-B14F-4D97-AF65-F5344CB8AC3E}">
        <p14:creationId xmlns:p14="http://schemas.microsoft.com/office/powerpoint/2010/main" val="42451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a:ln/>
        </p:spPr>
        <p:txBody>
          <a:bodyPr/>
          <a:lstStyle>
            <a:lvl1pPr>
              <a:defRPr/>
            </a:lvl1pPr>
          </a:lstStyle>
          <a:p>
            <a:endParaRPr lang="es-ES_tradnl" altLang="es-ES_tradnl"/>
          </a:p>
        </p:txBody>
      </p:sp>
      <p:sp>
        <p:nvSpPr>
          <p:cNvPr id="3" name="20 Rectángulo"/>
          <p:cNvSpPr>
            <a:spLocks noGrp="1"/>
          </p:cNvSpPr>
          <p:nvPr>
            <p:ph type="sldNum" sz="quarter" idx="11"/>
          </p:nvPr>
        </p:nvSpPr>
        <p:spPr/>
        <p:txBody>
          <a:bodyPr/>
          <a:lstStyle>
            <a:lvl1pPr>
              <a:defRPr/>
            </a:lvl1pPr>
          </a:lstStyle>
          <a:p>
            <a:fld id="{C9910268-D884-484A-BDAB-B714CD6A3122}" type="slidenum">
              <a:rPr lang="es-ES" altLang="es-ES_tradnl"/>
              <a:pPr/>
              <a:t>‹Nr.›</a:t>
            </a:fld>
            <a:endParaRPr lang="es-ES" altLang="es-ES_tradnl"/>
          </a:p>
        </p:txBody>
      </p:sp>
    </p:spTree>
    <p:extLst>
      <p:ext uri="{BB962C8B-B14F-4D97-AF65-F5344CB8AC3E}">
        <p14:creationId xmlns:p14="http://schemas.microsoft.com/office/powerpoint/2010/main" val="95597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7E52848E-D9B1-1449-976F-7B167342B588}" type="slidenum">
              <a:rPr lang="es-ES" altLang="es-ES_tradnl"/>
              <a:pPr/>
              <a:t>‹Nr.›</a:t>
            </a:fld>
            <a:endParaRPr lang="es-ES" altLang="es-ES_tradnl"/>
          </a:p>
        </p:txBody>
      </p:sp>
    </p:spTree>
    <p:extLst>
      <p:ext uri="{BB962C8B-B14F-4D97-AF65-F5344CB8AC3E}">
        <p14:creationId xmlns:p14="http://schemas.microsoft.com/office/powerpoint/2010/main" val="1711165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017D2EEE-6432-0643-AF45-87521D83E0C7}" type="slidenum">
              <a:rPr lang="es-ES" altLang="es-ES_tradnl"/>
              <a:pPr/>
              <a:t>‹Nr.›</a:t>
            </a:fld>
            <a:endParaRPr lang="es-ES" altLang="es-ES_tradnl"/>
          </a:p>
        </p:txBody>
      </p:sp>
    </p:spTree>
    <p:extLst>
      <p:ext uri="{BB962C8B-B14F-4D97-AF65-F5344CB8AC3E}">
        <p14:creationId xmlns:p14="http://schemas.microsoft.com/office/powerpoint/2010/main" val="456028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Rectáng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s-ES_tradnl"/>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s-ES_tradnl"/>
              <a:t>Click to edit Master text styles</a:t>
            </a:r>
          </a:p>
          <a:p>
            <a:pPr lvl="1"/>
            <a:r>
              <a:rPr lang="en-US" altLang="es-ES_tradnl"/>
              <a:t>Second level</a:t>
            </a:r>
          </a:p>
          <a:p>
            <a:pPr lvl="2"/>
            <a:r>
              <a:rPr lang="en-US" altLang="es-ES_tradnl"/>
              <a:t>Third level</a:t>
            </a:r>
          </a:p>
          <a:p>
            <a:pPr lvl="3"/>
            <a:r>
              <a:rPr lang="en-US" altLang="es-ES_tradnl"/>
              <a:t>Fourth level</a:t>
            </a:r>
          </a:p>
          <a:p>
            <a:pPr lvl="4"/>
            <a:r>
              <a:rPr lang="en-US" altLang="es-ES_tradnl"/>
              <a:t>Fifth level</a:t>
            </a:r>
          </a:p>
          <a:p>
            <a:pPr lvl="4"/>
            <a:r>
              <a:rPr lang="en-US" altLang="es-ES_tradnl"/>
              <a:t>Sixth level</a:t>
            </a:r>
          </a:p>
          <a:p>
            <a:pPr lvl="4"/>
            <a:r>
              <a:rPr lang="en-US" altLang="es-ES_tradnl"/>
              <a:t>Seventh level</a:t>
            </a:r>
          </a:p>
          <a:p>
            <a:pPr lvl="4"/>
            <a:r>
              <a:rPr lang="en-US" altLang="es-ES_tradnl"/>
              <a:t>Eighth level</a:t>
            </a:r>
          </a:p>
          <a:p>
            <a:pPr lvl="4"/>
            <a:r>
              <a:rPr lang="en-US" altLang="es-ES_tradnl"/>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Arial Narrow"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Eras Medium ITC" charset="0"/>
              </a:defRPr>
            </a:lvl1pPr>
          </a:lstStyle>
          <a:p>
            <a:endParaRPr lang="es-ES_tradnl" altLang="es-ES_tradnl"/>
          </a:p>
        </p:txBody>
      </p:sp>
      <p:sp>
        <p:nvSpPr>
          <p:cNvPr id="21" name="20 Rectángulo"/>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Eras Medium ITC" charset="0"/>
              </a:defRPr>
            </a:lvl1pPr>
          </a:lstStyle>
          <a:p>
            <a:fld id="{C296AA0D-2F70-1B44-AE78-56743BDAEC19}" type="slidenum">
              <a:rPr lang="es-ES" altLang="es-ES_tradnl"/>
              <a:pPr/>
              <a:t>‹Nr.›</a:t>
            </a:fld>
            <a:endParaRPr lang="es-ES" altLang="es-ES_tradnl"/>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Tree>
  </p:cSld>
  <p:clrMap bg1="lt1" tx1="dk1" bg2="lt2" tx2="dk2" accent1="accent1" accent2="accent2" accent3="accent3" accent4="accent4" accent5="accent5" accent6="accent6" hlink="hlink" folHlink="folHlink"/>
  <p:sldLayoutIdLst>
    <p:sldLayoutId id="2147483978"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9" r:id="rId12"/>
  </p:sldLayoutIdLst>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charset="2"/>
        <a:buChar char=""/>
        <a:defRPr sz="3100">
          <a:solidFill>
            <a:srgbClr val="333333"/>
          </a:solidFill>
          <a:latin typeface="+mn-lt"/>
          <a:ea typeface="ＭＳ Ｐゴシック" charset="-128"/>
          <a:cs typeface="ＭＳ Ｐゴシック" charset="-128"/>
        </a:defRPr>
      </a:lvl1pPr>
      <a:lvl2pPr marL="742950" indent="-285750" algn="l" defTabSz="-13873163" rtl="0" eaLnBrk="0" fontAlgn="base" hangingPunct="0">
        <a:spcBef>
          <a:spcPct val="20000"/>
        </a:spcBef>
        <a:spcAft>
          <a:spcPct val="0"/>
        </a:spcAft>
        <a:buClr>
          <a:schemeClr val="accent1"/>
        </a:buClr>
        <a:buFont typeface="Verdana" charset="0"/>
        <a:buChar char="◦"/>
        <a:defRPr sz="2600">
          <a:solidFill>
            <a:srgbClr val="333333"/>
          </a:solidFill>
          <a:latin typeface="+mn-lt"/>
          <a:ea typeface="ＭＳ Ｐゴシック" charset="-128"/>
        </a:defRPr>
      </a:lvl2pPr>
      <a:lvl3pPr marL="1143000" indent="-228600" algn="l" defTabSz="-13873163" rtl="0" eaLnBrk="0" fontAlgn="base" hangingPunct="0">
        <a:spcBef>
          <a:spcPct val="20000"/>
        </a:spcBef>
        <a:spcAft>
          <a:spcPct val="0"/>
        </a:spcAft>
        <a:buClr>
          <a:schemeClr val="accent2"/>
        </a:buClr>
        <a:buSzPct val="100000"/>
        <a:buFont typeface="Wingdings 2" charset="2"/>
        <a:buChar char=""/>
        <a:defRPr sz="2400">
          <a:solidFill>
            <a:srgbClr val="333333"/>
          </a:solidFill>
          <a:latin typeface="+mn-lt"/>
          <a:ea typeface="ＭＳ Ｐゴシック" charset="-128"/>
        </a:defRPr>
      </a:lvl3pPr>
      <a:lvl4pPr marL="1600200" indent="-228600" algn="l" defTabSz="-13873163" rtl="0" eaLnBrk="0" fontAlgn="base" hangingPunct="0">
        <a:spcBef>
          <a:spcPct val="20000"/>
        </a:spcBef>
        <a:spcAft>
          <a:spcPct val="0"/>
        </a:spcAft>
        <a:buClr>
          <a:schemeClr val="accent2"/>
        </a:buClr>
        <a:buFont typeface="Wingdings 2" charset="2"/>
        <a:buChar char=""/>
        <a:defRPr sz="2200">
          <a:solidFill>
            <a:srgbClr val="333333"/>
          </a:solidFill>
          <a:latin typeface="+mn-lt"/>
          <a:ea typeface="ＭＳ Ｐゴシック" charset="-128"/>
        </a:defRPr>
      </a:lvl4pPr>
      <a:lvl5pPr marL="2057400" indent="-228600" algn="l" defTabSz="-13873163" rtl="0" eaLnBrk="0" fontAlgn="base" hangingPunct="0">
        <a:spcBef>
          <a:spcPct val="20000"/>
        </a:spcBef>
        <a:spcAft>
          <a:spcPct val="0"/>
        </a:spcAft>
        <a:buClr>
          <a:schemeClr val="accent2"/>
        </a:buClr>
        <a:buFont typeface="Wingdings 2" charset="2"/>
        <a:buChar char=""/>
        <a:defRPr sz="2000">
          <a:solidFill>
            <a:srgbClr val="333333"/>
          </a:solidFill>
          <a:latin typeface="+mn-lt"/>
          <a:ea typeface="ＭＳ Ｐゴシック" charset="-128"/>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Content Placeholder 3" descr="Slide01.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2362200"/>
            <a:ext cx="4876800" cy="2184400"/>
          </a:xfrm>
        </p:spPr>
      </p:pic>
      <p:sp>
        <p:nvSpPr>
          <p:cNvPr id="3" name="Title 2"/>
          <p:cNvSpPr>
            <a:spLocks noGrp="1"/>
          </p:cNvSpPr>
          <p:nvPr>
            <p:ph type="title"/>
          </p:nvPr>
        </p:nvSpPr>
        <p:spPr/>
        <p:txBody>
          <a:bodyPr/>
          <a:lstStyle/>
          <a:p>
            <a:pPr algn="ctr" defTabSz="457200" eaLnBrk="1" hangingPunct="1"/>
            <a:r>
              <a:rPr lang="es-ES_tradnl" altLang="es-ES_tradnl" sz="4400" b="0" kern="1200" dirty="0">
                <a:solidFill>
                  <a:schemeClr val="tx1"/>
                </a:solidFill>
                <a:effectLst/>
                <a:latin typeface="Calibri (Títulos)"/>
              </a:rPr>
              <a:t>Tema 3: Procesos</a:t>
            </a:r>
            <a:endParaRPr lang="es-ES" altLang="es-ES_tradnl" sz="4400" b="0" kern="1200" dirty="0">
              <a:solidFill>
                <a:schemeClr val="tx1"/>
              </a:solidFill>
              <a:effectLst/>
              <a:latin typeface="Calibri (Títulos)"/>
            </a:endParaRPr>
          </a:p>
        </p:txBody>
      </p:sp>
      <p:sp>
        <p:nvSpPr>
          <p:cNvPr id="16388" name="TextBox 5"/>
          <p:cNvSpPr txBox="1">
            <a:spLocks noChangeArrowheads="1"/>
          </p:cNvSpPr>
          <p:nvPr/>
        </p:nvSpPr>
        <p:spPr bwMode="auto">
          <a:xfrm>
            <a:off x="1905000" y="4953000"/>
            <a:ext cx="525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800" dirty="0"/>
              <a:t>Grado en Ingeniería Informática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a:t>
            </a:r>
          </a:p>
        </p:txBody>
      </p:sp>
      <p:sp>
        <p:nvSpPr>
          <p:cNvPr id="25603" name="Rectangle 3"/>
          <p:cNvSpPr>
            <a:spLocks noGrp="1"/>
          </p:cNvSpPr>
          <p:nvPr>
            <p:ph type="body" idx="1"/>
          </p:nvPr>
        </p:nvSpPr>
        <p:spPr>
          <a:xfrm>
            <a:off x="755650" y="1295400"/>
            <a:ext cx="7245350" cy="4525963"/>
          </a:xfrm>
          <a:noFill/>
        </p:spPr>
        <p:txBody>
          <a:bodyPr/>
          <a:lstStyle/>
          <a:p>
            <a:r>
              <a:rPr lang="es-ES" altLang="es-ES_tradnl" sz="2800" dirty="0">
                <a:latin typeface="Calibri (Cuerpo)"/>
              </a:rPr>
              <a:t>Su implantación es </a:t>
            </a:r>
            <a:r>
              <a:rPr lang="es-ES" altLang="es-ES_tradnl" sz="2800" b="1" dirty="0">
                <a:latin typeface="Calibri (Cuerpo)"/>
              </a:rPr>
              <a:t>complicada</a:t>
            </a:r>
          </a:p>
          <a:p>
            <a:pPr lvl="1"/>
            <a:r>
              <a:rPr lang="es-ES" altLang="es-ES_tradnl" sz="2300" dirty="0">
                <a:latin typeface="Calibri (Cuerpo)"/>
              </a:rPr>
              <a:t>Confianza de los directivos en la gestión tradicional de la empresa</a:t>
            </a:r>
          </a:p>
          <a:p>
            <a:pPr lvl="1"/>
            <a:r>
              <a:rPr lang="es-ES" altLang="es-ES_tradnl" sz="2300" dirty="0">
                <a:latin typeface="Calibri (Cuerpo)"/>
              </a:rPr>
              <a:t>Complejidad de los procesos que necesitan un uso correcto de las metodologías y tecnologías específicas</a:t>
            </a:r>
          </a:p>
          <a:p>
            <a:pPr lvl="1" algn="just"/>
            <a:r>
              <a:rPr lang="es-ES" altLang="es-ES_tradnl" sz="2300" b="1" dirty="0">
                <a:latin typeface="Calibri (Cuerpo)"/>
              </a:rPr>
              <a:t>Efecto silo</a:t>
            </a:r>
            <a:r>
              <a:rPr lang="es-ES" altLang="es-ES_tradnl" sz="2300" dirty="0">
                <a:latin typeface="Calibri (Cuerpo)"/>
              </a:rPr>
              <a:t>: problemas de comunicación y establecimiento de prioridades que se suelen dar en las empresas al pasar de una organización tradicional o funcional a una gestión por procesos.</a:t>
            </a:r>
          </a:p>
        </p:txBody>
      </p:sp>
    </p:spTree>
    <p:extLst>
      <p:ext uri="{BB962C8B-B14F-4D97-AF65-F5344CB8AC3E}">
        <p14:creationId xmlns:p14="http://schemas.microsoft.com/office/powerpoint/2010/main" val="368083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 (BPM)</a:t>
            </a:r>
          </a:p>
        </p:txBody>
      </p:sp>
      <p:sp>
        <p:nvSpPr>
          <p:cNvPr id="27651" name="Rectangle 3"/>
          <p:cNvSpPr>
            <a:spLocks noGrp="1"/>
          </p:cNvSpPr>
          <p:nvPr>
            <p:ph type="body" idx="1"/>
          </p:nvPr>
        </p:nvSpPr>
        <p:spPr>
          <a:xfrm>
            <a:off x="755650" y="1295400"/>
            <a:ext cx="7245350" cy="4525963"/>
          </a:xfrm>
          <a:noFill/>
        </p:spPr>
        <p:txBody>
          <a:bodyPr/>
          <a:lstStyle/>
          <a:p>
            <a:r>
              <a:rPr lang="es-ES" altLang="es-ES_tradnl" sz="4000" dirty="0">
                <a:latin typeface="Calibri (Cuerpo)"/>
              </a:rPr>
              <a:t>BPM: Business </a:t>
            </a:r>
            <a:r>
              <a:rPr lang="es-ES" altLang="es-ES_tradnl" sz="4000" dirty="0" err="1">
                <a:latin typeface="Calibri (Cuerpo)"/>
              </a:rPr>
              <a:t>Process</a:t>
            </a:r>
            <a:r>
              <a:rPr lang="es-ES" altLang="es-ES_tradnl" sz="4000" dirty="0">
                <a:latin typeface="Calibri (Cuerpo)"/>
              </a:rPr>
              <a:t> Management</a:t>
            </a:r>
          </a:p>
          <a:p>
            <a:pPr lvl="1"/>
            <a:r>
              <a:rPr lang="es-ES" altLang="es-ES_tradnl" sz="3200" dirty="0">
                <a:latin typeface="Calibri (Cuerpo)"/>
              </a:rPr>
              <a:t>Es una metodología que permite definir los procesos de una empresa, y ofrece métodos, herramientas y tecnologías para su automatización.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 (BPM)</a:t>
            </a:r>
          </a:p>
        </p:txBody>
      </p:sp>
      <p:sp>
        <p:nvSpPr>
          <p:cNvPr id="29699" name="Rectangle 3"/>
          <p:cNvSpPr>
            <a:spLocks noGrp="1"/>
          </p:cNvSpPr>
          <p:nvPr>
            <p:ph type="body" idx="1"/>
          </p:nvPr>
        </p:nvSpPr>
        <p:spPr>
          <a:xfrm>
            <a:off x="755650" y="1295400"/>
            <a:ext cx="7245350" cy="4525963"/>
          </a:xfrm>
          <a:noFill/>
        </p:spPr>
        <p:txBody>
          <a:bodyPr/>
          <a:lstStyle/>
          <a:p>
            <a:pPr>
              <a:lnSpc>
                <a:spcPct val="90000"/>
              </a:lnSpc>
            </a:pPr>
            <a:r>
              <a:rPr lang="es-ES" altLang="es-ES_tradnl" sz="3200" dirty="0">
                <a:latin typeface="Calibri (Cuerpo)"/>
              </a:rPr>
              <a:t>Aclaración entre conceptos: </a:t>
            </a:r>
          </a:p>
          <a:p>
            <a:pPr lvl="1">
              <a:lnSpc>
                <a:spcPct val="90000"/>
              </a:lnSpc>
            </a:pPr>
            <a:r>
              <a:rPr lang="es-ES" altLang="es-ES_tradnl" sz="2800" b="1" dirty="0">
                <a:latin typeface="Calibri (Cuerpo)"/>
              </a:rPr>
              <a:t>Tarea</a:t>
            </a:r>
            <a:r>
              <a:rPr lang="es-ES" altLang="es-ES_tradnl" sz="2800" dirty="0">
                <a:latin typeface="Calibri (Cuerpo)"/>
              </a:rPr>
              <a:t>: es una acción que se realiza en una empresa y se responsabiliza un solo empleado</a:t>
            </a:r>
          </a:p>
          <a:p>
            <a:pPr lvl="1">
              <a:lnSpc>
                <a:spcPct val="90000"/>
              </a:lnSpc>
            </a:pPr>
            <a:r>
              <a:rPr lang="es-ES" altLang="es-ES_tradnl" sz="2800" b="1" dirty="0">
                <a:latin typeface="Calibri (Cuerpo)"/>
              </a:rPr>
              <a:t>Actividad</a:t>
            </a:r>
            <a:r>
              <a:rPr lang="es-ES" altLang="es-ES_tradnl" sz="2800" dirty="0">
                <a:latin typeface="Calibri (Cuerpo)"/>
              </a:rPr>
              <a:t>: En una empresa se realizan muchas tareas que se agrupan en actividades</a:t>
            </a:r>
          </a:p>
          <a:p>
            <a:pPr lvl="1">
              <a:lnSpc>
                <a:spcPct val="90000"/>
              </a:lnSpc>
            </a:pPr>
            <a:r>
              <a:rPr lang="es-ES" altLang="es-ES_tradnl" sz="2800" b="1" dirty="0">
                <a:latin typeface="Calibri (Cuerpo)"/>
              </a:rPr>
              <a:t>Proceso</a:t>
            </a:r>
            <a:r>
              <a:rPr lang="es-ES" altLang="es-ES_tradnl" sz="2800" dirty="0">
                <a:latin typeface="Calibri (Cuerpo)"/>
              </a:rPr>
              <a:t>: y después si las actividades tienen en cuenta los flujos de información se pasa a procesos.</a:t>
            </a:r>
          </a:p>
          <a:p>
            <a:pPr lvl="1">
              <a:lnSpc>
                <a:spcPct val="90000"/>
              </a:lnSpc>
            </a:pPr>
            <a:endParaRPr lang="es-ES" altLang="es-ES_tradnl" sz="2800" dirty="0"/>
          </a:p>
          <a:p>
            <a:pPr lvl="1">
              <a:lnSpc>
                <a:spcPct val="90000"/>
              </a:lnSpc>
            </a:pPr>
            <a:endParaRPr lang="es-ES" altLang="es-ES_tradnl" sz="28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 (BPM)</a:t>
            </a:r>
          </a:p>
        </p:txBody>
      </p:sp>
      <p:sp>
        <p:nvSpPr>
          <p:cNvPr id="31747" name="Rectangle 3"/>
          <p:cNvSpPr>
            <a:spLocks noGrp="1"/>
          </p:cNvSpPr>
          <p:nvPr>
            <p:ph type="body" idx="1"/>
          </p:nvPr>
        </p:nvSpPr>
        <p:spPr>
          <a:xfrm>
            <a:off x="755650" y="1295400"/>
            <a:ext cx="7245350" cy="4525963"/>
          </a:xfrm>
          <a:noFill/>
        </p:spPr>
        <p:txBody>
          <a:bodyPr/>
          <a:lstStyle/>
          <a:p>
            <a:r>
              <a:rPr lang="es-ES" altLang="es-ES_tradnl" sz="2800" b="1" dirty="0">
                <a:latin typeface="Calibri (Cuerpo)"/>
              </a:rPr>
              <a:t>Proceso</a:t>
            </a:r>
            <a:r>
              <a:rPr lang="es-ES" altLang="es-ES_tradnl" sz="2800" dirty="0">
                <a:latin typeface="Calibri (Cuerpo)"/>
              </a:rPr>
              <a:t> se pueden dividir en:</a:t>
            </a:r>
          </a:p>
          <a:p>
            <a:pPr lvl="1"/>
            <a:r>
              <a:rPr lang="es-ES" altLang="es-ES_tradnl" sz="2300" b="1" dirty="0">
                <a:latin typeface="Calibri (Cuerpo)"/>
              </a:rPr>
              <a:t>Macroprocesos</a:t>
            </a:r>
            <a:r>
              <a:rPr lang="es-ES" altLang="es-ES_tradnl" sz="2300" dirty="0">
                <a:latin typeface="Calibri (Cuerpo)"/>
              </a:rPr>
              <a:t>: procesos en los que participa más de un área funcional de la empresa</a:t>
            </a:r>
          </a:p>
          <a:p>
            <a:pPr lvl="1"/>
            <a:r>
              <a:rPr lang="es-ES" altLang="es-ES_tradnl" sz="2300" b="1" dirty="0" err="1">
                <a:latin typeface="Calibri (Cuerpo)"/>
              </a:rPr>
              <a:t>Microprocesos</a:t>
            </a:r>
            <a:r>
              <a:rPr lang="es-ES" altLang="es-ES_tradnl" sz="2300" b="1" dirty="0">
                <a:latin typeface="Calibri (Cuerpo)"/>
              </a:rPr>
              <a:t>:</a:t>
            </a:r>
            <a:r>
              <a:rPr lang="es-ES" altLang="es-ES_tradnl" sz="2300" dirty="0">
                <a:latin typeface="Calibri (Cuerpo)"/>
              </a:rPr>
              <a:t> Diferentes subdivisiones que se pueden hacer de un macroproceso</a:t>
            </a:r>
          </a:p>
          <a:p>
            <a:r>
              <a:rPr lang="es-ES" altLang="es-ES_tradnl" sz="2800" b="1" dirty="0">
                <a:latin typeface="Calibri (Cuerpo)"/>
              </a:rPr>
              <a:t>Sistema de valor</a:t>
            </a:r>
            <a:r>
              <a:rPr lang="es-ES" altLang="es-ES_tradnl" sz="2800" dirty="0">
                <a:latin typeface="Calibri (Cuerpo)"/>
              </a:rPr>
              <a:t>: es todo el conjunto de procesos.</a:t>
            </a:r>
          </a:p>
          <a:p>
            <a:pPr lvl="1"/>
            <a:r>
              <a:rPr lang="es-ES" altLang="es-ES_tradnl" sz="2300" dirty="0">
                <a:latin typeface="Calibri (Cuerpo)"/>
              </a:rPr>
              <a:t>Por ejemplo, todos los procesos que posibilitan que a partir de unas materias primas se obtenga un producto terminado.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Gestión por procesos BPM</a:t>
            </a:r>
          </a:p>
        </p:txBody>
      </p:sp>
      <p:sp>
        <p:nvSpPr>
          <p:cNvPr id="39" name="38 Rectángulo"/>
          <p:cNvSpPr/>
          <p:nvPr/>
        </p:nvSpPr>
        <p:spPr>
          <a:xfrm>
            <a:off x="1187624" y="1556792"/>
            <a:ext cx="6912768" cy="47525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39 CuadroTexto"/>
          <p:cNvSpPr txBox="1"/>
          <p:nvPr/>
        </p:nvSpPr>
        <p:spPr>
          <a:xfrm>
            <a:off x="1403648" y="3615407"/>
            <a:ext cx="1080120" cy="369332"/>
          </a:xfrm>
          <a:prstGeom prst="rect">
            <a:avLst/>
          </a:prstGeom>
          <a:noFill/>
        </p:spPr>
        <p:txBody>
          <a:bodyPr wrap="square" rtlCol="0">
            <a:spAutoFit/>
          </a:bodyPr>
          <a:lstStyle/>
          <a:p>
            <a:r>
              <a:rPr lang="es-ES" b="1" dirty="0"/>
              <a:t>Inputs</a:t>
            </a:r>
          </a:p>
        </p:txBody>
      </p:sp>
      <p:sp>
        <p:nvSpPr>
          <p:cNvPr id="41" name="40 CuadroTexto"/>
          <p:cNvSpPr txBox="1"/>
          <p:nvPr/>
        </p:nvSpPr>
        <p:spPr>
          <a:xfrm>
            <a:off x="6732240" y="3615407"/>
            <a:ext cx="1440160" cy="369332"/>
          </a:xfrm>
          <a:prstGeom prst="rect">
            <a:avLst/>
          </a:prstGeom>
          <a:noFill/>
        </p:spPr>
        <p:txBody>
          <a:bodyPr wrap="square" rtlCol="0">
            <a:spAutoFit/>
          </a:bodyPr>
          <a:lstStyle/>
          <a:p>
            <a:r>
              <a:rPr lang="es-ES" b="1" dirty="0"/>
              <a:t>Resultados</a:t>
            </a:r>
          </a:p>
        </p:txBody>
      </p:sp>
      <p:sp>
        <p:nvSpPr>
          <p:cNvPr id="42" name="41 Rectángulo"/>
          <p:cNvSpPr/>
          <p:nvPr/>
        </p:nvSpPr>
        <p:spPr>
          <a:xfrm>
            <a:off x="2555776" y="1988840"/>
            <a:ext cx="4032448" cy="381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42 CuadroTexto"/>
          <p:cNvSpPr txBox="1"/>
          <p:nvPr/>
        </p:nvSpPr>
        <p:spPr>
          <a:xfrm>
            <a:off x="4139952" y="5343599"/>
            <a:ext cx="2448272" cy="461665"/>
          </a:xfrm>
          <a:prstGeom prst="rect">
            <a:avLst/>
          </a:prstGeom>
          <a:noFill/>
        </p:spPr>
        <p:txBody>
          <a:bodyPr wrap="square" rtlCol="0">
            <a:spAutoFit/>
          </a:bodyPr>
          <a:lstStyle/>
          <a:p>
            <a:r>
              <a:rPr lang="es-ES" sz="2400" b="1" dirty="0">
                <a:solidFill>
                  <a:schemeClr val="bg1"/>
                </a:solidFill>
              </a:rPr>
              <a:t>Macroproceso</a:t>
            </a:r>
          </a:p>
        </p:txBody>
      </p:sp>
      <p:sp>
        <p:nvSpPr>
          <p:cNvPr id="44" name="43 Rectángulo"/>
          <p:cNvSpPr/>
          <p:nvPr/>
        </p:nvSpPr>
        <p:spPr>
          <a:xfrm>
            <a:off x="2843808" y="2276872"/>
            <a:ext cx="2160240" cy="10081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err="1"/>
              <a:t>Microproceso</a:t>
            </a:r>
            <a:endParaRPr lang="es-ES" sz="2400" b="1" dirty="0"/>
          </a:p>
        </p:txBody>
      </p:sp>
      <p:sp>
        <p:nvSpPr>
          <p:cNvPr id="46" name="45 Rectángulo"/>
          <p:cNvSpPr/>
          <p:nvPr/>
        </p:nvSpPr>
        <p:spPr>
          <a:xfrm>
            <a:off x="3419872" y="2420888"/>
            <a:ext cx="2295128" cy="10081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err="1"/>
              <a:t>Microproceso</a:t>
            </a:r>
            <a:endParaRPr lang="es-ES" sz="2400" b="1" dirty="0"/>
          </a:p>
        </p:txBody>
      </p:sp>
      <p:sp>
        <p:nvSpPr>
          <p:cNvPr id="48" name="47 Rectángulo"/>
          <p:cNvSpPr/>
          <p:nvPr/>
        </p:nvSpPr>
        <p:spPr>
          <a:xfrm>
            <a:off x="2699792" y="3645024"/>
            <a:ext cx="3816424" cy="15841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p:txBody>
      </p:sp>
      <p:sp>
        <p:nvSpPr>
          <p:cNvPr id="57" name="56 Rectángulo redondeado"/>
          <p:cNvSpPr/>
          <p:nvPr/>
        </p:nvSpPr>
        <p:spPr>
          <a:xfrm>
            <a:off x="2843808" y="40050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59" name="58 Rectángulo redondeado"/>
          <p:cNvSpPr/>
          <p:nvPr/>
        </p:nvSpPr>
        <p:spPr>
          <a:xfrm>
            <a:off x="2996208" y="41574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61" name="60 Rectángulo redondeado"/>
          <p:cNvSpPr/>
          <p:nvPr/>
        </p:nvSpPr>
        <p:spPr>
          <a:xfrm>
            <a:off x="3148608" y="43098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62" name="61 Rectángulo redondeado"/>
          <p:cNvSpPr/>
          <p:nvPr/>
        </p:nvSpPr>
        <p:spPr>
          <a:xfrm>
            <a:off x="3301008" y="44622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63" name="62 Rectángulo redondeado"/>
          <p:cNvSpPr/>
          <p:nvPr/>
        </p:nvSpPr>
        <p:spPr>
          <a:xfrm>
            <a:off x="4932040" y="3933056"/>
            <a:ext cx="1440160" cy="10081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Tarea</a:t>
            </a:r>
          </a:p>
          <a:p>
            <a:pPr algn="ctr"/>
            <a:r>
              <a:rPr lang="es-ES" dirty="0"/>
              <a:t>Tarea</a:t>
            </a:r>
          </a:p>
          <a:p>
            <a:pPr algn="ctr"/>
            <a:r>
              <a:rPr lang="es-ES" dirty="0"/>
              <a:t>Tarea</a:t>
            </a:r>
          </a:p>
        </p:txBody>
      </p:sp>
      <p:sp>
        <p:nvSpPr>
          <p:cNvPr id="64" name="63 CuadroTexto"/>
          <p:cNvSpPr txBox="1"/>
          <p:nvPr/>
        </p:nvSpPr>
        <p:spPr>
          <a:xfrm>
            <a:off x="3419872" y="5847655"/>
            <a:ext cx="4824536" cy="461665"/>
          </a:xfrm>
          <a:prstGeom prst="rect">
            <a:avLst/>
          </a:prstGeom>
          <a:noFill/>
        </p:spPr>
        <p:txBody>
          <a:bodyPr wrap="square" rtlCol="0">
            <a:spAutoFit/>
          </a:bodyPr>
          <a:lstStyle/>
          <a:p>
            <a:r>
              <a:rPr lang="es-ES" sz="2400" b="1" dirty="0"/>
              <a:t>Sistema de valor</a:t>
            </a:r>
          </a:p>
        </p:txBody>
      </p:sp>
      <p:sp>
        <p:nvSpPr>
          <p:cNvPr id="65" name="64 Flecha derecha"/>
          <p:cNvSpPr/>
          <p:nvPr/>
        </p:nvSpPr>
        <p:spPr>
          <a:xfrm>
            <a:off x="1475656" y="4077072"/>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65 Flecha derecha"/>
          <p:cNvSpPr/>
          <p:nvPr/>
        </p:nvSpPr>
        <p:spPr>
          <a:xfrm>
            <a:off x="6948264" y="4077072"/>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66 CuadroTexto"/>
          <p:cNvSpPr txBox="1"/>
          <p:nvPr/>
        </p:nvSpPr>
        <p:spPr>
          <a:xfrm>
            <a:off x="0" y="3501008"/>
            <a:ext cx="1115616" cy="646331"/>
          </a:xfrm>
          <a:prstGeom prst="rect">
            <a:avLst/>
          </a:prstGeom>
          <a:noFill/>
        </p:spPr>
        <p:txBody>
          <a:bodyPr wrap="square" rtlCol="0">
            <a:spAutoFit/>
          </a:bodyPr>
          <a:lstStyle/>
          <a:p>
            <a:r>
              <a:rPr lang="es-ES" b="1" dirty="0"/>
              <a:t>Materias primas</a:t>
            </a:r>
          </a:p>
        </p:txBody>
      </p:sp>
      <p:sp>
        <p:nvSpPr>
          <p:cNvPr id="68" name="67 CuadroTexto"/>
          <p:cNvSpPr txBox="1"/>
          <p:nvPr/>
        </p:nvSpPr>
        <p:spPr>
          <a:xfrm>
            <a:off x="8208912" y="3653408"/>
            <a:ext cx="1115616" cy="369332"/>
          </a:xfrm>
          <a:prstGeom prst="rect">
            <a:avLst/>
          </a:prstGeom>
          <a:noFill/>
        </p:spPr>
        <p:txBody>
          <a:bodyPr wrap="square" rtlCol="0">
            <a:spAutoFit/>
          </a:bodyPr>
          <a:lstStyle/>
          <a:p>
            <a:r>
              <a:rPr lang="es-ES" b="1" dirty="0"/>
              <a:t>Cliente</a:t>
            </a:r>
          </a:p>
        </p:txBody>
      </p:sp>
    </p:spTree>
    <p:extLst>
      <p:ext uri="{BB962C8B-B14F-4D97-AF65-F5344CB8AC3E}">
        <p14:creationId xmlns:p14="http://schemas.microsoft.com/office/powerpoint/2010/main" val="25232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Ejemplo de proceso</a:t>
            </a:r>
          </a:p>
        </p:txBody>
      </p:sp>
      <p:sp>
        <p:nvSpPr>
          <p:cNvPr id="19" name="Rectangle 3"/>
          <p:cNvSpPr txBox="1">
            <a:spLocks/>
          </p:cNvSpPr>
          <p:nvPr/>
        </p:nvSpPr>
        <p:spPr>
          <a:xfrm>
            <a:off x="533400" y="1447800"/>
            <a:ext cx="7992888" cy="4525962"/>
          </a:xfrm>
          <a:prstGeom prst="rect">
            <a:avLst/>
          </a:prstGeom>
          <a:noFill/>
        </p:spPr>
        <p:txBody>
          <a:bodyPr vert="horz" lIns="91440" tIns="45720" rIns="91440" bIns="45720" rtlCol="0">
            <a:normAutofit/>
          </a:bodyPr>
          <a:lstStyle/>
          <a:p>
            <a:pPr marL="342900" lvl="0" indent="-342900" fontAlgn="auto">
              <a:spcBef>
                <a:spcPct val="20000"/>
              </a:spcBef>
              <a:spcAft>
                <a:spcPts val="0"/>
              </a:spcAft>
              <a:buFont typeface="Arial" pitchFamily="34" charset="0"/>
              <a:buChar char="•"/>
              <a:defRPr/>
            </a:pPr>
            <a:r>
              <a:rPr lang="es-ES" altLang="es-ES_tradnl" sz="2800" dirty="0">
                <a:latin typeface="Calibri (Cuerpo)"/>
                <a:ea typeface="+mn-ea"/>
              </a:rPr>
              <a:t>M</a:t>
            </a:r>
            <a:r>
              <a:rPr kumimoji="0" lang="es-ES" altLang="es-ES_tradnl" sz="2800" b="0" i="0" u="none" strike="noStrike" kern="1200" cap="none" spc="0" normalizeH="0" noProof="0" dirty="0">
                <a:ln>
                  <a:noFill/>
                </a:ln>
                <a:solidFill>
                  <a:schemeClr val="tx1"/>
                </a:solidFill>
                <a:effectLst/>
                <a:uLnTx/>
                <a:uFillTx/>
                <a:latin typeface="Calibri (Cuerpo)"/>
                <a:ea typeface="+mn-ea"/>
              </a:rPr>
              <a:t>i lavadora no </a:t>
            </a:r>
            <a:r>
              <a:rPr lang="es-ES" altLang="es-ES_tradnl" sz="2800" dirty="0">
                <a:latin typeface="Calibri (Cuerpo)"/>
                <a:ea typeface="+mn-ea"/>
              </a:rPr>
              <a:t>funciona (Resolución de avería)</a:t>
            </a:r>
            <a:endParaRPr kumimoji="0" lang="es-ES" altLang="es-ES_tradnl" sz="2800" b="0" i="0" u="none" strike="noStrike" kern="1200" cap="none" spc="0" normalizeH="0" baseline="0" noProof="0" dirty="0">
              <a:ln>
                <a:noFill/>
              </a:ln>
              <a:solidFill>
                <a:schemeClr val="tx1"/>
              </a:solidFill>
              <a:effectLst/>
              <a:uLnTx/>
              <a:uFillTx/>
              <a:latin typeface="Calibri (Cuerpo)"/>
              <a:ea typeface="+mn-ea"/>
            </a:endParaRPr>
          </a:p>
        </p:txBody>
      </p:sp>
      <p:sp>
        <p:nvSpPr>
          <p:cNvPr id="20" name="19 Elipse"/>
          <p:cNvSpPr/>
          <p:nvPr/>
        </p:nvSpPr>
        <p:spPr>
          <a:xfrm>
            <a:off x="467544" y="2420888"/>
            <a:ext cx="144016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Cliente</a:t>
            </a:r>
          </a:p>
        </p:txBody>
      </p:sp>
      <p:sp>
        <p:nvSpPr>
          <p:cNvPr id="21" name="20 Elipse"/>
          <p:cNvSpPr/>
          <p:nvPr/>
        </p:nvSpPr>
        <p:spPr>
          <a:xfrm>
            <a:off x="2667000" y="2348880"/>
            <a:ext cx="1752600"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Servicio Envío</a:t>
            </a:r>
          </a:p>
        </p:txBody>
      </p:sp>
      <p:sp>
        <p:nvSpPr>
          <p:cNvPr id="25" name="24 Elipse"/>
          <p:cNvSpPr/>
          <p:nvPr/>
        </p:nvSpPr>
        <p:spPr>
          <a:xfrm>
            <a:off x="1619672" y="4005064"/>
            <a:ext cx="144016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Call</a:t>
            </a:r>
            <a:r>
              <a:rPr lang="es-ES" b="1" dirty="0"/>
              <a:t> Center</a:t>
            </a:r>
          </a:p>
        </p:txBody>
      </p:sp>
      <p:cxnSp>
        <p:nvCxnSpPr>
          <p:cNvPr id="26" name="25 Conector recto de flecha"/>
          <p:cNvCxnSpPr/>
          <p:nvPr/>
        </p:nvCxnSpPr>
        <p:spPr>
          <a:xfrm>
            <a:off x="1331640" y="3501008"/>
            <a:ext cx="64807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2843808" y="3429000"/>
            <a:ext cx="43204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Elipse"/>
          <p:cNvSpPr/>
          <p:nvPr/>
        </p:nvSpPr>
        <p:spPr>
          <a:xfrm>
            <a:off x="3923854" y="4077072"/>
            <a:ext cx="156254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Técnico</a:t>
            </a:r>
          </a:p>
        </p:txBody>
      </p:sp>
      <p:cxnSp>
        <p:nvCxnSpPr>
          <p:cNvPr id="33" name="32 Conector recto de flecha"/>
          <p:cNvCxnSpPr/>
          <p:nvPr/>
        </p:nvCxnSpPr>
        <p:spPr>
          <a:xfrm>
            <a:off x="3923928" y="3429000"/>
            <a:ext cx="64807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33 Elipse"/>
          <p:cNvSpPr/>
          <p:nvPr/>
        </p:nvSpPr>
        <p:spPr>
          <a:xfrm>
            <a:off x="5364088" y="2348880"/>
            <a:ext cx="1688232"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Tienda repuestos</a:t>
            </a:r>
          </a:p>
        </p:txBody>
      </p:sp>
      <p:sp>
        <p:nvSpPr>
          <p:cNvPr id="35" name="34 Elipse"/>
          <p:cNvSpPr/>
          <p:nvPr/>
        </p:nvSpPr>
        <p:spPr>
          <a:xfrm>
            <a:off x="6444208" y="4149080"/>
            <a:ext cx="165618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Garantía</a:t>
            </a:r>
          </a:p>
        </p:txBody>
      </p:sp>
      <p:sp>
        <p:nvSpPr>
          <p:cNvPr id="36" name="35 Elipse"/>
          <p:cNvSpPr/>
          <p:nvPr/>
        </p:nvSpPr>
        <p:spPr>
          <a:xfrm>
            <a:off x="7543800" y="2348880"/>
            <a:ext cx="1452736"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Cliente</a:t>
            </a:r>
          </a:p>
        </p:txBody>
      </p:sp>
      <p:cxnSp>
        <p:nvCxnSpPr>
          <p:cNvPr id="37" name="36 Conector recto de flecha"/>
          <p:cNvCxnSpPr/>
          <p:nvPr/>
        </p:nvCxnSpPr>
        <p:spPr>
          <a:xfrm flipV="1">
            <a:off x="5292080" y="3429000"/>
            <a:ext cx="43204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6444208" y="3429000"/>
            <a:ext cx="64807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flipV="1">
            <a:off x="7668344" y="3429000"/>
            <a:ext cx="43204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Flecha derecha"/>
          <p:cNvSpPr/>
          <p:nvPr/>
        </p:nvSpPr>
        <p:spPr>
          <a:xfrm>
            <a:off x="467544" y="5229200"/>
            <a:ext cx="7992888"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Control de calidad</a:t>
            </a:r>
          </a:p>
        </p:txBody>
      </p:sp>
    </p:spTree>
    <p:extLst>
      <p:ext uri="{BB962C8B-B14F-4D97-AF65-F5344CB8AC3E}">
        <p14:creationId xmlns:p14="http://schemas.microsoft.com/office/powerpoint/2010/main" val="212195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Objetivos y ventajas de BPM</a:t>
            </a:r>
          </a:p>
        </p:txBody>
      </p:sp>
      <p:sp>
        <p:nvSpPr>
          <p:cNvPr id="39939" name="Rectangle 3"/>
          <p:cNvSpPr>
            <a:spLocks noGrp="1"/>
          </p:cNvSpPr>
          <p:nvPr>
            <p:ph type="body" idx="1"/>
          </p:nvPr>
        </p:nvSpPr>
        <p:spPr>
          <a:xfrm>
            <a:off x="755650" y="1570038"/>
            <a:ext cx="7245350" cy="4525962"/>
          </a:xfrm>
          <a:noFill/>
        </p:spPr>
        <p:txBody>
          <a:bodyPr/>
          <a:lstStyle/>
          <a:p>
            <a:r>
              <a:rPr lang="es-ES" altLang="es-ES_tradnl" sz="2800" dirty="0">
                <a:latin typeface="Calibri (Cuerpo)"/>
              </a:rPr>
              <a:t>Objetivo principal</a:t>
            </a:r>
          </a:p>
          <a:p>
            <a:pPr lvl="1"/>
            <a:r>
              <a:rPr lang="es-ES" altLang="es-ES_tradnl" sz="2300" dirty="0">
                <a:latin typeface="Calibri (Cuerpo)"/>
              </a:rPr>
              <a:t>Determinar el flujo de información que unen las actividades para realizar una gestión integrada</a:t>
            </a:r>
          </a:p>
          <a:p>
            <a:r>
              <a:rPr lang="es-ES" altLang="es-ES_tradnl" sz="2800" dirty="0">
                <a:latin typeface="Calibri (Cuerpo)"/>
              </a:rPr>
              <a:t>Otros objetivos</a:t>
            </a:r>
          </a:p>
          <a:p>
            <a:pPr lvl="1"/>
            <a:r>
              <a:rPr lang="es-ES" altLang="es-ES_tradnl" sz="2300" dirty="0">
                <a:latin typeface="Calibri (Cuerpo)"/>
              </a:rPr>
              <a:t>Comprender cómo las entradas se transforman en salidas y cómo la información une a las diferentes actividades</a:t>
            </a:r>
          </a:p>
          <a:p>
            <a:pPr lvl="1"/>
            <a:r>
              <a:rPr lang="es-ES" altLang="es-ES_tradnl" sz="2300" dirty="0">
                <a:latin typeface="Calibri (Cuerpo)"/>
              </a:rPr>
              <a:t>Obtener una orientación del negocio hacia el cliente y sus necesidades</a:t>
            </a:r>
          </a:p>
          <a:p>
            <a:pPr lvl="1"/>
            <a:r>
              <a:rPr lang="es-ES" altLang="es-ES_tradnl" sz="2300" dirty="0">
                <a:latin typeface="Calibri (Cuerpo)"/>
              </a:rPr>
              <a:t>Visión sistemática del negocio</a:t>
            </a:r>
          </a:p>
          <a:p>
            <a:pPr lvl="1"/>
            <a:endParaRPr lang="es-ES" altLang="es-ES_tradnl" sz="23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400" b="0" dirty="0">
                <a:effectLst/>
                <a:latin typeface="Calibri (Títulos)"/>
              </a:rPr>
              <a:t>Objetivos y ventajas de BPM</a:t>
            </a:r>
            <a:endParaRPr lang="es-ES" altLang="es-ES_tradnl" sz="3600" b="0" dirty="0">
              <a:effectLst/>
              <a:latin typeface="Calibri (Títulos)"/>
            </a:endParaRPr>
          </a:p>
        </p:txBody>
      </p:sp>
      <p:sp>
        <p:nvSpPr>
          <p:cNvPr id="41987" name="Rectangle 3"/>
          <p:cNvSpPr>
            <a:spLocks noGrp="1"/>
          </p:cNvSpPr>
          <p:nvPr>
            <p:ph type="body" idx="1"/>
          </p:nvPr>
        </p:nvSpPr>
        <p:spPr>
          <a:xfrm>
            <a:off x="755650" y="1570038"/>
            <a:ext cx="7245350" cy="4525962"/>
          </a:xfrm>
          <a:noFill/>
        </p:spPr>
        <p:txBody>
          <a:bodyPr/>
          <a:lstStyle/>
          <a:p>
            <a:r>
              <a:rPr lang="es-ES" altLang="es-ES_tradnl" sz="2800" dirty="0">
                <a:latin typeface="Calibri (Cuerpo)"/>
              </a:rPr>
              <a:t>Ventajas:</a:t>
            </a:r>
          </a:p>
          <a:p>
            <a:pPr lvl="1"/>
            <a:r>
              <a:rPr lang="es-ES" altLang="es-ES_tradnl" sz="2400" dirty="0">
                <a:latin typeface="Calibri (Cuerpo)"/>
              </a:rPr>
              <a:t>Eliminar actividades sin valor añadido</a:t>
            </a:r>
          </a:p>
          <a:p>
            <a:pPr lvl="1"/>
            <a:r>
              <a:rPr lang="es-ES" altLang="es-ES_tradnl" sz="2400" dirty="0">
                <a:latin typeface="Calibri (Cuerpo)"/>
              </a:rPr>
              <a:t>Reducir los costes</a:t>
            </a:r>
          </a:p>
          <a:p>
            <a:pPr lvl="1"/>
            <a:r>
              <a:rPr lang="es-ES" altLang="es-ES_tradnl" sz="2400" dirty="0">
                <a:latin typeface="Calibri (Cuerpo)"/>
              </a:rPr>
              <a:t>Acortar los términos de entrega</a:t>
            </a:r>
          </a:p>
          <a:p>
            <a:pPr lvl="1"/>
            <a:r>
              <a:rPr lang="es-ES" altLang="es-ES_tradnl" sz="2400" dirty="0">
                <a:latin typeface="Calibri (Cuerpo)"/>
              </a:rPr>
              <a:t>Mejorar la calidad</a:t>
            </a:r>
          </a:p>
          <a:p>
            <a:pPr lvl="1"/>
            <a:r>
              <a:rPr lang="es-ES" altLang="es-ES_tradnl" sz="2400" dirty="0">
                <a:latin typeface="Calibri (Cuerpo)"/>
              </a:rPr>
              <a:t>Implantación de actividades con un valor añadido a bajo coste, como por ejemplo la información</a:t>
            </a:r>
          </a:p>
          <a:p>
            <a:pPr lvl="1"/>
            <a:endParaRPr lang="es-ES" altLang="es-ES_tradnl"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xmlns="" id="{91ADB82B-307F-4B19-A3E2-AE67479ECAC6}"/>
              </a:ext>
            </a:extLst>
          </p:cNvPr>
          <p:cNvSpPr txBox="1">
            <a:spLocks/>
          </p:cNvSpPr>
          <p:nvPr/>
        </p:nvSpPr>
        <p:spPr bwMode="auto">
          <a:xfrm>
            <a:off x="684213" y="260350"/>
            <a:ext cx="8229600" cy="1143000"/>
          </a:xfrm>
          <a:prstGeom prst="rect">
            <a:avLst/>
          </a:prstGeom>
        </p:spPr>
        <p:txBody>
          <a:bodyPr vert="horz" wrap="square" lIns="91440" tIns="45720" rIns="91440" bIns="45720" numCol="1" anchor="ctr" anchorCtr="0" compatLnSpc="1">
            <a:prstTxWarp prst="textNoShape">
              <a:avLst/>
            </a:prstTxWarp>
            <a:normAutofit/>
          </a:bodyPr>
          <a:lst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a:lstStyle>
          <a:p>
            <a:pPr algn="ctr" eaLnBrk="1" hangingPunct="1"/>
            <a:r>
              <a:rPr lang="es-ES" altLang="es-ES_tradnl" sz="4000" b="0" kern="0" dirty="0">
                <a:effectLst/>
                <a:latin typeface="Calibri (Títulos)"/>
              </a:rPr>
              <a:t>Implantación de BPM</a:t>
            </a:r>
          </a:p>
        </p:txBody>
      </p:sp>
      <p:graphicFrame>
        <p:nvGraphicFramePr>
          <p:cNvPr id="4" name="Diagrama 3">
            <a:extLst>
              <a:ext uri="{FF2B5EF4-FFF2-40B4-BE49-F238E27FC236}">
                <a16:creationId xmlns:a16="http://schemas.microsoft.com/office/drawing/2014/main" xmlns="" id="{FC83687D-BE11-4B8F-A452-86732700AB10}"/>
              </a:ext>
            </a:extLst>
          </p:cNvPr>
          <p:cNvGraphicFramePr/>
          <p:nvPr>
            <p:extLst>
              <p:ext uri="{D42A27DB-BD31-4B8C-83A1-F6EECF244321}">
                <p14:modId xmlns:p14="http://schemas.microsoft.com/office/powerpoint/2010/main" val="1855434287"/>
              </p:ext>
            </p:extLst>
          </p:nvPr>
        </p:nvGraphicFramePr>
        <p:xfrm>
          <a:off x="1066800" y="1371600"/>
          <a:ext cx="6935788"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152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Implantación de BPM</a:t>
            </a:r>
          </a:p>
        </p:txBody>
      </p:sp>
      <p:sp>
        <p:nvSpPr>
          <p:cNvPr id="44035" name="Rectangle 3"/>
          <p:cNvSpPr>
            <a:spLocks noGrp="1"/>
          </p:cNvSpPr>
          <p:nvPr>
            <p:ph type="body" idx="4294967295"/>
          </p:nvPr>
        </p:nvSpPr>
        <p:spPr>
          <a:xfrm>
            <a:off x="533400" y="1570038"/>
            <a:ext cx="7245350" cy="4525962"/>
          </a:xfrm>
          <a:noFill/>
        </p:spPr>
        <p:txBody>
          <a:bodyPr/>
          <a:lstStyle/>
          <a:p>
            <a:r>
              <a:rPr lang="es-ES" altLang="es-ES_tradnl" sz="2900" dirty="0">
                <a:latin typeface="Calibri (Cuerpo)"/>
              </a:rPr>
              <a:t>1</a:t>
            </a:r>
            <a:r>
              <a:rPr lang="es-ES" altLang="es-ES_tradnl" sz="2900" baseline="30000" dirty="0">
                <a:latin typeface="Calibri (Cuerpo)"/>
              </a:rPr>
              <a:t>er</a:t>
            </a:r>
            <a:r>
              <a:rPr lang="es-ES" altLang="es-ES_tradnl" sz="2900" dirty="0">
                <a:latin typeface="Calibri (Cuerpo)"/>
              </a:rPr>
              <a:t> paso: Identificación de procesos</a:t>
            </a:r>
          </a:p>
          <a:p>
            <a:pPr lvl="1"/>
            <a:r>
              <a:rPr lang="es-ES" altLang="es-ES_tradnl" sz="2400" dirty="0">
                <a:latin typeface="Calibri (Cuerpo)"/>
              </a:rPr>
              <a:t>Hay que fijarse en las actividades principales para el buen funcionamiento de la empresa:</a:t>
            </a:r>
          </a:p>
          <a:p>
            <a:pPr lvl="2"/>
            <a:r>
              <a:rPr lang="es-ES" altLang="es-ES_tradnl" sz="2200" dirty="0">
                <a:latin typeface="Calibri (Cuerpo)"/>
              </a:rPr>
              <a:t>La entrega del producto o servicio al cliente</a:t>
            </a:r>
          </a:p>
          <a:p>
            <a:pPr lvl="2"/>
            <a:r>
              <a:rPr lang="es-ES" altLang="es-ES_tradnl" sz="2200" dirty="0">
                <a:latin typeface="Calibri (Cuerpo)"/>
              </a:rPr>
              <a:t>Los objetivos estratégicos</a:t>
            </a:r>
          </a:p>
          <a:p>
            <a:pPr lvl="2"/>
            <a:r>
              <a:rPr lang="es-ES" altLang="es-ES_tradnl" sz="2200" dirty="0">
                <a:latin typeface="Calibri (Cuerpo)"/>
              </a:rPr>
              <a:t>La producción del producto</a:t>
            </a:r>
          </a:p>
          <a:p>
            <a:pPr lvl="2"/>
            <a:r>
              <a:rPr lang="es-ES" altLang="es-ES_tradnl" sz="2200" dirty="0">
                <a:latin typeface="Calibri (Cuerpo)"/>
              </a:rPr>
              <a:t>La cadena de valor de la empresa</a:t>
            </a:r>
          </a:p>
          <a:p>
            <a:pPr lvl="2"/>
            <a:r>
              <a:rPr lang="es-ES" altLang="es-ES_tradnl" sz="2200" dirty="0">
                <a:latin typeface="Calibri (Cuerpo)"/>
              </a:rPr>
              <a:t>Consecución de ventajas competitivas</a:t>
            </a:r>
          </a:p>
          <a:p>
            <a:pPr lvl="1"/>
            <a:r>
              <a:rPr lang="es-ES" altLang="es-ES_tradnl" sz="2400" dirty="0">
                <a:latin typeface="Calibri (Cuerpo)"/>
              </a:rPr>
              <a:t>¿Cuántos procesos debe tener una empresa?</a:t>
            </a:r>
            <a:r>
              <a:rPr lang="es-ES" altLang="es-ES_tradnl" sz="2400" dirty="0"/>
              <a:t> </a:t>
            </a:r>
          </a:p>
        </p:txBody>
      </p:sp>
      <p:sp>
        <p:nvSpPr>
          <p:cNvPr id="41988" name="Text Box 4"/>
          <p:cNvSpPr txBox="1">
            <a:spLocks noChangeArrowheads="1"/>
          </p:cNvSpPr>
          <p:nvPr/>
        </p:nvSpPr>
        <p:spPr bwMode="auto">
          <a:xfrm>
            <a:off x="7086600" y="4953000"/>
            <a:ext cx="198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s-ES" altLang="es-ES_tradnl" sz="1800" dirty="0">
                <a:solidFill>
                  <a:schemeClr val="hlink"/>
                </a:solidFill>
                <a:latin typeface="Calibri (Cuerpo)"/>
              </a:rPr>
              <a:t>No más de 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b="0" dirty="0">
                <a:effectLst/>
                <a:latin typeface="Calibri (Títulos)"/>
              </a:rPr>
              <a:t>Índice</a:t>
            </a:r>
          </a:p>
        </p:txBody>
      </p:sp>
      <p:sp>
        <p:nvSpPr>
          <p:cNvPr id="17411" name="Rectangle 3"/>
          <p:cNvSpPr>
            <a:spLocks noGrp="1"/>
          </p:cNvSpPr>
          <p:nvPr>
            <p:ph type="body" idx="1"/>
          </p:nvPr>
        </p:nvSpPr>
        <p:spPr>
          <a:xfrm>
            <a:off x="755650" y="1557338"/>
            <a:ext cx="7016750" cy="4525962"/>
          </a:xfrm>
          <a:noFill/>
        </p:spPr>
        <p:txBody>
          <a:bodyPr/>
          <a:lstStyle/>
          <a:p>
            <a:endParaRPr lang="es-ES" altLang="es-ES_tradnl" sz="2800" dirty="0"/>
          </a:p>
          <a:p>
            <a:r>
              <a:rPr lang="es-ES" altLang="es-ES_tradnl" sz="3000" dirty="0">
                <a:latin typeface="Calibri (Cuerpo)"/>
              </a:rPr>
              <a:t>Gestión por procesos vs funcional</a:t>
            </a:r>
          </a:p>
          <a:p>
            <a:r>
              <a:rPr lang="es-ES" altLang="es-ES_tradnl" sz="3000" dirty="0">
                <a:latin typeface="Calibri (Cuerpo)"/>
              </a:rPr>
              <a:t>Gestión por procesos (BPM)</a:t>
            </a:r>
          </a:p>
          <a:p>
            <a:r>
              <a:rPr lang="es-ES" altLang="es-ES_tradnl" sz="3000" dirty="0">
                <a:latin typeface="Calibri (Cuerpo)"/>
              </a:rPr>
              <a:t>Objetivos y ventajas de la gestión por procesos</a:t>
            </a:r>
          </a:p>
          <a:p>
            <a:r>
              <a:rPr lang="es-ES" altLang="es-ES_tradnl" sz="3000" dirty="0">
                <a:latin typeface="Calibri (Cuerpo)"/>
              </a:rPr>
              <a:t>Implantación de la gestión por procesos</a:t>
            </a:r>
          </a:p>
          <a:p>
            <a:r>
              <a:rPr lang="es-ES" altLang="es-ES_tradnl" sz="3000" dirty="0">
                <a:latin typeface="Calibri (Cuerpo)"/>
              </a:rPr>
              <a:t>Mejora de procesos</a:t>
            </a:r>
          </a:p>
          <a:p>
            <a:r>
              <a:rPr lang="es-ES" altLang="es-ES_tradnl" sz="3000" dirty="0">
                <a:latin typeface="Calibri (Cuerpo)"/>
              </a:rPr>
              <a:t>Modelado de procesos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b="0" dirty="0">
                <a:effectLst/>
                <a:latin typeface="Calibri (Títulos)"/>
              </a:rPr>
              <a:t>Implantación de BPM</a:t>
            </a:r>
          </a:p>
        </p:txBody>
      </p:sp>
      <p:sp>
        <p:nvSpPr>
          <p:cNvPr id="46083" name="Rectangle 3"/>
          <p:cNvSpPr>
            <a:spLocks noGrp="1"/>
          </p:cNvSpPr>
          <p:nvPr>
            <p:ph type="body" idx="4294967295"/>
          </p:nvPr>
        </p:nvSpPr>
        <p:spPr>
          <a:xfrm>
            <a:off x="755650" y="1570038"/>
            <a:ext cx="7245350" cy="4525962"/>
          </a:xfrm>
          <a:noFill/>
        </p:spPr>
        <p:txBody>
          <a:bodyPr/>
          <a:lstStyle/>
          <a:p>
            <a:r>
              <a:rPr lang="es-ES" altLang="es-ES_tradnl" sz="2900" dirty="0">
                <a:latin typeface="Calibri (Cuerpo)"/>
              </a:rPr>
              <a:t>2º paso: Priorizar los procesos</a:t>
            </a:r>
          </a:p>
          <a:p>
            <a:pPr lvl="1"/>
            <a:r>
              <a:rPr lang="es-ES" altLang="es-ES_tradnl" sz="2400" dirty="0">
                <a:latin typeface="Calibri (Cuerpo)"/>
              </a:rPr>
              <a:t>En función </a:t>
            </a:r>
          </a:p>
          <a:p>
            <a:pPr lvl="2"/>
            <a:r>
              <a:rPr lang="es-ES" altLang="es-ES_tradnl" sz="2200" dirty="0">
                <a:latin typeface="Calibri (Cuerpo)"/>
              </a:rPr>
              <a:t>de su dificultad </a:t>
            </a:r>
          </a:p>
          <a:p>
            <a:pPr lvl="2"/>
            <a:r>
              <a:rPr lang="es-ES" altLang="es-ES_tradnl" sz="2200" dirty="0">
                <a:latin typeface="Calibri (Cuerpo)"/>
              </a:rPr>
              <a:t>contribución de los objetivos estratégicos</a:t>
            </a:r>
          </a:p>
          <a:p>
            <a:pPr lvl="1"/>
            <a:r>
              <a:rPr lang="es-ES" altLang="es-ES_tradnl" sz="2400" dirty="0">
                <a:latin typeface="Calibri (Cuerpo)"/>
              </a:rPr>
              <a:t>Primero se abordan los procesos más difíciles y así tendrá un efecto beneficioso para la empresa</a:t>
            </a:r>
          </a:p>
          <a:p>
            <a:pPr lvl="1"/>
            <a:endParaRPr lang="es-ES" altLang="es-ES_tradnl"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Implantación de BPM</a:t>
            </a:r>
          </a:p>
        </p:txBody>
      </p:sp>
      <p:sp>
        <p:nvSpPr>
          <p:cNvPr id="48131" name="Rectangle 3"/>
          <p:cNvSpPr>
            <a:spLocks noGrp="1"/>
          </p:cNvSpPr>
          <p:nvPr>
            <p:ph type="body" idx="4294967295"/>
          </p:nvPr>
        </p:nvSpPr>
        <p:spPr>
          <a:xfrm>
            <a:off x="755650" y="1570038"/>
            <a:ext cx="7245350" cy="4525962"/>
          </a:xfrm>
          <a:noFill/>
        </p:spPr>
        <p:txBody>
          <a:bodyPr/>
          <a:lstStyle/>
          <a:p>
            <a:r>
              <a:rPr lang="es-ES" altLang="es-ES_tradnl" sz="2900" dirty="0">
                <a:latin typeface="Calibri (Cuerpo)"/>
              </a:rPr>
              <a:t>3</a:t>
            </a:r>
            <a:r>
              <a:rPr lang="es-ES" altLang="es-ES_tradnl" sz="2900" baseline="30000" dirty="0">
                <a:latin typeface="Calibri (Cuerpo)"/>
              </a:rPr>
              <a:t>er</a:t>
            </a:r>
            <a:r>
              <a:rPr lang="es-ES" altLang="es-ES_tradnl" sz="2900" dirty="0">
                <a:latin typeface="Calibri (Cuerpo)"/>
              </a:rPr>
              <a:t> paso: Comprensión de los procesos</a:t>
            </a:r>
          </a:p>
          <a:p>
            <a:pPr lvl="1"/>
            <a:r>
              <a:rPr lang="es-ES" altLang="es-ES_tradnl" sz="2400" dirty="0">
                <a:latin typeface="Calibri (Cuerpo)"/>
              </a:rPr>
              <a:t>Conocer cuál es su propósito</a:t>
            </a:r>
          </a:p>
          <a:p>
            <a:pPr lvl="1"/>
            <a:r>
              <a:rPr lang="es-ES" altLang="es-ES_tradnl" sz="2400" dirty="0">
                <a:latin typeface="Calibri (Cuerpo)"/>
              </a:rPr>
              <a:t>Realizar una descripción básica</a:t>
            </a:r>
          </a:p>
          <a:p>
            <a:pPr lvl="1"/>
            <a:r>
              <a:rPr lang="es-ES" altLang="es-ES_tradnl" sz="2400" dirty="0">
                <a:latin typeface="Calibri (Cuerpo)"/>
              </a:rPr>
              <a:t>Conocer su rendimiento</a:t>
            </a:r>
          </a:p>
          <a:p>
            <a:pPr lvl="1"/>
            <a:r>
              <a:rPr lang="es-ES" altLang="es-ES_tradnl" sz="2400" dirty="0">
                <a:latin typeface="Calibri (Cuerpo)"/>
              </a:rPr>
              <a:t>Conocer los elementos básicos de los procesos</a:t>
            </a:r>
          </a:p>
          <a:p>
            <a:pPr lvl="2"/>
            <a:r>
              <a:rPr lang="es-ES" altLang="es-ES_tradnl" sz="2200" dirty="0">
                <a:latin typeface="Calibri (Cuerpo)"/>
              </a:rPr>
              <a:t>Inputs (entradas)</a:t>
            </a:r>
          </a:p>
          <a:p>
            <a:pPr lvl="2"/>
            <a:r>
              <a:rPr lang="es-ES" altLang="es-ES_tradnl" sz="2200" dirty="0">
                <a:latin typeface="Calibri (Cuerpo)"/>
              </a:rPr>
              <a:t>Outputs (salidas)</a:t>
            </a:r>
          </a:p>
          <a:p>
            <a:pPr lvl="2"/>
            <a:r>
              <a:rPr lang="es-ES" altLang="es-ES_tradnl" sz="2200" dirty="0">
                <a:latin typeface="Calibri (Cuerpo)"/>
              </a:rPr>
              <a:t>Recursos (materiales, mano de obra, máquinas, métodos y medios)</a:t>
            </a:r>
          </a:p>
          <a:p>
            <a:pPr lvl="2"/>
            <a:r>
              <a:rPr lang="es-ES" altLang="es-ES_tradnl" sz="2200" dirty="0">
                <a:latin typeface="Calibri (Cuerpo)"/>
              </a:rPr>
              <a:t>Sistemas de control</a:t>
            </a:r>
          </a:p>
          <a:p>
            <a:pPr lvl="2"/>
            <a:endParaRPr lang="es-ES" altLang="es-ES_tradnl"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Implantación de BPM</a:t>
            </a:r>
          </a:p>
        </p:txBody>
      </p:sp>
      <p:sp>
        <p:nvSpPr>
          <p:cNvPr id="50179" name="Rectangle 3"/>
          <p:cNvSpPr>
            <a:spLocks noGrp="1"/>
          </p:cNvSpPr>
          <p:nvPr>
            <p:ph type="body" idx="4294967295"/>
          </p:nvPr>
        </p:nvSpPr>
        <p:spPr>
          <a:xfrm>
            <a:off x="755650" y="1570038"/>
            <a:ext cx="7245350" cy="4525962"/>
          </a:xfrm>
          <a:noFill/>
        </p:spPr>
        <p:txBody>
          <a:bodyPr/>
          <a:lstStyle/>
          <a:p>
            <a:r>
              <a:rPr lang="es-ES" altLang="es-ES_tradnl" sz="2900" dirty="0">
                <a:latin typeface="Calibri (Cuerpo)"/>
              </a:rPr>
              <a:t>4º paso: Documentar los procesos</a:t>
            </a:r>
          </a:p>
          <a:p>
            <a:pPr lvl="1"/>
            <a:r>
              <a:rPr lang="es-ES" altLang="es-ES_tradnl" sz="2400" dirty="0">
                <a:latin typeface="Calibri (Cuerpo)"/>
              </a:rPr>
              <a:t>Aplicar las diferentes técnicas que se pueden utilizar para modelar los procesos</a:t>
            </a:r>
          </a:p>
          <a:p>
            <a:pPr lvl="2"/>
            <a:r>
              <a:rPr lang="es-ES" altLang="es-ES_tradnl" sz="2200" dirty="0">
                <a:latin typeface="Calibri (Cuerpo)"/>
              </a:rPr>
              <a:t>Ingeniería de requisitos</a:t>
            </a:r>
          </a:p>
          <a:p>
            <a:pPr lvl="2"/>
            <a:r>
              <a:rPr lang="es-ES" altLang="es-ES_tradnl" sz="2200" dirty="0">
                <a:latin typeface="Calibri (Cuerpo)"/>
              </a:rPr>
              <a:t>Análisis estructurado</a:t>
            </a:r>
          </a:p>
          <a:p>
            <a:pPr lvl="3"/>
            <a:r>
              <a:rPr lang="es-ES" altLang="es-ES_tradnl" dirty="0">
                <a:latin typeface="Calibri (Cuerpo)"/>
              </a:rPr>
              <a:t>Flujo de datos</a:t>
            </a:r>
          </a:p>
          <a:p>
            <a:pPr lvl="3"/>
            <a:r>
              <a:rPr lang="es-ES" altLang="es-ES_tradnl" dirty="0">
                <a:latin typeface="Calibri (Cuerpo)"/>
              </a:rPr>
              <a:t>Diccionarios de datos</a:t>
            </a:r>
          </a:p>
          <a:p>
            <a:pPr lvl="2"/>
            <a:r>
              <a:rPr lang="es-ES" altLang="es-ES_tradnl" sz="2200" dirty="0">
                <a:latin typeface="Calibri (Cuerpo)"/>
              </a:rPr>
              <a:t>Análisis orientado al objeto</a:t>
            </a:r>
          </a:p>
          <a:p>
            <a:pPr lvl="3"/>
            <a:r>
              <a:rPr lang="es-ES" altLang="es-ES_tradnl" dirty="0">
                <a:latin typeface="Calibri (Cuerpo)"/>
              </a:rPr>
              <a:t>UML </a:t>
            </a:r>
          </a:p>
          <a:p>
            <a:pPr lvl="2"/>
            <a:endParaRPr lang="es-ES" altLang="es-ES_tradnl"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Implantación de BPM</a:t>
            </a:r>
          </a:p>
        </p:txBody>
      </p:sp>
      <p:sp>
        <p:nvSpPr>
          <p:cNvPr id="52227" name="Rectangle 3"/>
          <p:cNvSpPr>
            <a:spLocks noGrp="1"/>
          </p:cNvSpPr>
          <p:nvPr>
            <p:ph type="body" idx="4294967295"/>
          </p:nvPr>
        </p:nvSpPr>
        <p:spPr>
          <a:xfrm>
            <a:off x="755650" y="1570038"/>
            <a:ext cx="7245350" cy="4525962"/>
          </a:xfrm>
          <a:noFill/>
        </p:spPr>
        <p:txBody>
          <a:bodyPr/>
          <a:lstStyle/>
          <a:p>
            <a:r>
              <a:rPr lang="es-ES" altLang="es-ES_tradnl" sz="2900" dirty="0">
                <a:latin typeface="Calibri (Cuerpo)"/>
              </a:rPr>
              <a:t>5º paso: </a:t>
            </a:r>
            <a:r>
              <a:rPr lang="es-ES" altLang="es-ES_tradnl" sz="2800" dirty="0">
                <a:latin typeface="Calibri (Cuerpo)"/>
              </a:rPr>
              <a:t>Establecer los parámetros de medida</a:t>
            </a:r>
          </a:p>
          <a:p>
            <a:pPr lvl="1"/>
            <a:r>
              <a:rPr lang="es-ES" altLang="es-ES_tradnl" sz="2400" dirty="0">
                <a:latin typeface="Calibri (Cuerpo)"/>
              </a:rPr>
              <a:t>Determinar el nivel en el que se cubren los objetivos estratégicos</a:t>
            </a:r>
          </a:p>
          <a:p>
            <a:pPr lvl="1"/>
            <a:r>
              <a:rPr lang="es-ES" altLang="es-ES_tradnl" sz="2400" dirty="0">
                <a:latin typeface="Calibri (Cuerpo)"/>
              </a:rPr>
              <a:t>Comprender lo que pasa en la empresa para aplicar medidas correctivas.</a:t>
            </a:r>
          </a:p>
          <a:p>
            <a:pPr lvl="1"/>
            <a:endParaRPr lang="es-ES" altLang="es-ES_tradnl" dirty="0"/>
          </a:p>
          <a:p>
            <a:pPr lvl="2"/>
            <a:endParaRPr lang="es-ES" altLang="es-ES_tradnl"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b="0" dirty="0">
                <a:effectLst/>
                <a:latin typeface="Calibri (Títulos)"/>
              </a:rPr>
              <a:t>Mejora de procesos</a:t>
            </a:r>
          </a:p>
        </p:txBody>
      </p:sp>
      <p:sp>
        <p:nvSpPr>
          <p:cNvPr id="54275" name="Rectangle 3"/>
          <p:cNvSpPr>
            <a:spLocks noGrp="1"/>
          </p:cNvSpPr>
          <p:nvPr>
            <p:ph type="body" idx="4294967295"/>
          </p:nvPr>
        </p:nvSpPr>
        <p:spPr>
          <a:xfrm>
            <a:off x="755650" y="1570038"/>
            <a:ext cx="7473950" cy="4525962"/>
          </a:xfrm>
          <a:noFill/>
        </p:spPr>
        <p:txBody>
          <a:bodyPr/>
          <a:lstStyle/>
          <a:p>
            <a:r>
              <a:rPr lang="es-ES" altLang="es-ES_tradnl" sz="2800" dirty="0">
                <a:latin typeface="Calibri (Cuerpo)"/>
              </a:rPr>
              <a:t>Mejora continua de los procesos de negocio</a:t>
            </a:r>
          </a:p>
          <a:p>
            <a:pPr lvl="1"/>
            <a:r>
              <a:rPr lang="es-ES" altLang="es-ES_tradnl" sz="2300" dirty="0">
                <a:latin typeface="Calibri (Cuerpo)"/>
              </a:rPr>
              <a:t>Realiza una mejora gradual de los procesos</a:t>
            </a:r>
          </a:p>
          <a:p>
            <a:r>
              <a:rPr lang="es-ES" altLang="es-ES_tradnl" sz="2800" dirty="0">
                <a:latin typeface="Calibri (Cuerpo)"/>
              </a:rPr>
              <a:t>Dos técnicas</a:t>
            </a:r>
          </a:p>
          <a:p>
            <a:pPr lvl="1"/>
            <a:r>
              <a:rPr lang="es-ES" altLang="es-ES_tradnl" sz="2300" dirty="0">
                <a:latin typeface="Calibri (Cuerpo)"/>
              </a:rPr>
              <a:t>Mejora continua de los procesos de negocio </a:t>
            </a:r>
          </a:p>
          <a:p>
            <a:pPr lvl="2"/>
            <a:r>
              <a:rPr lang="es-ES" altLang="es-ES_tradnl" sz="2100" dirty="0">
                <a:latin typeface="Calibri (Cuerpo)"/>
              </a:rPr>
              <a:t>Business </a:t>
            </a:r>
            <a:r>
              <a:rPr lang="es-ES" altLang="es-ES_tradnl" sz="2100" dirty="0" err="1">
                <a:latin typeface="Calibri (Cuerpo)"/>
              </a:rPr>
              <a:t>Process</a:t>
            </a:r>
            <a:r>
              <a:rPr lang="es-ES" altLang="es-ES_tradnl" sz="2100" dirty="0">
                <a:latin typeface="Calibri (Cuerpo)"/>
              </a:rPr>
              <a:t> </a:t>
            </a:r>
            <a:r>
              <a:rPr lang="es-ES" altLang="es-ES_tradnl" sz="2100" dirty="0" err="1">
                <a:latin typeface="Calibri (Cuerpo)"/>
              </a:rPr>
              <a:t>Improvement</a:t>
            </a:r>
            <a:r>
              <a:rPr lang="es-ES" altLang="es-ES_tradnl" sz="2100" dirty="0">
                <a:latin typeface="Calibri (Cuerpo)"/>
              </a:rPr>
              <a:t> (BPI)</a:t>
            </a:r>
          </a:p>
          <a:p>
            <a:pPr lvl="1"/>
            <a:r>
              <a:rPr lang="es-ES" altLang="es-ES_tradnl" sz="2300" dirty="0">
                <a:latin typeface="Calibri (Cuerpo)"/>
              </a:rPr>
              <a:t>Reingeniería de los procesos de negocio </a:t>
            </a:r>
          </a:p>
          <a:p>
            <a:pPr lvl="2"/>
            <a:r>
              <a:rPr lang="es-ES" altLang="es-ES_tradnl" sz="2100" dirty="0">
                <a:latin typeface="Calibri (Cuerpo)"/>
              </a:rPr>
              <a:t>Business </a:t>
            </a:r>
            <a:r>
              <a:rPr lang="es-ES" altLang="es-ES_tradnl" sz="2100" dirty="0" err="1">
                <a:latin typeface="Calibri (Cuerpo)"/>
              </a:rPr>
              <a:t>Process</a:t>
            </a:r>
            <a:r>
              <a:rPr lang="es-ES" altLang="es-ES_tradnl" sz="2100" dirty="0">
                <a:latin typeface="Calibri (Cuerpo)"/>
              </a:rPr>
              <a:t> </a:t>
            </a:r>
            <a:r>
              <a:rPr lang="es-ES" altLang="es-ES_tradnl" sz="2100" dirty="0" err="1">
                <a:latin typeface="Calibri (Cuerpo)"/>
              </a:rPr>
              <a:t>Reengineering</a:t>
            </a:r>
            <a:r>
              <a:rPr lang="es-ES" altLang="es-ES_tradnl" sz="2100" dirty="0">
                <a:latin typeface="Calibri (Cuerpo)"/>
              </a:rPr>
              <a:t> (BPR)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Mejora de procesos</a:t>
            </a:r>
          </a:p>
        </p:txBody>
      </p:sp>
      <p:sp>
        <p:nvSpPr>
          <p:cNvPr id="58371" name="Rectangle 3"/>
          <p:cNvSpPr>
            <a:spLocks noGrp="1"/>
          </p:cNvSpPr>
          <p:nvPr>
            <p:ph type="body" idx="4294967295"/>
          </p:nvPr>
        </p:nvSpPr>
        <p:spPr>
          <a:xfrm>
            <a:off x="755650" y="1570038"/>
            <a:ext cx="7473950" cy="4602162"/>
          </a:xfrm>
          <a:noFill/>
        </p:spPr>
        <p:txBody>
          <a:bodyPr/>
          <a:lstStyle/>
          <a:p>
            <a:r>
              <a:rPr lang="es-ES" altLang="es-ES_tradnl" sz="2800" dirty="0">
                <a:latin typeface="Calibri (Cuerpo)"/>
              </a:rPr>
              <a:t>Reingeniería de los procesos de negocio</a:t>
            </a:r>
            <a:endParaRPr lang="es-ES" altLang="es-ES_tradnl" sz="1900" dirty="0">
              <a:latin typeface="Calibri (Cuerpo)"/>
            </a:endParaRPr>
          </a:p>
          <a:p>
            <a:pPr lvl="1"/>
            <a:r>
              <a:rPr lang="es-ES" altLang="es-ES_tradnl" sz="2300" dirty="0">
                <a:latin typeface="Calibri (Cuerpo)"/>
              </a:rPr>
              <a:t>Realiza modificaciones profundas en los procesos</a:t>
            </a:r>
          </a:p>
          <a:p>
            <a:pPr lvl="2"/>
            <a:r>
              <a:rPr lang="es-ES" altLang="es-ES_tradnl" sz="2100" dirty="0">
                <a:latin typeface="Calibri (Cuerpo)"/>
              </a:rPr>
              <a:t>Cambios radicales, no de forma gradual</a:t>
            </a:r>
          </a:p>
          <a:p>
            <a:pPr lvl="3"/>
            <a:r>
              <a:rPr lang="es-ES" altLang="es-ES_tradnl" sz="1900" dirty="0">
                <a:latin typeface="Calibri (Cuerpo)"/>
              </a:rPr>
              <a:t>Procesos ya definidos se tiran a la basura</a:t>
            </a:r>
          </a:p>
          <a:p>
            <a:pPr lvl="1"/>
            <a:r>
              <a:rPr lang="es-ES" altLang="es-ES_tradnl" sz="2300" dirty="0">
                <a:latin typeface="Calibri (Cuerpo)"/>
              </a:rPr>
              <a:t>Pasos</a:t>
            </a:r>
          </a:p>
          <a:p>
            <a:pPr lvl="2"/>
            <a:r>
              <a:rPr lang="es-ES" altLang="es-ES_tradnl" sz="2100" dirty="0">
                <a:latin typeface="Calibri (Cuerpo)"/>
              </a:rPr>
              <a:t>Definición de los procesos de negocio indicando propósito y desde que punto de vista se definieron</a:t>
            </a:r>
          </a:p>
          <a:p>
            <a:pPr lvl="2"/>
            <a:r>
              <a:rPr lang="es-ES" altLang="es-ES_tradnl" sz="2100" dirty="0">
                <a:latin typeface="Calibri (Cuerpo)"/>
              </a:rPr>
              <a:t>Estudio y análisis de los procesos actuales</a:t>
            </a:r>
          </a:p>
          <a:p>
            <a:pPr lvl="2"/>
            <a:r>
              <a:rPr lang="es-ES" altLang="es-ES_tradnl" sz="2100" dirty="0">
                <a:latin typeface="Calibri (Cuerpo)"/>
              </a:rPr>
              <a:t>Diagnóstico de los procesos actuales y propuesta de mejora</a:t>
            </a:r>
          </a:p>
          <a:p>
            <a:pPr lvl="2"/>
            <a:r>
              <a:rPr lang="es-ES" altLang="es-ES_tradnl" sz="2100" dirty="0">
                <a:latin typeface="Calibri (Cuerpo)"/>
              </a:rPr>
              <a:t>Indicar cómo serán los procesos nuevos a implantar</a:t>
            </a:r>
          </a:p>
          <a:p>
            <a:pPr lvl="2"/>
            <a:r>
              <a:rPr lang="es-ES" altLang="es-ES_tradnl" sz="2100" dirty="0">
                <a:latin typeface="Calibri (Cuerpo)"/>
              </a:rPr>
              <a:t>Implantación de los procesos informatizados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533400" y="260350"/>
            <a:ext cx="8229600" cy="1143000"/>
          </a:xfrm>
        </p:spPr>
        <p:txBody>
          <a:bodyPr/>
          <a:lstStyle/>
          <a:p>
            <a:pPr algn="ctr" eaLnBrk="1" hangingPunct="1"/>
            <a:r>
              <a:rPr lang="es-ES" altLang="es-ES_tradnl" sz="4000" b="0" dirty="0">
                <a:effectLst/>
                <a:latin typeface="Calibri (Títulos)"/>
              </a:rPr>
              <a:t>Modelado de procesos</a:t>
            </a:r>
          </a:p>
        </p:txBody>
      </p:sp>
      <p:sp>
        <p:nvSpPr>
          <p:cNvPr id="60419" name="Rectangle 3"/>
          <p:cNvSpPr>
            <a:spLocks noGrp="1"/>
          </p:cNvSpPr>
          <p:nvPr>
            <p:ph type="body" idx="4294967295"/>
          </p:nvPr>
        </p:nvSpPr>
        <p:spPr>
          <a:xfrm>
            <a:off x="755650" y="1570038"/>
            <a:ext cx="7473950" cy="4525962"/>
          </a:xfrm>
          <a:noFill/>
        </p:spPr>
        <p:txBody>
          <a:bodyPr/>
          <a:lstStyle/>
          <a:p>
            <a:r>
              <a:rPr lang="es-ES" altLang="es-ES_tradnl" sz="2800" dirty="0">
                <a:latin typeface="Calibri (Cuerpo)"/>
              </a:rPr>
              <a:t>Los sistemas de información necesitan</a:t>
            </a:r>
          </a:p>
          <a:p>
            <a:pPr lvl="1"/>
            <a:r>
              <a:rPr lang="es-ES" altLang="es-ES_tradnl" sz="2300" dirty="0">
                <a:latin typeface="Calibri (Cuerpo)"/>
              </a:rPr>
              <a:t>Metodologías de desarrollo</a:t>
            </a:r>
          </a:p>
          <a:p>
            <a:pPr lvl="1"/>
            <a:r>
              <a:rPr lang="es-ES" altLang="es-ES_tradnl" sz="2300" dirty="0">
                <a:latin typeface="Calibri (Cuerpo)"/>
              </a:rPr>
              <a:t>Técnicas de análisis y diseño de sistemas</a:t>
            </a:r>
          </a:p>
          <a:p>
            <a:pPr lvl="2"/>
            <a:r>
              <a:rPr lang="es-ES" altLang="es-ES_tradnl" sz="2100" dirty="0">
                <a:latin typeface="Calibri (Cuerpo)"/>
              </a:rPr>
              <a:t>Para asegurar la correcta definición de los requisitos de información del cliente</a:t>
            </a:r>
          </a:p>
          <a:p>
            <a:r>
              <a:rPr lang="es-ES" altLang="es-ES_tradnl" sz="2800" dirty="0">
                <a:latin typeface="Calibri (Cuerpo)"/>
              </a:rPr>
              <a:t>Definición de modelo </a:t>
            </a:r>
          </a:p>
          <a:p>
            <a:pPr lvl="1"/>
            <a:r>
              <a:rPr lang="es-ES" altLang="es-ES_tradnl" sz="2300" dirty="0">
                <a:latin typeface="Calibri (Cuerpo)"/>
              </a:rPr>
              <a:t>Método para el análisis de sistemas manuales o automatizados, que conduce al desarrollo de especificaciones para sistemas nuevos o para efectuar modificaciones a los ya existentes.</a:t>
            </a:r>
            <a:endParaRPr lang="es-ES" altLang="es-ES_tradnl" sz="2100" dirty="0">
              <a:latin typeface="Calibri (Cuerpo)"/>
            </a:endParaRPr>
          </a:p>
          <a:p>
            <a:pPr lvl="3"/>
            <a:endParaRPr lang="es-ES" altLang="es-ES_tradnl" sz="1900" dirty="0"/>
          </a:p>
          <a:p>
            <a:pPr lvl="1"/>
            <a:endParaRPr lang="es-ES" altLang="es-ES_tradnl" sz="2300" dirty="0"/>
          </a:p>
          <a:p>
            <a:pPr lvl="1">
              <a:buFont typeface="Verdana" charset="0"/>
              <a:buNone/>
            </a:pPr>
            <a:endParaRPr lang="es-ES" altLang="es-ES_tradnl" sz="23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Modelado de procesos</a:t>
            </a:r>
          </a:p>
        </p:txBody>
      </p:sp>
      <p:sp>
        <p:nvSpPr>
          <p:cNvPr id="62467" name="Rectangle 3"/>
          <p:cNvSpPr>
            <a:spLocks noGrp="1"/>
          </p:cNvSpPr>
          <p:nvPr>
            <p:ph type="body" idx="4294967295"/>
          </p:nvPr>
        </p:nvSpPr>
        <p:spPr>
          <a:xfrm>
            <a:off x="755650" y="1570038"/>
            <a:ext cx="7473950" cy="4525962"/>
          </a:xfrm>
          <a:noFill/>
        </p:spPr>
        <p:txBody>
          <a:bodyPr/>
          <a:lstStyle/>
          <a:p>
            <a:r>
              <a:rPr lang="es-ES" altLang="es-ES_tradnl" sz="2800" dirty="0">
                <a:latin typeface="Calibri (Cuerpo)"/>
              </a:rPr>
              <a:t>Qué hace</a:t>
            </a:r>
          </a:p>
          <a:p>
            <a:pPr lvl="1"/>
            <a:r>
              <a:rPr lang="es-ES" altLang="es-ES_tradnl" sz="2300" dirty="0">
                <a:latin typeface="Calibri (Cuerpo)"/>
              </a:rPr>
              <a:t>Organizar las tareas asociadas con la determinación de requerimientos para obtener la comprensión completa y exacta del sistema.</a:t>
            </a:r>
          </a:p>
          <a:p>
            <a:pPr lvl="1"/>
            <a:r>
              <a:rPr lang="es-ES" altLang="es-ES_tradnl" sz="2300" dirty="0">
                <a:latin typeface="Calibri (Cuerpo)"/>
              </a:rPr>
              <a:t>Combinar gráficos y texto para representar y describir un sistema</a:t>
            </a:r>
          </a:p>
          <a:p>
            <a:pPr lvl="1"/>
            <a:r>
              <a:rPr lang="es-ES" altLang="es-ES_tradnl" sz="2300" dirty="0">
                <a:latin typeface="Calibri (Cuerpo)"/>
              </a:rPr>
              <a:t>Hay diferentes esquemas de exposición de </a:t>
            </a:r>
            <a:r>
              <a:rPr lang="es-ES" altLang="es-ES_tradnl" sz="2300" dirty="0" smtClean="0">
                <a:latin typeface="Calibri (Cuerpo)"/>
              </a:rPr>
              <a:t>modelos</a:t>
            </a:r>
          </a:p>
          <a:p>
            <a:pPr lvl="2"/>
            <a:r>
              <a:rPr lang="es-ES" altLang="es-ES_tradnl" sz="2100" dirty="0" smtClean="0">
                <a:latin typeface="Calibri (Cuerpo)"/>
              </a:rPr>
              <a:t>BPM - BPMN</a:t>
            </a:r>
            <a:endParaRPr lang="es-ES" altLang="es-ES_tradnl" sz="2100" dirty="0">
              <a:latin typeface="Calibri (Cuerpo)"/>
            </a:endParaRPr>
          </a:p>
          <a:p>
            <a:pPr lvl="2"/>
            <a:r>
              <a:rPr lang="es-ES" altLang="es-ES_tradnl" sz="2100" dirty="0">
                <a:latin typeface="Calibri (Cuerpo)"/>
              </a:rPr>
              <a:t>Análisis estructurado</a:t>
            </a:r>
          </a:p>
          <a:p>
            <a:pPr lvl="2"/>
            <a:r>
              <a:rPr lang="es-ES" altLang="es-ES_tradnl" sz="2100" dirty="0">
                <a:latin typeface="Calibri (Cuerpo)"/>
              </a:rPr>
              <a:t>Análisis orientado al objeto</a:t>
            </a:r>
          </a:p>
          <a:p>
            <a:pPr lvl="2"/>
            <a:endParaRPr lang="es-ES" altLang="es-ES_tradnl" sz="2100" dirty="0"/>
          </a:p>
          <a:p>
            <a:pPr lvl="2"/>
            <a:endParaRPr lang="es-ES" altLang="es-ES_tradnl" sz="1700" dirty="0"/>
          </a:p>
          <a:p>
            <a:pPr lvl="1"/>
            <a:endParaRPr lang="es-ES" altLang="es-ES_tradnl" sz="2300" dirty="0"/>
          </a:p>
          <a:p>
            <a:pPr lvl="1">
              <a:buFont typeface="Verdana" charset="0"/>
              <a:buNone/>
            </a:pPr>
            <a:endParaRPr lang="es-ES" altLang="es-ES_tradnl" sz="23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normAutofit/>
          </a:bodyPr>
          <a:lstStyle/>
          <a:p>
            <a:pPr algn="ctr" eaLnBrk="1" hangingPunct="1"/>
            <a:r>
              <a:rPr lang="es-ES" altLang="es-ES_tradnl" sz="4000" b="0" dirty="0">
                <a:effectLst/>
                <a:latin typeface="Calibri (Títulos)"/>
              </a:rPr>
              <a:t>Modelado de </a:t>
            </a:r>
            <a:r>
              <a:rPr lang="es-ES" altLang="es-ES_tradnl" sz="4000" b="0" dirty="0" smtClean="0">
                <a:effectLst/>
                <a:latin typeface="Calibri (Títulos)"/>
              </a:rPr>
              <a:t>procesos</a:t>
            </a:r>
            <a:endParaRPr lang="es-ES" altLang="es-ES_tradnl" sz="4000" b="0" dirty="0">
              <a:effectLst/>
              <a:latin typeface="Calibri (Títulos)"/>
            </a:endParaRPr>
          </a:p>
        </p:txBody>
      </p:sp>
      <p:sp>
        <p:nvSpPr>
          <p:cNvPr id="64515" name="Rectangle 3"/>
          <p:cNvSpPr>
            <a:spLocks noGrp="1"/>
          </p:cNvSpPr>
          <p:nvPr>
            <p:ph type="body" idx="4294967295"/>
          </p:nvPr>
        </p:nvSpPr>
        <p:spPr>
          <a:xfrm>
            <a:off x="755650" y="1570038"/>
            <a:ext cx="7931150" cy="4830762"/>
          </a:xfrm>
          <a:noFill/>
        </p:spPr>
        <p:txBody>
          <a:bodyPr/>
          <a:lstStyle/>
          <a:p>
            <a:r>
              <a:rPr lang="es-ES" altLang="es-ES_tradnl" sz="2800" dirty="0" smtClean="0">
                <a:latin typeface="Calibri (Cuerpo)"/>
              </a:rPr>
              <a:t>Debe </a:t>
            </a:r>
            <a:r>
              <a:rPr lang="es-ES" altLang="es-ES_tradnl" sz="2800" dirty="0">
                <a:latin typeface="Calibri (Cuerpo)"/>
              </a:rPr>
              <a:t>establecer QUÉ hace el sistema</a:t>
            </a:r>
          </a:p>
          <a:p>
            <a:r>
              <a:rPr lang="es-ES" altLang="es-ES_tradnl" sz="2800" dirty="0">
                <a:latin typeface="Calibri (Cuerpo)"/>
              </a:rPr>
              <a:t>Utiliza tecnología </a:t>
            </a:r>
            <a:r>
              <a:rPr lang="es-ES" altLang="es-ES_tradnl" sz="2800" dirty="0" err="1">
                <a:latin typeface="Calibri (Cuerpo)"/>
              </a:rPr>
              <a:t>Workflow</a:t>
            </a:r>
            <a:endParaRPr lang="es-ES" altLang="es-ES_tradnl" sz="2800" dirty="0">
              <a:latin typeface="Calibri (Cuerpo)"/>
            </a:endParaRPr>
          </a:p>
          <a:p>
            <a:pPr lvl="1"/>
            <a:r>
              <a:rPr lang="es-ES" altLang="es-ES_tradnl" sz="2400" dirty="0">
                <a:latin typeface="Calibri (Cuerpo)"/>
              </a:rPr>
              <a:t>Automatiza el flujo de trabajo de los procesos</a:t>
            </a:r>
          </a:p>
          <a:p>
            <a:pPr lvl="1"/>
            <a:r>
              <a:rPr lang="es-ES" altLang="es-ES_tradnl" sz="2400" dirty="0">
                <a:latin typeface="Calibri (Cuerpo)"/>
              </a:rPr>
              <a:t>Asegura que las actividades de un proceso </a:t>
            </a:r>
          </a:p>
          <a:p>
            <a:pPr lvl="2"/>
            <a:r>
              <a:rPr lang="es-ES" altLang="es-ES_tradnl" dirty="0">
                <a:latin typeface="Calibri (Cuerpo)"/>
              </a:rPr>
              <a:t>S</a:t>
            </a:r>
            <a:r>
              <a:rPr lang="es-ES" altLang="es-ES_tradnl" dirty="0" smtClean="0">
                <a:latin typeface="Calibri (Cuerpo)"/>
              </a:rPr>
              <a:t>e </a:t>
            </a:r>
            <a:r>
              <a:rPr lang="es-ES" altLang="es-ES_tradnl" dirty="0">
                <a:latin typeface="Calibri (Cuerpo)"/>
              </a:rPr>
              <a:t>realizan lo más rápidamente posible</a:t>
            </a:r>
          </a:p>
          <a:p>
            <a:pPr lvl="2"/>
            <a:r>
              <a:rPr lang="es-ES" altLang="es-ES_tradnl" dirty="0">
                <a:latin typeface="Calibri (Cuerpo)"/>
              </a:rPr>
              <a:t>Por las personas adecuadas</a:t>
            </a:r>
          </a:p>
          <a:p>
            <a:pPr lvl="2"/>
            <a:r>
              <a:rPr lang="es-ES" altLang="es-ES_tradnl" dirty="0">
                <a:latin typeface="Calibri (Cuerpo)"/>
              </a:rPr>
              <a:t>Y en el orden que les toca</a:t>
            </a:r>
          </a:p>
          <a:p>
            <a:pPr lvl="1"/>
            <a:r>
              <a:rPr lang="es-ES" altLang="es-ES_tradnl" sz="2400" dirty="0">
                <a:latin typeface="Calibri (Cuerpo)"/>
              </a:rPr>
              <a:t>No asegura que el empleado realice la tarea de forma correcta</a:t>
            </a:r>
          </a:p>
          <a:p>
            <a:pPr lvl="1"/>
            <a:r>
              <a:rPr lang="es-ES" altLang="es-ES_tradnl" sz="2400" dirty="0">
                <a:latin typeface="Calibri (Cuerpo)"/>
              </a:rPr>
              <a:t>Pero asegura que se realice la secuencia y los procedimientos de trabajo definidos para un proceso</a:t>
            </a:r>
          </a:p>
          <a:p>
            <a:pPr lvl="1">
              <a:buFont typeface="Verdana" charset="0"/>
              <a:buNone/>
            </a:pPr>
            <a:endParaRPr lang="es-ES" altLang="es-ES_tradnl" sz="2300" dirty="0"/>
          </a:p>
        </p:txBody>
      </p:sp>
    </p:spTree>
    <p:extLst>
      <p:ext uri="{BB962C8B-B14F-4D97-AF65-F5344CB8AC3E}">
        <p14:creationId xmlns:p14="http://schemas.microsoft.com/office/powerpoint/2010/main" val="122173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normAutofit/>
          </a:bodyPr>
          <a:lstStyle/>
          <a:p>
            <a:pPr algn="ctr" eaLnBrk="1" hangingPunct="1"/>
            <a:r>
              <a:rPr lang="es-ES" altLang="es-ES_tradnl" sz="4000" b="0" dirty="0">
                <a:effectLst/>
                <a:latin typeface="Calibri (Títulos)"/>
              </a:rPr>
              <a:t>Modelado de </a:t>
            </a:r>
            <a:r>
              <a:rPr lang="es-ES" altLang="es-ES_tradnl" sz="4000" b="0" dirty="0" smtClean="0">
                <a:effectLst/>
                <a:latin typeface="Calibri (Títulos)"/>
              </a:rPr>
              <a:t>procesos</a:t>
            </a:r>
            <a:endParaRPr lang="es-ES" altLang="es-ES_tradnl" sz="4000" b="0" dirty="0">
              <a:effectLst/>
              <a:latin typeface="Calibri (Títulos)"/>
            </a:endParaRPr>
          </a:p>
        </p:txBody>
      </p:sp>
      <p:sp>
        <p:nvSpPr>
          <p:cNvPr id="66563" name="Rectangle 3"/>
          <p:cNvSpPr>
            <a:spLocks noGrp="1"/>
          </p:cNvSpPr>
          <p:nvPr>
            <p:ph type="body" idx="4294967295"/>
          </p:nvPr>
        </p:nvSpPr>
        <p:spPr>
          <a:xfrm>
            <a:off x="755650" y="1570038"/>
            <a:ext cx="7473950" cy="4525962"/>
          </a:xfrm>
          <a:noFill/>
        </p:spPr>
        <p:txBody>
          <a:bodyPr/>
          <a:lstStyle/>
          <a:p>
            <a:r>
              <a:rPr lang="es-ES" altLang="es-ES_tradnl" sz="3200" dirty="0" smtClean="0">
                <a:latin typeface="Calibri (Cuerpo)"/>
              </a:rPr>
              <a:t>Tareas</a:t>
            </a:r>
            <a:endParaRPr lang="es-ES" altLang="es-ES_tradnl" sz="3200" dirty="0">
              <a:latin typeface="Calibri (Cuerpo)"/>
            </a:endParaRPr>
          </a:p>
          <a:p>
            <a:pPr lvl="1"/>
            <a:r>
              <a:rPr lang="es-ES" altLang="es-ES_tradnl" sz="2400" dirty="0">
                <a:latin typeface="Calibri (Cuerpo)"/>
              </a:rPr>
              <a:t>Aprender los detalles y procedimientos del sistema en uso.</a:t>
            </a:r>
          </a:p>
          <a:p>
            <a:pPr lvl="1"/>
            <a:r>
              <a:rPr lang="es-ES" altLang="es-ES_tradnl" sz="2400" dirty="0">
                <a:latin typeface="Calibri (Cuerpo)"/>
              </a:rPr>
              <a:t>Proveer las necesidades futuras de la organización.</a:t>
            </a:r>
          </a:p>
          <a:p>
            <a:pPr lvl="1"/>
            <a:r>
              <a:rPr lang="es-ES" altLang="es-ES_tradnl" sz="2400" dirty="0">
                <a:latin typeface="Calibri (Cuerpo)"/>
              </a:rPr>
              <a:t>Documentar detalles del sistema actual.</a:t>
            </a:r>
          </a:p>
          <a:p>
            <a:pPr lvl="1"/>
            <a:r>
              <a:rPr lang="es-ES" altLang="es-ES_tradnl" sz="2400" dirty="0">
                <a:latin typeface="Calibri (Cuerpo)"/>
              </a:rPr>
              <a:t>Evaluar la efectividad y eficiencia del sistema actual.</a:t>
            </a:r>
          </a:p>
          <a:p>
            <a:pPr lvl="1"/>
            <a:r>
              <a:rPr lang="es-ES" altLang="es-ES_tradnl" sz="2400" dirty="0">
                <a:latin typeface="Calibri (Cuerpo)"/>
              </a:rPr>
              <a:t>Documentar las características.</a:t>
            </a:r>
          </a:p>
          <a:p>
            <a:pPr lvl="1"/>
            <a:r>
              <a:rPr lang="es-ES" altLang="es-ES_tradnl" sz="2400" dirty="0">
                <a:latin typeface="Calibri (Cuerpo)"/>
              </a:rPr>
              <a:t>Fomentar la participación de gerentes y empleados durante todo el proceso.</a:t>
            </a:r>
          </a:p>
          <a:p>
            <a:pPr lvl="1"/>
            <a:endParaRPr lang="es-ES" altLang="es-ES_tradnl" sz="1400" dirty="0"/>
          </a:p>
          <a:p>
            <a:pPr lvl="1"/>
            <a:endParaRPr lang="es-ES" altLang="es-ES_tradnl" sz="2300" dirty="0"/>
          </a:p>
          <a:p>
            <a:pPr lvl="1">
              <a:buFont typeface="Verdana" charset="0"/>
              <a:buNone/>
            </a:pPr>
            <a:endParaRPr lang="es-ES" altLang="es-ES_tradnl" sz="2300" dirty="0"/>
          </a:p>
        </p:txBody>
      </p:sp>
    </p:spTree>
    <p:extLst>
      <p:ext uri="{BB962C8B-B14F-4D97-AF65-F5344CB8AC3E}">
        <p14:creationId xmlns:p14="http://schemas.microsoft.com/office/powerpoint/2010/main" val="132886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457200" y="260350"/>
            <a:ext cx="8229600" cy="1143000"/>
          </a:xfrm>
        </p:spPr>
        <p:txBody>
          <a:bodyPr>
            <a:normAutofit/>
          </a:bodyPr>
          <a:lstStyle/>
          <a:p>
            <a:pPr algn="ctr" eaLnBrk="1" hangingPunct="1"/>
            <a:r>
              <a:rPr lang="es-ES" altLang="es-ES_tradnl" sz="4000" b="0" dirty="0">
                <a:effectLst/>
                <a:latin typeface="Calibri (Títulos)"/>
              </a:rPr>
              <a:t>Gestión por procesos vs funcional</a:t>
            </a:r>
          </a:p>
        </p:txBody>
      </p:sp>
      <p:sp>
        <p:nvSpPr>
          <p:cNvPr id="19459" name="Rectangle 3"/>
          <p:cNvSpPr>
            <a:spLocks noGrp="1"/>
          </p:cNvSpPr>
          <p:nvPr>
            <p:ph type="body" idx="1"/>
          </p:nvPr>
        </p:nvSpPr>
        <p:spPr>
          <a:xfrm>
            <a:off x="755649" y="1295400"/>
            <a:ext cx="8007351" cy="5302250"/>
          </a:xfrm>
          <a:noFill/>
        </p:spPr>
        <p:txBody>
          <a:bodyPr/>
          <a:lstStyle/>
          <a:p>
            <a:r>
              <a:rPr lang="es-ES" altLang="es-ES_tradnl" sz="3200" dirty="0">
                <a:latin typeface="Calibri (Cuerpo)"/>
              </a:rPr>
              <a:t>Gestión funcional</a:t>
            </a:r>
          </a:p>
          <a:p>
            <a:pPr lvl="1"/>
            <a:r>
              <a:rPr lang="es-ES" altLang="es-ES_tradnl" sz="2400" dirty="0">
                <a:latin typeface="Calibri (Cuerpo)"/>
              </a:rPr>
              <a:t>Actividades de una empresa se agrupan en diferentes subsistemas (departamentos)</a:t>
            </a:r>
          </a:p>
          <a:p>
            <a:pPr lvl="1"/>
            <a:r>
              <a:rPr lang="es-ES" altLang="es-ES_tradnl" sz="2400" dirty="0">
                <a:latin typeface="Calibri (Cuerpo)"/>
              </a:rPr>
              <a:t>Preocupación de las empresas</a:t>
            </a:r>
          </a:p>
          <a:p>
            <a:pPr lvl="2"/>
            <a:r>
              <a:rPr lang="es-ES" altLang="es-ES_tradnl" dirty="0">
                <a:latin typeface="Calibri (Cuerpo)"/>
              </a:rPr>
              <a:t>Conocer cómo se hacen las cosas y quién las hace</a:t>
            </a:r>
          </a:p>
          <a:p>
            <a:pPr lvl="3"/>
            <a:r>
              <a:rPr lang="es-ES" altLang="es-ES_tradnl" sz="2000" dirty="0">
                <a:latin typeface="Calibri (Cuerpo)"/>
              </a:rPr>
              <a:t>Se agrupan las tareas en función del departamento.</a:t>
            </a:r>
          </a:p>
          <a:p>
            <a:pPr lvl="1"/>
            <a:r>
              <a:rPr lang="es-ES" altLang="es-ES_tradnl" sz="2400" dirty="0">
                <a:latin typeface="Calibri (Cuerpo)"/>
              </a:rPr>
              <a:t>Es una forma de dividir y organizar el trabajo</a:t>
            </a:r>
          </a:p>
          <a:p>
            <a:pPr lvl="2"/>
            <a:r>
              <a:rPr lang="es-ES" altLang="es-ES_tradnl" dirty="0">
                <a:latin typeface="Calibri (Cuerpo)"/>
              </a:rPr>
              <a:t>para asegurar que cada empleado hace el trabajo que le corresponde</a:t>
            </a:r>
          </a:p>
          <a:p>
            <a:pPr lvl="2"/>
            <a:r>
              <a:rPr lang="es-ES" altLang="es-ES_tradnl" dirty="0">
                <a:latin typeface="Calibri (Cuerpo)"/>
              </a:rPr>
              <a:t>Para que el trabajo este supervisado por su jefe de departamento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algn="ctr"/>
            <a:r>
              <a:rPr lang="es-ES" altLang="es-ES_tradnl" sz="3600" b="0" dirty="0">
                <a:effectLst/>
                <a:latin typeface="Calibri (Títulos)"/>
              </a:rPr>
              <a:t>Modelado de </a:t>
            </a:r>
            <a:r>
              <a:rPr lang="es-ES" altLang="es-ES_tradnl" sz="3600" b="0" dirty="0" smtClean="0">
                <a:effectLst/>
                <a:latin typeface="Calibri (Títulos)"/>
              </a:rPr>
              <a:t>procesos:</a:t>
            </a:r>
            <a:br>
              <a:rPr lang="es-ES" altLang="es-ES_tradnl" sz="3600" b="0" dirty="0" smtClean="0">
                <a:effectLst/>
                <a:latin typeface="Calibri (Títulos)"/>
              </a:rPr>
            </a:br>
            <a:r>
              <a:rPr lang="es-ES" altLang="es-ES_tradnl" sz="3400" b="0" dirty="0" smtClean="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Es un estándar para la planificación, gestión y </a:t>
            </a:r>
            <a:r>
              <a:rPr lang="es-ES" sz="2600" b="1" dirty="0">
                <a:latin typeface="Calibri (Cuerpo)"/>
              </a:rPr>
              <a:t>modelado</a:t>
            </a:r>
            <a:r>
              <a:rPr lang="es-ES" sz="2600" dirty="0">
                <a:latin typeface="Calibri (Cuerpo)"/>
              </a:rPr>
              <a:t> de flujo de trabajo.</a:t>
            </a:r>
          </a:p>
          <a:p>
            <a:r>
              <a:rPr lang="es-ES" sz="2600" dirty="0">
                <a:latin typeface="Calibri (Cuerpo)"/>
              </a:rPr>
              <a:t>Combina las capacidades del software y la experiencia de negocio para optimizar los procesos y facilitar la innovación del negocio.</a:t>
            </a:r>
          </a:p>
          <a:p>
            <a:r>
              <a:rPr lang="es-ES" sz="2600" dirty="0">
                <a:latin typeface="Calibri (Cuerpo)"/>
              </a:rPr>
              <a:t>Son diagramas de flujo extendido con suficiente información para que el proceso pueda ser analizado, simulado, y/o ejecutado.</a:t>
            </a:r>
          </a:p>
          <a:p>
            <a:r>
              <a:rPr lang="es-ES" sz="2600" dirty="0">
                <a:latin typeface="Calibri (Cuerpo)"/>
              </a:rPr>
              <a:t>Proporciona un lenguaje gráfico común para facilitar su comprensión.</a:t>
            </a:r>
          </a:p>
        </p:txBody>
      </p:sp>
    </p:spTree>
    <p:extLst>
      <p:ext uri="{BB962C8B-B14F-4D97-AF65-F5344CB8AC3E}">
        <p14:creationId xmlns:p14="http://schemas.microsoft.com/office/powerpoint/2010/main" val="180195776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5603">
                                            <p:txEl>
                                              <p:pRg st="1" end="1"/>
                                            </p:txEl>
                                          </p:spTgt>
                                        </p:tgtEl>
                                        <p:attrNameLst>
                                          <p:attrName>style.visibility</p:attrName>
                                        </p:attrNameLst>
                                      </p:cBhvr>
                                      <p:to>
                                        <p:strVal val="visible"/>
                                      </p:to>
                                    </p:set>
                                    <p:animEffect transition="in" filter="fade">
                                      <p:cBhvr>
                                        <p:cTn id="21" dur="500"/>
                                        <p:tgtEl>
                                          <p:spTgt spid="25603">
                                            <p:txEl>
                                              <p:pRg st="1" end="1"/>
                                            </p:txEl>
                                          </p:spTgt>
                                        </p:tgtEl>
                                      </p:cBhvr>
                                    </p:animEffect>
                                    <p:anim calcmode="lin" valueType="num">
                                      <p:cBhvr>
                                        <p:cTn id="22"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560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5603">
                                            <p:txEl>
                                              <p:pRg st="2" end="2"/>
                                            </p:txEl>
                                          </p:spTgt>
                                        </p:tgtEl>
                                        <p:attrNameLst>
                                          <p:attrName>style.visibility</p:attrName>
                                        </p:attrNameLst>
                                      </p:cBhvr>
                                      <p:to>
                                        <p:strVal val="visible"/>
                                      </p:to>
                                    </p:set>
                                    <p:animEffect transition="in" filter="fade">
                                      <p:cBhvr>
                                        <p:cTn id="28" dur="500"/>
                                        <p:tgtEl>
                                          <p:spTgt spid="25603">
                                            <p:txEl>
                                              <p:pRg st="2" end="2"/>
                                            </p:txEl>
                                          </p:spTgt>
                                        </p:tgtEl>
                                      </p:cBhvr>
                                    </p:animEffect>
                                    <p:anim calcmode="lin" valueType="num">
                                      <p:cBhvr>
                                        <p:cTn id="2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560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1" fill="hold">
                                          <p:stCondLst>
                                            <p:cond delay="0"/>
                                          </p:stCondLst>
                                        </p:cTn>
                                        <p:tgtEl>
                                          <p:spTgt spid="25603">
                                            <p:txEl>
                                              <p:pRg st="3" end="3"/>
                                            </p:txEl>
                                          </p:spTgt>
                                        </p:tgtEl>
                                        <p:attrNameLst>
                                          <p:attrName>style.visibility</p:attrName>
                                        </p:attrNameLst>
                                      </p:cBhvr>
                                      <p:to>
                                        <p:strVal val="visible"/>
                                      </p:to>
                                    </p:set>
                                    <p:animEffect transition="in" filter="fade">
                                      <p:cBhvr>
                                        <p:cTn id="35" dur="500"/>
                                        <p:tgtEl>
                                          <p:spTgt spid="25603">
                                            <p:txEl>
                                              <p:pRg st="3" end="3"/>
                                            </p:txEl>
                                          </p:spTgt>
                                        </p:tgtEl>
                                      </p:cBhvr>
                                    </p:animEffect>
                                    <p:anim calcmode="lin" valueType="num">
                                      <p:cBhvr>
                                        <p:cTn id="36"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25603">
                                            <p:txEl>
                                              <p:pRg st="3" end="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b="1" dirty="0">
                <a:latin typeface="Calibri (Cuerpo)"/>
              </a:rPr>
              <a:t>Evento inicio</a:t>
            </a:r>
            <a:r>
              <a:rPr lang="es-ES" sz="2600" dirty="0">
                <a:latin typeface="Calibri (Cuerpo)"/>
              </a:rPr>
              <a:t>: Todo proceso o subproceso cuenta con un evento de inicio	</a:t>
            </a:r>
          </a:p>
          <a:p>
            <a:endParaRPr lang="es-ES" sz="2600" dirty="0">
              <a:latin typeface="Calibri (Cuerpo)"/>
            </a:endParaRPr>
          </a:p>
          <a:p>
            <a:endParaRPr lang="es-ES" sz="2600" dirty="0">
              <a:latin typeface="Calibri (Cuerpo)"/>
            </a:endParaRPr>
          </a:p>
          <a:p>
            <a:r>
              <a:rPr lang="es-ES" sz="2600" b="1" dirty="0">
                <a:latin typeface="Calibri (Cuerpo)"/>
              </a:rPr>
              <a:t>Evento fin</a:t>
            </a:r>
            <a:r>
              <a:rPr lang="es-ES" sz="2600" dirty="0">
                <a:latin typeface="Calibri (Cuerpo)"/>
              </a:rPr>
              <a:t>: Todo proceso o subproceso cuenta con un evento de fin</a:t>
            </a:r>
          </a:p>
          <a:p>
            <a:endParaRPr lang="es-ES" sz="2600" dirty="0">
              <a:latin typeface="Calibri (Cuerpo)"/>
            </a:endParaRPr>
          </a:p>
          <a:p>
            <a:endParaRPr lang="es-ES" sz="2600" dirty="0">
              <a:latin typeface="Calibri (Cuerpo)"/>
            </a:endParaRPr>
          </a:p>
          <a:p>
            <a:r>
              <a:rPr lang="es-ES" sz="2600" b="1" dirty="0">
                <a:latin typeface="Calibri (Cuerpo)"/>
              </a:rPr>
              <a:t>Anotaciones</a:t>
            </a:r>
            <a:r>
              <a:rPr lang="es-ES" sz="2600" dirty="0">
                <a:latin typeface="Calibri (Cuerpo)"/>
              </a:rPr>
              <a:t>: para mostrar información adicional</a:t>
            </a: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2" name="Imagen 1">
            <a:extLst>
              <a:ext uri="{FF2B5EF4-FFF2-40B4-BE49-F238E27FC236}">
                <a16:creationId xmlns:a16="http://schemas.microsoft.com/office/drawing/2014/main" xmlns="" id="{DA8202F7-3EA2-4FD4-8BDE-81F6653113FC}"/>
              </a:ext>
            </a:extLst>
          </p:cNvPr>
          <p:cNvPicPr>
            <a:picLocks noChangeAspect="1"/>
          </p:cNvPicPr>
          <p:nvPr/>
        </p:nvPicPr>
        <p:blipFill>
          <a:blip r:embed="rId2"/>
          <a:stretch>
            <a:fillRect/>
          </a:stretch>
        </p:blipFill>
        <p:spPr>
          <a:xfrm>
            <a:off x="3352800" y="2438400"/>
            <a:ext cx="771525" cy="552450"/>
          </a:xfrm>
          <a:prstGeom prst="rect">
            <a:avLst/>
          </a:prstGeom>
        </p:spPr>
      </p:pic>
      <p:pic>
        <p:nvPicPr>
          <p:cNvPr id="3" name="Imagen 2">
            <a:extLst>
              <a:ext uri="{FF2B5EF4-FFF2-40B4-BE49-F238E27FC236}">
                <a16:creationId xmlns:a16="http://schemas.microsoft.com/office/drawing/2014/main" xmlns="" id="{20ECBF00-F2F6-4B64-B9A6-6BAD3E2B3454}"/>
              </a:ext>
            </a:extLst>
          </p:cNvPr>
          <p:cNvPicPr>
            <a:picLocks noChangeAspect="1"/>
          </p:cNvPicPr>
          <p:nvPr/>
        </p:nvPicPr>
        <p:blipFill>
          <a:blip r:embed="rId3"/>
          <a:stretch>
            <a:fillRect/>
          </a:stretch>
        </p:blipFill>
        <p:spPr>
          <a:xfrm>
            <a:off x="3352800" y="3929856"/>
            <a:ext cx="790575" cy="857250"/>
          </a:xfrm>
          <a:prstGeom prst="rect">
            <a:avLst/>
          </a:prstGeom>
        </p:spPr>
      </p:pic>
    </p:spTree>
    <p:extLst>
      <p:ext uri="{BB962C8B-B14F-4D97-AF65-F5344CB8AC3E}">
        <p14:creationId xmlns:p14="http://schemas.microsoft.com/office/powerpoint/2010/main" val="168979997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5603">
                                            <p:txEl>
                                              <p:pRg st="3" end="3"/>
                                            </p:txEl>
                                          </p:spTgt>
                                        </p:tgtEl>
                                        <p:attrNameLst>
                                          <p:attrName>style.visibility</p:attrName>
                                        </p:attrNameLst>
                                      </p:cBhvr>
                                      <p:to>
                                        <p:strVal val="visible"/>
                                      </p:to>
                                    </p:set>
                                    <p:animEffect transition="in" filter="fade">
                                      <p:cBhvr>
                                        <p:cTn id="21" dur="500"/>
                                        <p:tgtEl>
                                          <p:spTgt spid="25603">
                                            <p:txEl>
                                              <p:pRg st="3" end="3"/>
                                            </p:txEl>
                                          </p:spTgt>
                                        </p:tgtEl>
                                      </p:cBhvr>
                                    </p:animEffect>
                                    <p:anim calcmode="lin" valueType="num">
                                      <p:cBhvr>
                                        <p:cTn id="22"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2560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5603">
                                            <p:txEl>
                                              <p:pRg st="6" end="6"/>
                                            </p:txEl>
                                          </p:spTgt>
                                        </p:tgtEl>
                                        <p:attrNameLst>
                                          <p:attrName>style.visibility</p:attrName>
                                        </p:attrNameLst>
                                      </p:cBhvr>
                                      <p:to>
                                        <p:strVal val="visible"/>
                                      </p:to>
                                    </p:set>
                                    <p:animEffect transition="in" filter="fade">
                                      <p:cBhvr>
                                        <p:cTn id="28" dur="500"/>
                                        <p:tgtEl>
                                          <p:spTgt spid="25603">
                                            <p:txEl>
                                              <p:pRg st="6" end="6"/>
                                            </p:txEl>
                                          </p:spTgt>
                                        </p:tgtEl>
                                      </p:cBhvr>
                                    </p:animEffect>
                                    <p:anim calcmode="lin" valueType="num">
                                      <p:cBhvr>
                                        <p:cTn id="29"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p:cTn id="30" dur="500" fill="hold"/>
                                        <p:tgtEl>
                                          <p:spTgt spid="25603">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Una </a:t>
            </a:r>
            <a:r>
              <a:rPr lang="es-ES" sz="2600" b="1" dirty="0">
                <a:latin typeface="Calibri (Cuerpo)"/>
              </a:rPr>
              <a:t>tarea</a:t>
            </a:r>
            <a:r>
              <a:rPr lang="es-ES" sz="2600" dirty="0">
                <a:latin typeface="Calibri (Cuerpo)"/>
              </a:rPr>
              <a:t> es una actividad atómica que está incluida dentro de un proceso. Se habla de tarea cuando el trabajo que representa en el proceso no puede desglosarse en un nivel mayor de detalle.</a:t>
            </a:r>
          </a:p>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4" name="Imagen 3">
            <a:extLst>
              <a:ext uri="{FF2B5EF4-FFF2-40B4-BE49-F238E27FC236}">
                <a16:creationId xmlns:a16="http://schemas.microsoft.com/office/drawing/2014/main" xmlns="" id="{A31D2F49-57C4-4A9F-ADA5-D376DAC6708B}"/>
              </a:ext>
            </a:extLst>
          </p:cNvPr>
          <p:cNvPicPr>
            <a:picLocks noChangeAspect="1"/>
          </p:cNvPicPr>
          <p:nvPr/>
        </p:nvPicPr>
        <p:blipFill>
          <a:blip r:embed="rId2"/>
          <a:stretch>
            <a:fillRect/>
          </a:stretch>
        </p:blipFill>
        <p:spPr>
          <a:xfrm>
            <a:off x="2971800" y="3962400"/>
            <a:ext cx="1994139" cy="1447800"/>
          </a:xfrm>
          <a:prstGeom prst="rect">
            <a:avLst/>
          </a:prstGeom>
        </p:spPr>
      </p:pic>
    </p:spTree>
    <p:extLst>
      <p:ext uri="{BB962C8B-B14F-4D97-AF65-F5344CB8AC3E}">
        <p14:creationId xmlns:p14="http://schemas.microsoft.com/office/powerpoint/2010/main" val="214443189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Una </a:t>
            </a:r>
            <a:r>
              <a:rPr lang="es-ES" sz="2600" dirty="0" err="1">
                <a:latin typeface="Calibri (Cuerpo)"/>
              </a:rPr>
              <a:t>gateway</a:t>
            </a:r>
            <a:r>
              <a:rPr lang="es-ES" sz="2600" dirty="0">
                <a:latin typeface="Calibri (Cuerpo)"/>
              </a:rPr>
              <a:t> (compuerta) Se representa con un diamante, y se emplea para controlar la secuencia de flujo.</a:t>
            </a:r>
          </a:p>
          <a:p>
            <a:endParaRPr lang="es-ES" sz="2600" dirty="0">
              <a:latin typeface="Calibri (Cuerpo)"/>
            </a:endParaRPr>
          </a:p>
          <a:p>
            <a:endParaRPr lang="es-ES" sz="2600" dirty="0">
              <a:latin typeface="Calibri (Cuerpo)"/>
            </a:endParaRPr>
          </a:p>
          <a:p>
            <a:endParaRPr lang="es-ES" sz="2600" dirty="0">
              <a:latin typeface="Calibri (Cuerpo)"/>
            </a:endParaRPr>
          </a:p>
          <a:p>
            <a:r>
              <a:rPr lang="es-ES" sz="2600" dirty="0">
                <a:latin typeface="Calibri (Cuerpo)"/>
              </a:rPr>
              <a:t>Conectores enlazan los objetos de flujo de un proceso, y definen el orden de ejecución de las actividades.</a:t>
            </a: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2" name="Imagen 1">
            <a:extLst>
              <a:ext uri="{FF2B5EF4-FFF2-40B4-BE49-F238E27FC236}">
                <a16:creationId xmlns:a16="http://schemas.microsoft.com/office/drawing/2014/main" xmlns="" id="{55FD292B-6EC9-48CE-B742-0F88A9A152FE}"/>
              </a:ext>
            </a:extLst>
          </p:cNvPr>
          <p:cNvPicPr>
            <a:picLocks noChangeAspect="1"/>
          </p:cNvPicPr>
          <p:nvPr/>
        </p:nvPicPr>
        <p:blipFill>
          <a:blip r:embed="rId2"/>
          <a:stretch>
            <a:fillRect/>
          </a:stretch>
        </p:blipFill>
        <p:spPr>
          <a:xfrm>
            <a:off x="3657600" y="2743200"/>
            <a:ext cx="1200150" cy="965338"/>
          </a:xfrm>
          <a:prstGeom prst="rect">
            <a:avLst/>
          </a:prstGeom>
        </p:spPr>
      </p:pic>
      <p:pic>
        <p:nvPicPr>
          <p:cNvPr id="3" name="Imagen 2">
            <a:extLst>
              <a:ext uri="{FF2B5EF4-FFF2-40B4-BE49-F238E27FC236}">
                <a16:creationId xmlns:a16="http://schemas.microsoft.com/office/drawing/2014/main" xmlns="" id="{7D3BB8B1-E156-4618-866F-AE20BEBAB24D}"/>
              </a:ext>
            </a:extLst>
          </p:cNvPr>
          <p:cNvPicPr>
            <a:picLocks noChangeAspect="1"/>
          </p:cNvPicPr>
          <p:nvPr/>
        </p:nvPicPr>
        <p:blipFill>
          <a:blip r:embed="rId3"/>
          <a:stretch>
            <a:fillRect/>
          </a:stretch>
        </p:blipFill>
        <p:spPr>
          <a:xfrm>
            <a:off x="3200398" y="5029200"/>
            <a:ext cx="2743202" cy="1371601"/>
          </a:xfrm>
          <a:prstGeom prst="rect">
            <a:avLst/>
          </a:prstGeom>
        </p:spPr>
      </p:pic>
    </p:spTree>
    <p:extLst>
      <p:ext uri="{BB962C8B-B14F-4D97-AF65-F5344CB8AC3E}">
        <p14:creationId xmlns:p14="http://schemas.microsoft.com/office/powerpoint/2010/main" val="24884527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animEffect transition="in" filter="fade">
                                      <p:cBhvr>
                                        <p:cTn id="21" dur="500"/>
                                        <p:tgtEl>
                                          <p:spTgt spid="25603">
                                            <p:txEl>
                                              <p:pRg st="4" end="4"/>
                                            </p:txEl>
                                          </p:spTgt>
                                        </p:tgtEl>
                                      </p:cBhvr>
                                    </p:animEffect>
                                    <p:anim calcmode="lin" valueType="num">
                                      <p:cBhvr>
                                        <p:cTn id="22"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2560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Una Lane (canal) sirve para para organizar actividades por participantes/departamentos separadas visualmente,  con  el  objetivo  de  ilustrar  diferentes  capacidades  funcionales  o responsabilidades.</a:t>
            </a:r>
          </a:p>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3" name="Imagen 2">
            <a:extLst>
              <a:ext uri="{FF2B5EF4-FFF2-40B4-BE49-F238E27FC236}">
                <a16:creationId xmlns:a16="http://schemas.microsoft.com/office/drawing/2014/main" xmlns="" id="{41250491-BD76-4198-A364-B892DC56A814}"/>
              </a:ext>
            </a:extLst>
          </p:cNvPr>
          <p:cNvPicPr>
            <a:picLocks noChangeAspect="1"/>
          </p:cNvPicPr>
          <p:nvPr/>
        </p:nvPicPr>
        <p:blipFill>
          <a:blip r:embed="rId2"/>
          <a:stretch>
            <a:fillRect/>
          </a:stretch>
        </p:blipFill>
        <p:spPr>
          <a:xfrm>
            <a:off x="1923408" y="3724275"/>
            <a:ext cx="5467992" cy="2295525"/>
          </a:xfrm>
          <a:prstGeom prst="rect">
            <a:avLst/>
          </a:prstGeom>
        </p:spPr>
      </p:pic>
    </p:spTree>
    <p:extLst>
      <p:ext uri="{BB962C8B-B14F-4D97-AF65-F5344CB8AC3E}">
        <p14:creationId xmlns:p14="http://schemas.microsoft.com/office/powerpoint/2010/main" val="119192663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2" name="Imagen 1">
            <a:extLst>
              <a:ext uri="{FF2B5EF4-FFF2-40B4-BE49-F238E27FC236}">
                <a16:creationId xmlns:a16="http://schemas.microsoft.com/office/drawing/2014/main" xmlns="" id="{3663B227-5ECE-47C6-B0BF-C872579642B9}"/>
              </a:ext>
            </a:extLst>
          </p:cNvPr>
          <p:cNvPicPr>
            <a:picLocks noChangeAspect="1"/>
          </p:cNvPicPr>
          <p:nvPr/>
        </p:nvPicPr>
        <p:blipFill>
          <a:blip r:embed="rId2"/>
          <a:stretch>
            <a:fillRect/>
          </a:stretch>
        </p:blipFill>
        <p:spPr>
          <a:xfrm>
            <a:off x="471487" y="1533525"/>
            <a:ext cx="8201025" cy="3790950"/>
          </a:xfrm>
          <a:prstGeom prst="rect">
            <a:avLst/>
          </a:prstGeom>
        </p:spPr>
      </p:pic>
    </p:spTree>
    <p:extLst>
      <p:ext uri="{BB962C8B-B14F-4D97-AF65-F5344CB8AC3E}">
        <p14:creationId xmlns:p14="http://schemas.microsoft.com/office/powerpoint/2010/main" val="9835288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normAutofit fontScale="90000"/>
          </a:bodyPr>
          <a:lstStyle/>
          <a:p>
            <a:pPr algn="ctr" eaLnBrk="1" hangingPunct="1"/>
            <a:r>
              <a:rPr lang="es-ES" altLang="es-ES_tradnl" sz="4000" b="0" dirty="0">
                <a:effectLst/>
                <a:latin typeface="Calibri (Títulos)"/>
              </a:rPr>
              <a:t>Modelado de </a:t>
            </a:r>
            <a:r>
              <a:rPr lang="es-ES" altLang="es-ES_tradnl" sz="4000" b="0" dirty="0">
                <a:effectLst/>
                <a:latin typeface="Calibri (Títulos)"/>
              </a:rPr>
              <a:t>procesos:</a:t>
            </a:r>
            <a:br>
              <a:rPr lang="es-ES" altLang="es-ES_tradnl" sz="4000" b="0" dirty="0">
                <a:effectLst/>
                <a:latin typeface="Calibri (Títulos)"/>
              </a:rPr>
            </a:br>
            <a:r>
              <a:rPr lang="es-ES" altLang="es-ES_tradnl" sz="4000" b="0" dirty="0">
                <a:effectLst/>
                <a:latin typeface="Calibri (Títulos)"/>
              </a:rPr>
              <a:t>Análisis estructurado</a:t>
            </a:r>
            <a:endParaRPr lang="es-ES" altLang="es-ES_tradnl" sz="4000" b="0" dirty="0">
              <a:effectLst/>
              <a:latin typeface="Calibri (Títulos)"/>
            </a:endParaRPr>
          </a:p>
        </p:txBody>
      </p:sp>
      <p:sp>
        <p:nvSpPr>
          <p:cNvPr id="68611" name="Rectangle 3"/>
          <p:cNvSpPr>
            <a:spLocks noGrp="1"/>
          </p:cNvSpPr>
          <p:nvPr>
            <p:ph type="body" idx="4294967295"/>
          </p:nvPr>
        </p:nvSpPr>
        <p:spPr>
          <a:xfrm>
            <a:off x="755650" y="1570038"/>
            <a:ext cx="7473950" cy="4525962"/>
          </a:xfrm>
          <a:noFill/>
        </p:spPr>
        <p:txBody>
          <a:bodyPr/>
          <a:lstStyle/>
          <a:p>
            <a:r>
              <a:rPr lang="es-ES" altLang="es-ES_tradnl" sz="3200" dirty="0" smtClean="0">
                <a:latin typeface="Calibri (Cuerpo)"/>
              </a:rPr>
              <a:t>Se </a:t>
            </a:r>
            <a:r>
              <a:rPr lang="es-ES" altLang="es-ES_tradnl" sz="3200" dirty="0">
                <a:latin typeface="Calibri (Cuerpo)"/>
              </a:rPr>
              <a:t>basa en:</a:t>
            </a:r>
          </a:p>
          <a:p>
            <a:pPr lvl="1"/>
            <a:r>
              <a:rPr lang="es-ES" altLang="es-ES_tradnl" sz="2800" dirty="0">
                <a:latin typeface="Calibri (Cuerpo)"/>
              </a:rPr>
              <a:t>Análisis de flujo de datos:</a:t>
            </a:r>
          </a:p>
          <a:p>
            <a:pPr lvl="2"/>
            <a:r>
              <a:rPr lang="es-ES" altLang="es-ES_tradnl" sz="2800" dirty="0">
                <a:latin typeface="Calibri (Cuerpo)"/>
              </a:rPr>
              <a:t>Procesos integrantes del sistema.</a:t>
            </a:r>
          </a:p>
          <a:p>
            <a:pPr lvl="2"/>
            <a:r>
              <a:rPr lang="es-ES" altLang="es-ES_tradnl" sz="2800" dirty="0">
                <a:latin typeface="Calibri (Cuerpo)"/>
              </a:rPr>
              <a:t>Datos que emplean los procesos.</a:t>
            </a:r>
          </a:p>
          <a:p>
            <a:pPr lvl="2"/>
            <a:r>
              <a:rPr lang="es-ES" altLang="es-ES_tradnl" sz="2800" dirty="0">
                <a:latin typeface="Calibri (Cuerpo)"/>
              </a:rPr>
              <a:t>Datos que se almacenan.</a:t>
            </a:r>
          </a:p>
          <a:p>
            <a:pPr lvl="2"/>
            <a:r>
              <a:rPr lang="es-ES" altLang="es-ES_tradnl" sz="2800" dirty="0">
                <a:latin typeface="Calibri (Cuerpo)"/>
              </a:rPr>
              <a:t>Datos que entran y salen del sistema.</a:t>
            </a:r>
          </a:p>
          <a:p>
            <a:r>
              <a:rPr lang="es-ES" altLang="es-ES_tradnl" sz="3200" dirty="0">
                <a:latin typeface="Calibri (Cuerpo)"/>
              </a:rPr>
              <a:t>Utiliza</a:t>
            </a:r>
          </a:p>
          <a:p>
            <a:pPr lvl="1"/>
            <a:r>
              <a:rPr lang="es-ES" altLang="es-ES_tradnl" sz="2800" dirty="0">
                <a:latin typeface="Calibri (Cuerpo)"/>
              </a:rPr>
              <a:t>Diagrama de flujo de datos (</a:t>
            </a:r>
            <a:r>
              <a:rPr lang="es-ES" altLang="es-ES_tradnl" sz="2800" dirty="0" err="1">
                <a:latin typeface="Calibri (Cuerpo)"/>
              </a:rPr>
              <a:t>DFD’s</a:t>
            </a:r>
            <a:r>
              <a:rPr lang="es-ES" altLang="es-ES_tradnl" sz="2800" dirty="0">
                <a:latin typeface="Calibri (Cuerpo)"/>
              </a:rPr>
              <a:t>).</a:t>
            </a:r>
          </a:p>
          <a:p>
            <a:pPr lvl="1"/>
            <a:r>
              <a:rPr lang="es-ES" altLang="es-ES_tradnl" sz="2800" dirty="0">
                <a:latin typeface="Calibri (Cuerpo)"/>
              </a:rPr>
              <a:t>Diccionario de datos (DD).</a:t>
            </a:r>
          </a:p>
          <a:p>
            <a:pPr lvl="1"/>
            <a:r>
              <a:rPr lang="es-ES" altLang="es-ES_tradnl" sz="2800" dirty="0">
                <a:latin typeface="Calibri (Cuerpo)"/>
              </a:rPr>
              <a:t>Diagrama Entidad-Relación (DER).</a:t>
            </a:r>
          </a:p>
          <a:p>
            <a:pPr marL="457200" lvl="1" indent="0">
              <a:buNone/>
            </a:pPr>
            <a:endParaRPr lang="es-ES" altLang="es-ES_tradnl" sz="1400" dirty="0"/>
          </a:p>
          <a:p>
            <a:pPr lvl="1"/>
            <a:endParaRPr lang="es-ES" altLang="es-ES_tradnl" sz="2300" dirty="0"/>
          </a:p>
          <a:p>
            <a:pPr lvl="1">
              <a:buFont typeface="Verdana" charset="0"/>
              <a:buNone/>
            </a:pPr>
            <a:endParaRPr lang="es-ES" altLang="es-ES_tradnl" sz="23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381000" y="260350"/>
            <a:ext cx="8229600" cy="1143000"/>
          </a:xfrm>
        </p:spPr>
        <p:txBody>
          <a:bodyPr/>
          <a:lstStyle/>
          <a:p>
            <a:pPr algn="ctr" eaLnBrk="1" hangingPunct="1"/>
            <a:r>
              <a:rPr lang="es-ES" altLang="es-ES_tradnl" sz="4000" b="0" dirty="0">
                <a:effectLst/>
                <a:latin typeface="Calibri (Títulos)"/>
              </a:rPr>
              <a:t>Análisis estructurado</a:t>
            </a:r>
          </a:p>
        </p:txBody>
      </p:sp>
      <p:sp>
        <p:nvSpPr>
          <p:cNvPr id="70659" name="Rectangle 3"/>
          <p:cNvSpPr>
            <a:spLocks noGrp="1"/>
          </p:cNvSpPr>
          <p:nvPr>
            <p:ph type="body" idx="4294967295"/>
          </p:nvPr>
        </p:nvSpPr>
        <p:spPr>
          <a:xfrm>
            <a:off x="755650" y="1570038"/>
            <a:ext cx="7473950" cy="4525962"/>
          </a:xfrm>
          <a:noFill/>
        </p:spPr>
        <p:txBody>
          <a:bodyPr/>
          <a:lstStyle/>
          <a:p>
            <a:r>
              <a:rPr lang="es-ES" altLang="es-ES_tradnl" sz="2800" dirty="0">
                <a:latin typeface="Calibri (Cuerpo)"/>
              </a:rPr>
              <a:t>Diagrama de flujo de datos</a:t>
            </a:r>
            <a:endParaRPr lang="es-ES" altLang="es-ES_tradnl" sz="1400" dirty="0">
              <a:latin typeface="Calibri (Cuerpo)"/>
            </a:endParaRPr>
          </a:p>
          <a:p>
            <a:pPr lvl="1">
              <a:lnSpc>
                <a:spcPct val="90000"/>
              </a:lnSpc>
            </a:pPr>
            <a:r>
              <a:rPr lang="es-ES" altLang="es-ES_tradnl" sz="2400" dirty="0">
                <a:latin typeface="Calibri (Cuerpo)"/>
              </a:rPr>
              <a:t>Características:</a:t>
            </a:r>
          </a:p>
          <a:p>
            <a:pPr lvl="2">
              <a:lnSpc>
                <a:spcPct val="90000"/>
              </a:lnSpc>
            </a:pPr>
            <a:r>
              <a:rPr lang="es-ES" altLang="es-ES_tradnl" sz="2200" dirty="0">
                <a:latin typeface="Calibri (Cuerpo)"/>
              </a:rPr>
              <a:t>Mostrar las fuentes y destinos de los datos.</a:t>
            </a:r>
          </a:p>
          <a:p>
            <a:pPr lvl="2">
              <a:lnSpc>
                <a:spcPct val="90000"/>
              </a:lnSpc>
            </a:pPr>
            <a:r>
              <a:rPr lang="es-ES" altLang="es-ES_tradnl" sz="2200" dirty="0">
                <a:latin typeface="Calibri (Cuerpo)"/>
              </a:rPr>
              <a:t>Identificar y dar nombre a los procesos.</a:t>
            </a:r>
          </a:p>
          <a:p>
            <a:pPr lvl="2">
              <a:lnSpc>
                <a:spcPct val="90000"/>
              </a:lnSpc>
            </a:pPr>
            <a:r>
              <a:rPr lang="es-ES" altLang="es-ES_tradnl" sz="2200" dirty="0">
                <a:latin typeface="Calibri (Cuerpo)"/>
              </a:rPr>
              <a:t>Dar nombre a los flujos de datos que relacionan una función (proceso) con otra.</a:t>
            </a:r>
          </a:p>
          <a:p>
            <a:pPr lvl="2">
              <a:lnSpc>
                <a:spcPct val="90000"/>
              </a:lnSpc>
            </a:pPr>
            <a:r>
              <a:rPr lang="es-ES" altLang="es-ES_tradnl" dirty="0">
                <a:latin typeface="Calibri (Cuerpo)"/>
              </a:rPr>
              <a:t>Identificar los almacenes de datos a los que se tiene acceso.</a:t>
            </a:r>
          </a:p>
          <a:p>
            <a:pPr lvl="1">
              <a:lnSpc>
                <a:spcPct val="90000"/>
              </a:lnSpc>
            </a:pPr>
            <a:r>
              <a:rPr lang="es-ES" altLang="es-ES_tradnl" sz="2400" dirty="0">
                <a:latin typeface="Calibri (Cuerpo)"/>
              </a:rPr>
              <a:t>Más características:</a:t>
            </a:r>
          </a:p>
          <a:p>
            <a:pPr lvl="2">
              <a:lnSpc>
                <a:spcPct val="90000"/>
              </a:lnSpc>
            </a:pPr>
            <a:r>
              <a:rPr lang="es-ES" altLang="es-ES_tradnl" sz="2200" dirty="0">
                <a:latin typeface="Calibri (Cuerpo)"/>
              </a:rPr>
              <a:t>Describen a un sistema completamente.</a:t>
            </a:r>
          </a:p>
          <a:p>
            <a:pPr lvl="2">
              <a:lnSpc>
                <a:spcPct val="90000"/>
              </a:lnSpc>
            </a:pPr>
            <a:r>
              <a:rPr lang="es-ES" altLang="es-ES_tradnl" sz="2200" dirty="0">
                <a:latin typeface="Calibri (Cuerpo)"/>
              </a:rPr>
              <a:t>Descripción descendente (TOP-DOWN).</a:t>
            </a:r>
          </a:p>
          <a:p>
            <a:pPr lvl="2">
              <a:lnSpc>
                <a:spcPct val="90000"/>
              </a:lnSpc>
            </a:pPr>
            <a:r>
              <a:rPr lang="es-ES" altLang="es-ES_tradnl" sz="2200" dirty="0">
                <a:latin typeface="Calibri (Cuerpo)"/>
              </a:rPr>
              <a:t>Finaliza cuando se han obtenido suficientes detalles para comprender el sistema.</a:t>
            </a:r>
          </a:p>
          <a:p>
            <a:pPr lvl="1"/>
            <a:endParaRPr lang="es-ES" altLang="es-ES_tradnl" sz="2300" dirty="0"/>
          </a:p>
          <a:p>
            <a:pPr lvl="1">
              <a:buFont typeface="Verdana" charset="0"/>
              <a:buNone/>
            </a:pPr>
            <a:endParaRPr lang="es-ES" altLang="es-ES_tradnl" sz="23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Análisis estructurado</a:t>
            </a:r>
          </a:p>
        </p:txBody>
      </p:sp>
      <p:sp>
        <p:nvSpPr>
          <p:cNvPr id="90115" name="Rectangle 3"/>
          <p:cNvSpPr>
            <a:spLocks noGrp="1"/>
          </p:cNvSpPr>
          <p:nvPr>
            <p:ph type="body" idx="4294967295"/>
          </p:nvPr>
        </p:nvSpPr>
        <p:spPr>
          <a:xfrm>
            <a:off x="755650" y="1570038"/>
            <a:ext cx="7473950" cy="4525962"/>
          </a:xfrm>
          <a:noFill/>
        </p:spPr>
        <p:txBody>
          <a:bodyPr/>
          <a:lstStyle/>
          <a:p>
            <a:r>
              <a:rPr lang="es-ES" altLang="es-ES_tradnl" sz="3200" dirty="0">
                <a:latin typeface="Calibri (Cuerpo)"/>
              </a:rPr>
              <a:t>Diccionario de datos</a:t>
            </a:r>
          </a:p>
          <a:p>
            <a:pPr lvl="1"/>
            <a:r>
              <a:rPr lang="es-ES" altLang="es-ES_tradnl" sz="2800" dirty="0">
                <a:latin typeface="Calibri (Cuerpo)"/>
              </a:rPr>
              <a:t>Definición:</a:t>
            </a:r>
          </a:p>
          <a:p>
            <a:pPr lvl="2">
              <a:lnSpc>
                <a:spcPct val="90000"/>
              </a:lnSpc>
            </a:pPr>
            <a:r>
              <a:rPr lang="es-ES" altLang="es-ES_tradnl" dirty="0">
                <a:latin typeface="Calibri (Cuerpo)"/>
              </a:rPr>
              <a:t>Se describen de forma detallada todas las definiciones de elementos en un sistema como son los flujos de datos, procesos y almacenes.</a:t>
            </a:r>
          </a:p>
          <a:p>
            <a:pPr lvl="1">
              <a:lnSpc>
                <a:spcPct val="90000"/>
              </a:lnSpc>
            </a:pPr>
            <a:r>
              <a:rPr lang="es-ES" altLang="es-ES_tradnl" sz="2800" dirty="0">
                <a:latin typeface="Calibri (Cuerpo)"/>
              </a:rPr>
              <a:t>Cuando alguien desea conocer alguna característica sobre los elementos del sistema recurre al diccionario de datos.</a:t>
            </a:r>
          </a:p>
          <a:p>
            <a:pPr lvl="1"/>
            <a:endParaRPr lang="es-ES" altLang="es-ES_tradnl" sz="2300" dirty="0"/>
          </a:p>
          <a:p>
            <a:pPr lvl="1">
              <a:buFont typeface="Verdana" charset="0"/>
              <a:buNone/>
            </a:pPr>
            <a:endParaRPr lang="es-ES" altLang="es-ES_tradnl" sz="23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b="0" dirty="0">
                <a:effectLst/>
                <a:latin typeface="Calibri (Títulos)"/>
              </a:rPr>
              <a:t>Diccionario de datos (1)</a:t>
            </a:r>
          </a:p>
        </p:txBody>
      </p:sp>
      <p:sp>
        <p:nvSpPr>
          <p:cNvPr id="92163" name="Rectangle 3"/>
          <p:cNvSpPr>
            <a:spLocks noGrp="1"/>
          </p:cNvSpPr>
          <p:nvPr>
            <p:ph type="body" idx="4294967295"/>
          </p:nvPr>
        </p:nvSpPr>
        <p:spPr>
          <a:xfrm>
            <a:off x="755650" y="1570038"/>
            <a:ext cx="7473950" cy="4525962"/>
          </a:xfrm>
          <a:noFill/>
        </p:spPr>
        <p:txBody>
          <a:bodyPr/>
          <a:lstStyle/>
          <a:p>
            <a:endParaRPr lang="es-ES" altLang="es-ES_tradnl" sz="2300"/>
          </a:p>
          <a:p>
            <a:pPr lvl="1">
              <a:buFont typeface="Verdana" charset="0"/>
              <a:buNone/>
            </a:pPr>
            <a:endParaRPr lang="es-ES" altLang="es-ES_tradnl" sz="2300"/>
          </a:p>
        </p:txBody>
      </p:sp>
      <p:sp>
        <p:nvSpPr>
          <p:cNvPr id="92164" name="4 Rectángulo"/>
          <p:cNvSpPr>
            <a:spLocks noChangeArrowheads="1"/>
          </p:cNvSpPr>
          <p:nvPr/>
        </p:nvSpPr>
        <p:spPr bwMode="auto">
          <a:xfrm>
            <a:off x="609600" y="1384300"/>
            <a:ext cx="80772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kumimoji="1" lang="es-ES_tradnl" altLang="es-ES_tradnl" sz="2200" b="1" dirty="0" err="1">
                <a:latin typeface="Tahoma" charset="0"/>
              </a:rPr>
              <a:t>Prestamo_Libro</a:t>
            </a:r>
            <a:r>
              <a:rPr kumimoji="1" lang="es-ES_tradnl" altLang="es-ES_tradnl" sz="2200" dirty="0">
                <a:latin typeface="Tahoma" charset="0"/>
              </a:rPr>
              <a:t> = </a:t>
            </a:r>
            <a:r>
              <a:rPr kumimoji="1" lang="es-ES_tradnl" altLang="es-ES_tradnl" sz="2200" dirty="0" err="1">
                <a:latin typeface="Tahoma" charset="0"/>
              </a:rPr>
              <a:t>Fecha_Prestamo</a:t>
            </a:r>
            <a:r>
              <a:rPr kumimoji="1" lang="es-ES_tradnl" altLang="es-ES_tradnl" sz="2200" dirty="0">
                <a:latin typeface="Tahoma" charset="0"/>
              </a:rPr>
              <a:t> + </a:t>
            </a:r>
            <a:r>
              <a:rPr kumimoji="1" lang="es-ES_tradnl" altLang="es-ES_tradnl" sz="2200" dirty="0" err="1">
                <a:latin typeface="Tahoma" charset="0"/>
              </a:rPr>
              <a:t>Datos_Socio</a:t>
            </a:r>
            <a:r>
              <a:rPr kumimoji="1" lang="es-ES_tradnl" altLang="es-ES_tradnl" sz="2200" dirty="0">
                <a:latin typeface="Tahoma" charset="0"/>
              </a:rPr>
              <a:t> +  </a:t>
            </a:r>
          </a:p>
          <a:p>
            <a:r>
              <a:rPr kumimoji="1" lang="es-ES_tradnl" altLang="es-ES_tradnl" sz="2200" dirty="0">
                <a:latin typeface="Tahoma" charset="0"/>
              </a:rPr>
              <a:t>                          </a:t>
            </a:r>
            <a:r>
              <a:rPr kumimoji="1" lang="es-ES_tradnl" altLang="es-ES_tradnl" sz="2200" dirty="0" err="1">
                <a:latin typeface="Tahoma" charset="0"/>
              </a:rPr>
              <a:t>Datos_Libro</a:t>
            </a:r>
            <a:r>
              <a:rPr kumimoji="1" lang="es-ES_tradnl" altLang="es-ES_tradnl" sz="2200" dirty="0">
                <a:latin typeface="Tahoma" charset="0"/>
              </a:rPr>
              <a:t> + Observaciones</a:t>
            </a:r>
            <a:endParaRPr kumimoji="1" lang="en-US" altLang="es-ES_tradnl" sz="2200" dirty="0">
              <a:latin typeface="Tahoma" charset="0"/>
            </a:endParaRPr>
          </a:p>
          <a:p>
            <a:r>
              <a:rPr kumimoji="1" lang="es-ES_tradnl" altLang="es-ES_tradnl" sz="2200" dirty="0" err="1">
                <a:latin typeface="Tahoma" charset="0"/>
              </a:rPr>
              <a:t>Datos_Socio</a:t>
            </a:r>
            <a:r>
              <a:rPr kumimoji="1" lang="es-ES_tradnl" altLang="es-ES_tradnl" sz="2200" dirty="0">
                <a:latin typeface="Tahoma" charset="0"/>
              </a:rPr>
              <a:t> = </a:t>
            </a:r>
            <a:r>
              <a:rPr kumimoji="1" lang="es-ES_tradnl" altLang="es-ES_tradnl" sz="2200" dirty="0" err="1">
                <a:latin typeface="Tahoma" charset="0"/>
              </a:rPr>
              <a:t>Codigo_Socio</a:t>
            </a:r>
            <a:r>
              <a:rPr kumimoji="1" lang="es-ES_tradnl" altLang="es-ES_tradnl" sz="2200" dirty="0">
                <a:latin typeface="Tahoma" charset="0"/>
              </a:rPr>
              <a:t> + Apellidos + Nombre + DNI + </a:t>
            </a:r>
          </a:p>
          <a:p>
            <a:r>
              <a:rPr kumimoji="1" lang="es-ES_tradnl" altLang="es-ES_tradnl" sz="2200" dirty="0">
                <a:latin typeface="Tahoma" charset="0"/>
              </a:rPr>
              <a:t>                      Dirección + Ciudad +(CP) + ({Teléfono})</a:t>
            </a:r>
            <a:endParaRPr kumimoji="1" lang="en-US" altLang="es-ES_tradnl" sz="2200" dirty="0">
              <a:latin typeface="Tahoma" charset="0"/>
            </a:endParaRPr>
          </a:p>
          <a:p>
            <a:r>
              <a:rPr kumimoji="1" lang="es-ES_tradnl" altLang="es-ES_tradnl" sz="2200" dirty="0" err="1">
                <a:latin typeface="Tahoma" charset="0"/>
              </a:rPr>
              <a:t>Datos_Libro</a:t>
            </a:r>
            <a:r>
              <a:rPr kumimoji="1" lang="es-ES_tradnl" altLang="es-ES_tradnl" sz="2200" dirty="0">
                <a:latin typeface="Tahoma" charset="0"/>
              </a:rPr>
              <a:t> = Titulo+ {Autor} + ISBN + Editorial + Edición + </a:t>
            </a:r>
          </a:p>
          <a:p>
            <a:r>
              <a:rPr kumimoji="1" lang="es-ES_tradnl" altLang="es-ES_tradnl" sz="2200" dirty="0">
                <a:latin typeface="Tahoma" charset="0"/>
              </a:rPr>
              <a:t>                     </a:t>
            </a:r>
            <a:r>
              <a:rPr kumimoji="1" lang="es-ES_tradnl" altLang="es-ES_tradnl" sz="2200" dirty="0" err="1">
                <a:latin typeface="Tahoma" charset="0"/>
              </a:rPr>
              <a:t>Año_Edición</a:t>
            </a:r>
            <a:endParaRPr kumimoji="1" lang="es-ES_tradnl" altLang="es-ES_tradnl" sz="2200" dirty="0">
              <a:latin typeface="Tahoma" charset="0"/>
            </a:endParaRPr>
          </a:p>
          <a:p>
            <a:r>
              <a:rPr kumimoji="1" lang="es-ES_tradnl" altLang="es-ES_tradnl" sz="2200" dirty="0" err="1">
                <a:latin typeface="Tahoma" charset="0"/>
              </a:rPr>
              <a:t>Fecha_Prestamo</a:t>
            </a:r>
            <a:r>
              <a:rPr kumimoji="1" lang="es-ES_tradnl" altLang="es-ES_tradnl" sz="2200" dirty="0">
                <a:latin typeface="Tahoma" charset="0"/>
              </a:rPr>
              <a:t> = Fecha</a:t>
            </a:r>
          </a:p>
          <a:p>
            <a:r>
              <a:rPr kumimoji="1" lang="es-ES_tradnl" altLang="es-ES_tradnl" sz="2200" dirty="0" err="1">
                <a:latin typeface="Tahoma" charset="0"/>
              </a:rPr>
              <a:t>Año_Edición</a:t>
            </a:r>
            <a:r>
              <a:rPr kumimoji="1" lang="es-ES_tradnl" altLang="es-ES_tradnl" sz="2200" dirty="0">
                <a:latin typeface="Tahoma" charset="0"/>
              </a:rPr>
              <a:t> = Año</a:t>
            </a:r>
            <a:endParaRPr kumimoji="1" lang="en-US" altLang="es-ES_tradnl" sz="2200" dirty="0">
              <a:latin typeface="Tahoma" charset="0"/>
            </a:endParaRPr>
          </a:p>
          <a:p>
            <a:r>
              <a:rPr kumimoji="1" lang="es-ES_tradnl" altLang="es-ES_tradnl" sz="2200" dirty="0">
                <a:latin typeface="Tahoma" charset="0"/>
              </a:rPr>
              <a:t>Fecha = Dia + '-' + Mes + '-' + Año</a:t>
            </a:r>
            <a:endParaRPr kumimoji="1" lang="en-US" altLang="es-ES_tradnl" sz="2200" dirty="0">
              <a:latin typeface="Tahoma" charset="0"/>
            </a:endParaRPr>
          </a:p>
          <a:p>
            <a:r>
              <a:rPr kumimoji="1" lang="es-ES_tradnl" altLang="es-ES_tradnl" sz="2200" dirty="0">
                <a:latin typeface="Tahoma" charset="0"/>
              </a:rPr>
              <a:t>Dia = [</a:t>
            </a:r>
            <a:r>
              <a:rPr kumimoji="1" lang="es-ES_tradnl" altLang="es-ES_tradnl" sz="2200" dirty="0" err="1">
                <a:latin typeface="Tahoma" charset="0"/>
              </a:rPr>
              <a:t>Undia</a:t>
            </a:r>
            <a:r>
              <a:rPr kumimoji="1" lang="es-ES_tradnl" altLang="es-ES_tradnl" sz="2200" dirty="0">
                <a:latin typeface="Tahoma" charset="0"/>
              </a:rPr>
              <a:t>  | </a:t>
            </a:r>
            <a:r>
              <a:rPr kumimoji="1" lang="es-ES_tradnl" altLang="es-ES_tradnl" sz="2200" dirty="0" err="1">
                <a:latin typeface="Tahoma" charset="0"/>
              </a:rPr>
              <a:t>Dosdia</a:t>
            </a:r>
            <a:r>
              <a:rPr kumimoji="1" lang="es-ES_tradnl" altLang="es-ES_tradnl" sz="2200" dirty="0">
                <a:latin typeface="Tahoma" charset="0"/>
              </a:rPr>
              <a:t> | </a:t>
            </a:r>
            <a:r>
              <a:rPr kumimoji="1" lang="es-ES_tradnl" altLang="es-ES_tradnl" sz="2200" dirty="0" err="1">
                <a:latin typeface="Tahoma" charset="0"/>
              </a:rPr>
              <a:t>Tresdia</a:t>
            </a:r>
            <a:r>
              <a:rPr kumimoji="1" lang="es-ES_tradnl" altLang="es-ES_tradnl" sz="2200" dirty="0">
                <a:latin typeface="Tahoma" charset="0"/>
              </a:rPr>
              <a:t>]	</a:t>
            </a:r>
            <a:endParaRPr kumimoji="1" lang="en-US" altLang="es-ES_tradnl" sz="2200" dirty="0">
              <a:latin typeface="Tahoma" charset="0"/>
            </a:endParaRPr>
          </a:p>
          <a:p>
            <a:r>
              <a:rPr kumimoji="1" lang="es-ES_tradnl" altLang="es-ES_tradnl" sz="2200" dirty="0" err="1">
                <a:latin typeface="Tahoma" charset="0"/>
              </a:rPr>
              <a:t>Undia</a:t>
            </a:r>
            <a:r>
              <a:rPr kumimoji="1" lang="es-ES_tradnl" altLang="es-ES_tradnl" sz="2200" dirty="0">
                <a:latin typeface="Tahoma" charset="0"/>
              </a:rPr>
              <a:t> = '0' + [1..9]</a:t>
            </a:r>
            <a:endParaRPr kumimoji="1" lang="en-US" altLang="es-ES_tradnl" sz="2200" dirty="0">
              <a:latin typeface="Tahoma" charset="0"/>
            </a:endParaRPr>
          </a:p>
          <a:p>
            <a:r>
              <a:rPr kumimoji="1" lang="es-ES_tradnl" altLang="es-ES_tradnl" sz="2200" dirty="0" err="1">
                <a:latin typeface="Tahoma" charset="0"/>
              </a:rPr>
              <a:t>Dosdia</a:t>
            </a:r>
            <a:r>
              <a:rPr kumimoji="1" lang="es-ES_tradnl" altLang="es-ES_tradnl" sz="2200" dirty="0">
                <a:latin typeface="Tahoma" charset="0"/>
              </a:rPr>
              <a:t> = [1 | 2] + [0..9]</a:t>
            </a:r>
            <a:endParaRPr kumimoji="1" lang="en-US" altLang="es-ES_tradnl" sz="2200" dirty="0">
              <a:latin typeface="Tahoma" charset="0"/>
            </a:endParaRPr>
          </a:p>
          <a:p>
            <a:r>
              <a:rPr kumimoji="1" lang="es-ES_tradnl" altLang="es-ES_tradnl" sz="2200" dirty="0" err="1">
                <a:latin typeface="Tahoma" charset="0"/>
              </a:rPr>
              <a:t>Tresdia</a:t>
            </a:r>
            <a:r>
              <a:rPr kumimoji="1" lang="es-ES_tradnl" altLang="es-ES_tradnl" sz="2200" dirty="0">
                <a:latin typeface="Tahoma" charset="0"/>
              </a:rPr>
              <a:t>= '3' + [0 |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533400" y="260350"/>
            <a:ext cx="8229600" cy="1143000"/>
          </a:xfrm>
        </p:spPr>
        <p:txBody>
          <a:bodyPr>
            <a:normAutofit/>
          </a:bodyPr>
          <a:lstStyle/>
          <a:p>
            <a:pPr algn="ctr" eaLnBrk="1" hangingPunct="1"/>
            <a:r>
              <a:rPr lang="es-ES" altLang="es-ES_tradnl" sz="4000" b="0" dirty="0">
                <a:effectLst/>
                <a:latin typeface="Calibri (Títulos)"/>
              </a:rPr>
              <a:t>Gestión por procesos vs funcional</a:t>
            </a:r>
          </a:p>
        </p:txBody>
      </p:sp>
      <p:sp>
        <p:nvSpPr>
          <p:cNvPr id="19" name="Rectangle 3"/>
          <p:cNvSpPr txBox="1">
            <a:spLocks/>
          </p:cNvSpPr>
          <p:nvPr/>
        </p:nvSpPr>
        <p:spPr>
          <a:xfrm>
            <a:off x="755650" y="1557338"/>
            <a:ext cx="7016750" cy="4525962"/>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ES" altLang="es-ES_tradnl" sz="3000" b="0" i="0" u="none" strike="noStrike" kern="1200" cap="none" spc="0" normalizeH="0" baseline="0" noProof="0" dirty="0">
                <a:ln>
                  <a:noFill/>
                </a:ln>
                <a:solidFill>
                  <a:schemeClr val="tx1"/>
                </a:solidFill>
                <a:effectLst/>
                <a:uLnTx/>
                <a:uFillTx/>
                <a:latin typeface="Calibri (Cuerpo)"/>
                <a:ea typeface="+mn-ea"/>
              </a:rPr>
              <a:t>Organización tradicional</a:t>
            </a:r>
          </a:p>
        </p:txBody>
      </p:sp>
      <p:graphicFrame>
        <p:nvGraphicFramePr>
          <p:cNvPr id="2" name="Diagrama 1">
            <a:extLst>
              <a:ext uri="{FF2B5EF4-FFF2-40B4-BE49-F238E27FC236}">
                <a16:creationId xmlns:a16="http://schemas.microsoft.com/office/drawing/2014/main" xmlns="" id="{5A1C97DB-ECC7-4B59-96B4-4F95109F7200}"/>
              </a:ext>
            </a:extLst>
          </p:cNvPr>
          <p:cNvGraphicFramePr/>
          <p:nvPr>
            <p:extLst>
              <p:ext uri="{D42A27DB-BD31-4B8C-83A1-F6EECF244321}">
                <p14:modId xmlns:p14="http://schemas.microsoft.com/office/powerpoint/2010/main" val="227734472"/>
              </p:ext>
            </p:extLst>
          </p:nvPr>
        </p:nvGraphicFramePr>
        <p:xfrm>
          <a:off x="908050" y="2484438"/>
          <a:ext cx="7702550" cy="4144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7612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b="0" dirty="0">
                <a:effectLst/>
                <a:latin typeface="Calibri (Títulos)"/>
              </a:rPr>
              <a:t>Diccionario de datos (2)</a:t>
            </a:r>
          </a:p>
        </p:txBody>
      </p:sp>
      <p:sp>
        <p:nvSpPr>
          <p:cNvPr id="92163" name="Rectangle 3"/>
          <p:cNvSpPr>
            <a:spLocks noGrp="1"/>
          </p:cNvSpPr>
          <p:nvPr>
            <p:ph type="body" idx="4294967295"/>
          </p:nvPr>
        </p:nvSpPr>
        <p:spPr>
          <a:xfrm>
            <a:off x="755650" y="1570038"/>
            <a:ext cx="7473950" cy="4525962"/>
          </a:xfrm>
          <a:noFill/>
        </p:spPr>
        <p:txBody>
          <a:bodyPr/>
          <a:lstStyle/>
          <a:p>
            <a:endParaRPr lang="es-ES" altLang="es-ES_tradnl" sz="2300"/>
          </a:p>
          <a:p>
            <a:pPr lvl="1">
              <a:buFont typeface="Verdana" charset="0"/>
              <a:buNone/>
            </a:pPr>
            <a:endParaRPr lang="es-ES" altLang="es-ES_tradnl" sz="2300"/>
          </a:p>
        </p:txBody>
      </p:sp>
      <p:sp>
        <p:nvSpPr>
          <p:cNvPr id="92164" name="4 Rectángulo"/>
          <p:cNvSpPr>
            <a:spLocks noChangeArrowheads="1"/>
          </p:cNvSpPr>
          <p:nvPr/>
        </p:nvSpPr>
        <p:spPr bwMode="auto">
          <a:xfrm>
            <a:off x="762000" y="1219200"/>
            <a:ext cx="80772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kumimoji="1" lang="es-ES_tradnl" altLang="es-ES_tradnl" sz="1800" dirty="0">
                <a:latin typeface="Tahoma" charset="0"/>
              </a:rPr>
              <a:t>Cliente = </a:t>
            </a:r>
            <a:r>
              <a:rPr kumimoji="1" lang="es-ES" altLang="es-ES_tradnl" sz="1800" dirty="0" err="1">
                <a:latin typeface="Tahoma" charset="0"/>
              </a:rPr>
              <a:t>idcliente</a:t>
            </a:r>
            <a:r>
              <a:rPr kumimoji="1" lang="es-ES" altLang="es-ES_tradnl" sz="1800" dirty="0">
                <a:latin typeface="Tahoma" charset="0"/>
              </a:rPr>
              <a:t> + </a:t>
            </a:r>
            <a:r>
              <a:rPr kumimoji="1" lang="es-ES" altLang="es-ES_tradnl" sz="1800" dirty="0" err="1">
                <a:latin typeface="Tahoma" charset="0"/>
              </a:rPr>
              <a:t>dni</a:t>
            </a:r>
            <a:r>
              <a:rPr kumimoji="1" lang="es-ES" altLang="es-ES_tradnl" sz="1800" dirty="0">
                <a:latin typeface="Tahoma" charset="0"/>
              </a:rPr>
              <a:t> + Nombre +  </a:t>
            </a:r>
            <a:r>
              <a:rPr kumimoji="1" lang="es-ES" altLang="es-ES_tradnl" sz="1800" dirty="0" err="1">
                <a:latin typeface="Tahoma" charset="0"/>
              </a:rPr>
              <a:t>direccion</a:t>
            </a:r>
            <a:r>
              <a:rPr kumimoji="1" lang="es-ES" altLang="es-ES_tradnl" sz="1800" dirty="0">
                <a:latin typeface="Tahoma" charset="0"/>
              </a:rPr>
              <a:t> + (CC)+ (tarjeta)</a:t>
            </a:r>
          </a:p>
          <a:p>
            <a:endParaRPr kumimoji="1" lang="es-ES" altLang="es-ES_tradnl" sz="1800" dirty="0">
              <a:latin typeface="Tahoma" charset="0"/>
            </a:endParaRPr>
          </a:p>
          <a:p>
            <a:r>
              <a:rPr kumimoji="1" lang="es-ES" altLang="es-ES_tradnl" sz="1800" dirty="0" err="1">
                <a:latin typeface="Tahoma" charset="0"/>
              </a:rPr>
              <a:t>CuentaCorriente</a:t>
            </a:r>
            <a:r>
              <a:rPr kumimoji="1" lang="es-ES" altLang="es-ES_tradnl" sz="1800" dirty="0">
                <a:latin typeface="Tahoma" charset="0"/>
              </a:rPr>
              <a:t> = </a:t>
            </a:r>
            <a:r>
              <a:rPr kumimoji="1" lang="es-ES" altLang="es-ES_tradnl" sz="1800" dirty="0" err="1">
                <a:latin typeface="Tahoma" charset="0"/>
              </a:rPr>
              <a:t>codBanco</a:t>
            </a:r>
            <a:r>
              <a:rPr kumimoji="1" lang="es-ES" altLang="es-ES_tradnl" sz="1800" dirty="0">
                <a:latin typeface="Tahoma" charset="0"/>
              </a:rPr>
              <a:t> + </a:t>
            </a:r>
            <a:r>
              <a:rPr kumimoji="1" lang="es-ES" altLang="es-ES_tradnl" sz="1800" dirty="0" err="1">
                <a:latin typeface="Tahoma" charset="0"/>
              </a:rPr>
              <a:t>numCC</a:t>
            </a:r>
            <a:endParaRPr kumimoji="1" lang="en-US" altLang="es-ES_tradnl" sz="1800" dirty="0">
              <a:latin typeface="Tahoma" charset="0"/>
            </a:endParaRPr>
          </a:p>
          <a:p>
            <a:endParaRPr kumimoji="1" lang="es-ES" altLang="es-ES_tradnl" sz="1800" dirty="0">
              <a:latin typeface="Tahoma" charset="0"/>
            </a:endParaRPr>
          </a:p>
          <a:p>
            <a:r>
              <a:rPr kumimoji="1" lang="en-US" altLang="es-ES_tradnl" sz="1800" dirty="0">
                <a:latin typeface="Tahoma" charset="0"/>
              </a:rPr>
              <a:t>Libro = </a:t>
            </a:r>
            <a:r>
              <a:rPr kumimoji="1" lang="es-ES" altLang="es-ES_tradnl" sz="1800" dirty="0" err="1">
                <a:latin typeface="Tahoma" charset="0"/>
              </a:rPr>
              <a:t>idlibro</a:t>
            </a:r>
            <a:r>
              <a:rPr kumimoji="1" lang="es-ES" altLang="es-ES_tradnl" sz="1800" dirty="0">
                <a:latin typeface="Tahoma" charset="0"/>
              </a:rPr>
              <a:t> + {autor} + titulo + subtitulo + </a:t>
            </a:r>
            <a:r>
              <a:rPr kumimoji="1" lang="es-ES" altLang="es-ES_tradnl" sz="1800" dirty="0" err="1">
                <a:latin typeface="Tahoma" charset="0"/>
              </a:rPr>
              <a:t>isbn</a:t>
            </a:r>
            <a:r>
              <a:rPr kumimoji="1" lang="es-ES" altLang="es-ES_tradnl" sz="1800" dirty="0">
                <a:latin typeface="Tahoma" charset="0"/>
              </a:rPr>
              <a:t> + editorial + año +  </a:t>
            </a:r>
            <a:r>
              <a:rPr kumimoji="1" lang="es-ES" altLang="es-ES_tradnl" sz="1800" dirty="0" err="1">
                <a:latin typeface="Tahoma" charset="0"/>
              </a:rPr>
              <a:t>edicion</a:t>
            </a:r>
            <a:r>
              <a:rPr kumimoji="1" lang="es-ES" altLang="es-ES_tradnl" sz="1800" dirty="0">
                <a:latin typeface="Tahoma" charset="0"/>
              </a:rPr>
              <a:t> + precio</a:t>
            </a:r>
          </a:p>
          <a:p>
            <a:endParaRPr kumimoji="1" lang="es-ES" altLang="es-ES_tradnl" sz="1800" dirty="0">
              <a:latin typeface="Tahoma" charset="0"/>
            </a:endParaRPr>
          </a:p>
          <a:p>
            <a:r>
              <a:rPr kumimoji="1" lang="es-ES" altLang="es-ES_tradnl" sz="1800" dirty="0">
                <a:latin typeface="Tahoma" charset="0"/>
              </a:rPr>
              <a:t>Autor = </a:t>
            </a:r>
            <a:r>
              <a:rPr kumimoji="1" lang="es-ES" altLang="es-ES_tradnl" sz="1800" dirty="0" err="1">
                <a:latin typeface="Tahoma" charset="0"/>
              </a:rPr>
              <a:t>idautor</a:t>
            </a:r>
            <a:r>
              <a:rPr kumimoji="1" lang="es-ES" altLang="es-ES_tradnl" sz="1800" dirty="0">
                <a:latin typeface="Tahoma" charset="0"/>
              </a:rPr>
              <a:t> + nombre</a:t>
            </a:r>
          </a:p>
          <a:p>
            <a:endParaRPr kumimoji="1" lang="es-ES_tradnl" altLang="es-ES_tradnl" sz="1800" dirty="0">
              <a:latin typeface="Tahoma" charset="0"/>
            </a:endParaRPr>
          </a:p>
          <a:p>
            <a:r>
              <a:rPr kumimoji="1" lang="es-ES_tradnl" altLang="es-ES_tradnl" sz="1800" dirty="0">
                <a:latin typeface="Tahoma" charset="0"/>
              </a:rPr>
              <a:t>Pedido =  </a:t>
            </a:r>
            <a:r>
              <a:rPr kumimoji="1" lang="es-ES_tradnl" altLang="es-ES_tradnl" sz="1800" dirty="0" err="1">
                <a:latin typeface="Tahoma" charset="0"/>
              </a:rPr>
              <a:t>idpedido</a:t>
            </a:r>
            <a:r>
              <a:rPr kumimoji="1" lang="es-ES_tradnl" altLang="es-ES_tradnl" sz="1800" dirty="0">
                <a:latin typeface="Tahoma" charset="0"/>
              </a:rPr>
              <a:t> + </a:t>
            </a:r>
            <a:r>
              <a:rPr kumimoji="1" lang="es-ES_tradnl" altLang="es-ES_tradnl" sz="1800" dirty="0" err="1">
                <a:latin typeface="Tahoma" charset="0"/>
              </a:rPr>
              <a:t>idcliente</a:t>
            </a:r>
            <a:r>
              <a:rPr kumimoji="1" lang="es-ES_tradnl" altLang="es-ES_tradnl" sz="1800" dirty="0">
                <a:latin typeface="Tahoma" charset="0"/>
              </a:rPr>
              <a:t> + {</a:t>
            </a:r>
            <a:r>
              <a:rPr kumimoji="1" lang="es-ES_tradnl" altLang="es-ES_tradnl" sz="1800" dirty="0" err="1">
                <a:latin typeface="Tahoma" charset="0"/>
              </a:rPr>
              <a:t>lineapedido</a:t>
            </a:r>
            <a:r>
              <a:rPr kumimoji="1" lang="es-ES_tradnl" altLang="es-ES_tradnl" sz="1800" dirty="0">
                <a:latin typeface="Tahoma" charset="0"/>
              </a:rPr>
              <a:t>} + (</a:t>
            </a:r>
            <a:r>
              <a:rPr kumimoji="1" lang="es-ES_tradnl" altLang="es-ES_tradnl" sz="1800" dirty="0" err="1">
                <a:latin typeface="Tahoma" charset="0"/>
              </a:rPr>
              <a:t>direccionnentrega</a:t>
            </a:r>
            <a:r>
              <a:rPr kumimoji="1" lang="es-ES_tradnl" altLang="es-ES_tradnl" sz="1800" dirty="0">
                <a:latin typeface="Tahoma" charset="0"/>
              </a:rPr>
              <a:t>) +  </a:t>
            </a:r>
            <a:r>
              <a:rPr kumimoji="1" lang="es-ES_tradnl" altLang="es-ES_tradnl" sz="1800" dirty="0" err="1">
                <a:latin typeface="Tahoma" charset="0"/>
              </a:rPr>
              <a:t>gastosenvio</a:t>
            </a:r>
            <a:r>
              <a:rPr kumimoji="1" lang="es-ES_tradnl" altLang="es-ES_tradnl" sz="1800" dirty="0">
                <a:latin typeface="Tahoma" charset="0"/>
              </a:rPr>
              <a:t> + </a:t>
            </a:r>
            <a:r>
              <a:rPr kumimoji="1" lang="es-ES_tradnl" altLang="es-ES_tradnl" sz="1800" dirty="0" err="1">
                <a:latin typeface="Tahoma" charset="0"/>
              </a:rPr>
              <a:t>formapago</a:t>
            </a:r>
            <a:r>
              <a:rPr kumimoji="1" lang="es-ES_tradnl" altLang="es-ES_tradnl" sz="1800" dirty="0">
                <a:latin typeface="Tahoma" charset="0"/>
              </a:rPr>
              <a:t> + </a:t>
            </a:r>
            <a:r>
              <a:rPr kumimoji="1" lang="es-ES_tradnl" altLang="es-ES_tradnl" sz="1800" dirty="0" err="1">
                <a:latin typeface="Tahoma" charset="0"/>
              </a:rPr>
              <a:t>fechapedido</a:t>
            </a:r>
            <a:r>
              <a:rPr kumimoji="1" lang="es-ES_tradnl" altLang="es-ES_tradnl" sz="1800" dirty="0">
                <a:latin typeface="Tahoma" charset="0"/>
              </a:rPr>
              <a:t> + </a:t>
            </a:r>
            <a:r>
              <a:rPr kumimoji="1" lang="es-ES_tradnl" altLang="es-ES_tradnl" sz="1800" dirty="0" err="1">
                <a:latin typeface="Tahoma" charset="0"/>
              </a:rPr>
              <a:t>fechaentrega</a:t>
            </a:r>
            <a:endParaRPr kumimoji="1" lang="es-ES_tradnl" altLang="es-ES_tradnl" sz="1800" dirty="0">
              <a:latin typeface="Tahoma" charset="0"/>
            </a:endParaRPr>
          </a:p>
          <a:p>
            <a:endParaRPr kumimoji="1" lang="es-ES_tradnl" altLang="es-ES_tradnl" sz="1800" dirty="0">
              <a:latin typeface="Tahoma" charset="0"/>
            </a:endParaRPr>
          </a:p>
          <a:p>
            <a:r>
              <a:rPr kumimoji="1" lang="en-US" altLang="es-ES_tradnl" sz="1800" dirty="0" err="1">
                <a:latin typeface="Tahoma" charset="0"/>
              </a:rPr>
              <a:t>LineaPedido</a:t>
            </a:r>
            <a:r>
              <a:rPr kumimoji="1" lang="en-US" altLang="es-ES_tradnl" sz="1800" dirty="0">
                <a:latin typeface="Tahoma" charset="0"/>
              </a:rPr>
              <a:t> = </a:t>
            </a:r>
            <a:r>
              <a:rPr kumimoji="1" lang="en-US" altLang="es-ES_tradnl" sz="1800" dirty="0" err="1">
                <a:latin typeface="Tahoma" charset="0"/>
              </a:rPr>
              <a:t>idlibro</a:t>
            </a:r>
            <a:r>
              <a:rPr kumimoji="1" lang="en-US" altLang="es-ES_tradnl" sz="1800" dirty="0">
                <a:latin typeface="Tahoma" charset="0"/>
              </a:rPr>
              <a:t> + </a:t>
            </a:r>
            <a:r>
              <a:rPr kumimoji="1" lang="en-US" altLang="es-ES_tradnl" sz="1800" dirty="0" err="1">
                <a:latin typeface="Tahoma" charset="0"/>
              </a:rPr>
              <a:t>cantidad</a:t>
            </a:r>
            <a:endParaRPr kumimoji="1" lang="en-US" altLang="es-ES_tradnl" sz="1800" dirty="0">
              <a:latin typeface="Tahoma" charset="0"/>
            </a:endParaRPr>
          </a:p>
          <a:p>
            <a:endParaRPr kumimoji="1" lang="es-ES_tradnl" altLang="es-ES_tradnl" sz="1800" dirty="0">
              <a:latin typeface="Tahoma" charset="0"/>
            </a:endParaRPr>
          </a:p>
          <a:p>
            <a:r>
              <a:rPr kumimoji="1" lang="es-ES_tradnl" altLang="es-ES_tradnl" sz="1800" dirty="0">
                <a:latin typeface="Tahoma" charset="0"/>
              </a:rPr>
              <a:t>Factura = </a:t>
            </a:r>
            <a:r>
              <a:rPr kumimoji="1" lang="es-ES" sz="1800" dirty="0" err="1">
                <a:latin typeface="Tahoma" charset="0"/>
              </a:rPr>
              <a:t>idfactura</a:t>
            </a:r>
            <a:r>
              <a:rPr kumimoji="1" lang="es-ES" sz="1800" dirty="0">
                <a:latin typeface="Tahoma" charset="0"/>
              </a:rPr>
              <a:t> + </a:t>
            </a:r>
            <a:r>
              <a:rPr kumimoji="1" lang="es-ES" sz="1800" dirty="0" err="1">
                <a:latin typeface="Tahoma" charset="0"/>
              </a:rPr>
              <a:t>idcliente</a:t>
            </a:r>
            <a:r>
              <a:rPr kumimoji="1" lang="es-ES" sz="1800" dirty="0">
                <a:latin typeface="Tahoma" charset="0"/>
              </a:rPr>
              <a:t> + </a:t>
            </a:r>
            <a:r>
              <a:rPr kumimoji="1" lang="es-ES" sz="1800" dirty="0" err="1">
                <a:latin typeface="Tahoma" charset="0"/>
              </a:rPr>
              <a:t>fechafactura</a:t>
            </a:r>
            <a:r>
              <a:rPr kumimoji="1" lang="es-ES" sz="1800" dirty="0">
                <a:latin typeface="Tahoma" charset="0"/>
              </a:rPr>
              <a:t> + </a:t>
            </a:r>
            <a:r>
              <a:rPr kumimoji="1" lang="es-ES" sz="1800" dirty="0" err="1">
                <a:latin typeface="Tahoma" charset="0"/>
              </a:rPr>
              <a:t>fechapago</a:t>
            </a:r>
            <a:r>
              <a:rPr kumimoji="1" lang="es-ES" sz="1800" dirty="0">
                <a:latin typeface="Tahoma" charset="0"/>
              </a:rPr>
              <a:t> + {</a:t>
            </a:r>
            <a:r>
              <a:rPr kumimoji="1" lang="es-ES" sz="1800" dirty="0" err="1">
                <a:latin typeface="Tahoma" charset="0"/>
              </a:rPr>
              <a:t>idpedido</a:t>
            </a:r>
            <a:r>
              <a:rPr kumimoji="1" lang="es-ES" sz="1800" dirty="0">
                <a:latin typeface="Tahoma" charset="0"/>
              </a:rPr>
              <a:t>} + gastos + total + </a:t>
            </a:r>
            <a:r>
              <a:rPr kumimoji="1" lang="es-ES" sz="1800" dirty="0" err="1">
                <a:latin typeface="Tahoma" charset="0"/>
              </a:rPr>
              <a:t>fechapago</a:t>
            </a:r>
            <a:endParaRPr kumimoji="1" lang="es-ES_tradnl" altLang="es-ES_tradnl" sz="1800" dirty="0">
              <a:latin typeface="Tahoma" charset="0"/>
            </a:endParaRPr>
          </a:p>
          <a:p>
            <a:endParaRPr kumimoji="1" lang="es-ES_tradnl" altLang="es-ES_tradnl" sz="1800" dirty="0">
              <a:latin typeface="Tahoma" charset="0"/>
            </a:endParaRPr>
          </a:p>
          <a:p>
            <a:r>
              <a:rPr kumimoji="1" lang="es-ES_tradnl" altLang="es-ES_tradnl" sz="1800" dirty="0" err="1">
                <a:latin typeface="Tahoma" charset="0"/>
              </a:rPr>
              <a:t>DetalleFactura</a:t>
            </a:r>
            <a:r>
              <a:rPr kumimoji="1" lang="es-ES_tradnl" altLang="es-ES_tradnl" sz="1800" dirty="0">
                <a:latin typeface="Tahoma" charset="0"/>
              </a:rPr>
              <a:t> = </a:t>
            </a:r>
            <a:r>
              <a:rPr kumimoji="1" lang="es-ES_tradnl" altLang="es-ES_tradnl" sz="1800" dirty="0" err="1">
                <a:latin typeface="Tahoma" charset="0"/>
              </a:rPr>
              <a:t>idfactura</a:t>
            </a:r>
            <a:r>
              <a:rPr kumimoji="1" lang="es-ES_tradnl" altLang="es-ES_tradnl" sz="1800" dirty="0">
                <a:latin typeface="Tahoma" charset="0"/>
              </a:rPr>
              <a:t> + </a:t>
            </a:r>
            <a:r>
              <a:rPr kumimoji="1" lang="es-ES_tradnl" altLang="es-ES_tradnl" sz="1800" dirty="0" err="1">
                <a:latin typeface="Tahoma" charset="0"/>
              </a:rPr>
              <a:t>idpedido</a:t>
            </a:r>
            <a:r>
              <a:rPr kumimoji="1" lang="es-ES_tradnl" altLang="es-ES_tradnl" sz="1800" dirty="0">
                <a:latin typeface="Tahoma" charset="0"/>
              </a:rPr>
              <a:t> + gastos</a:t>
            </a:r>
          </a:p>
        </p:txBody>
      </p:sp>
    </p:spTree>
    <p:extLst>
      <p:ext uri="{BB962C8B-B14F-4D97-AF65-F5344CB8AC3E}">
        <p14:creationId xmlns:p14="http://schemas.microsoft.com/office/powerpoint/2010/main" val="195140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s-ES" altLang="es-ES_tradnl" b="0" dirty="0">
                <a:effectLst/>
                <a:latin typeface="Calibri (Títulos)"/>
              </a:rPr>
              <a:t>Diagrama E-R</a:t>
            </a:r>
          </a:p>
        </p:txBody>
      </p:sp>
      <p:sp>
        <p:nvSpPr>
          <p:cNvPr id="8195" name="Rectangle 3"/>
          <p:cNvSpPr>
            <a:spLocks noGrp="1" noChangeArrowheads="1"/>
          </p:cNvSpPr>
          <p:nvPr>
            <p:ph type="body" idx="1"/>
          </p:nvPr>
        </p:nvSpPr>
        <p:spPr/>
        <p:txBody>
          <a:bodyPr/>
          <a:lstStyle/>
          <a:p>
            <a:r>
              <a:rPr lang="es-ES" altLang="es-ES_tradnl" dirty="0">
                <a:latin typeface="Calibri (Cuerpo)"/>
              </a:rPr>
              <a:t>Un diagrama o modelo Entidad-Relación (a veces denominado por sus siglas. </a:t>
            </a:r>
            <a:r>
              <a:rPr lang="es-ES" altLang="es-ES_tradnl" i="1" dirty="0">
                <a:latin typeface="Calibri (Cuerpo)"/>
              </a:rPr>
              <a:t>E-R “</a:t>
            </a:r>
            <a:r>
              <a:rPr lang="es-ES" altLang="es-ES_tradnl" i="1" dirty="0" err="1">
                <a:latin typeface="Calibri (Cuerpo)"/>
              </a:rPr>
              <a:t>Entity</a:t>
            </a:r>
            <a:r>
              <a:rPr lang="es-ES" altLang="es-ES_tradnl" i="1" dirty="0">
                <a:latin typeface="Calibri (Cuerpo)"/>
              </a:rPr>
              <a:t> </a:t>
            </a:r>
            <a:r>
              <a:rPr lang="es-ES" altLang="es-ES_tradnl" i="1" dirty="0" err="1">
                <a:latin typeface="Calibri (Cuerpo)"/>
              </a:rPr>
              <a:t>relationship</a:t>
            </a:r>
            <a:r>
              <a:rPr lang="es-ES" altLang="es-ES_tradnl" i="1" dirty="0">
                <a:latin typeface="Calibri (Cuerpo)"/>
              </a:rPr>
              <a:t>” o “DER” Diagrama de Entidad relación). </a:t>
            </a:r>
          </a:p>
          <a:p>
            <a:r>
              <a:rPr lang="es-ES" altLang="es-ES_tradnl" sz="3200" dirty="0">
                <a:latin typeface="Calibri (Cuerpo)"/>
              </a:rPr>
              <a:t>Es una herramienta para el modelado de datos de un sistema de información sus </a:t>
            </a:r>
            <a:r>
              <a:rPr lang="es-ES" altLang="es-ES_tradnl" sz="3200" dirty="0" err="1">
                <a:latin typeface="Calibri (Cuerpo)"/>
              </a:rPr>
              <a:t>inter-relaciones</a:t>
            </a:r>
            <a:r>
              <a:rPr lang="es-ES" altLang="es-ES_tradnl" sz="3200" dirty="0">
                <a:latin typeface="Calibri (Cuerpo)"/>
              </a:rPr>
              <a:t> y propiedades.</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3"/>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8195">
                                            <p:txEl>
                                              <p:pRg st="0" end="0"/>
                                            </p:txEl>
                                          </p:spTgt>
                                        </p:tgtEl>
                                        <p:attrNameLst>
                                          <p:attrName>style.visibility</p:attrName>
                                        </p:attrNameLst>
                                      </p:cBhvr>
                                      <p:to>
                                        <p:strVal val="visible"/>
                                      </p:to>
                                    </p:set>
                                    <p:anim calcmode="lin" valueType="num">
                                      <p:cBhvr>
                                        <p:cTn id="14" dur="1000" fill="hold"/>
                                        <p:tgtEl>
                                          <p:spTgt spid="8195">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8195">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8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8195">
                                            <p:txEl>
                                              <p:pRg st="1" end="1"/>
                                            </p:txEl>
                                          </p:spTgt>
                                        </p:tgtEl>
                                        <p:attrNameLst>
                                          <p:attrName>style.visibility</p:attrName>
                                        </p:attrNameLst>
                                      </p:cBhvr>
                                      <p:to>
                                        <p:strVal val="visible"/>
                                      </p:to>
                                    </p:set>
                                    <p:anim calcmode="lin" valueType="num">
                                      <p:cBhvr>
                                        <p:cTn id="21" dur="1000" fill="hold"/>
                                        <p:tgtEl>
                                          <p:spTgt spid="8195">
                                            <p:txEl>
                                              <p:pRg st="1" end="1"/>
                                            </p:txEl>
                                          </p:spTgt>
                                        </p:tgtEl>
                                        <p:attrNameLst>
                                          <p:attrName>ppt_w</p:attrName>
                                        </p:attrNameLst>
                                      </p:cBhvr>
                                      <p:tavLst>
                                        <p:tav tm="0">
                                          <p:val>
                                            <p:strVal val="#ppt_w+.3"/>
                                          </p:val>
                                        </p:tav>
                                        <p:tav tm="100000">
                                          <p:val>
                                            <p:strVal val="#ppt_w"/>
                                          </p:val>
                                        </p:tav>
                                      </p:tavLst>
                                    </p:anim>
                                    <p:anim calcmode="lin" valueType="num">
                                      <p:cBhvr>
                                        <p:cTn id="22" dur="1000" fill="hold"/>
                                        <p:tgtEl>
                                          <p:spTgt spid="8195">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Entidad</a:t>
            </a:r>
          </a:p>
        </p:txBody>
      </p:sp>
      <p:sp>
        <p:nvSpPr>
          <p:cNvPr id="18435" name="Rectangle 3"/>
          <p:cNvSpPr>
            <a:spLocks noGrp="1" noChangeArrowheads="1"/>
          </p:cNvSpPr>
          <p:nvPr>
            <p:ph type="body" idx="1"/>
          </p:nvPr>
        </p:nvSpPr>
        <p:spPr/>
        <p:txBody>
          <a:bodyPr/>
          <a:lstStyle/>
          <a:p>
            <a:pPr>
              <a:lnSpc>
                <a:spcPct val="90000"/>
              </a:lnSpc>
            </a:pPr>
            <a:r>
              <a:rPr lang="es-ES" altLang="es-ES_tradnl" dirty="0">
                <a:latin typeface="Calibri (Cuerpo)"/>
              </a:rPr>
              <a:t>Representa una cosa u objeto del mundo real con existencia independiente, es decir, se diferencia de cualquier otro objeto o cosa, incluso siendo del mismo tipo. Ejemplo:</a:t>
            </a:r>
          </a:p>
          <a:p>
            <a:pPr lvl="1">
              <a:lnSpc>
                <a:spcPct val="90000"/>
              </a:lnSpc>
            </a:pPr>
            <a:r>
              <a:rPr lang="es-ES" altLang="es-ES_tradnl" dirty="0">
                <a:latin typeface="Calibri (Cuerpo)"/>
              </a:rPr>
              <a:t>Una casa: Aunque sea exactamente igual a otra, aun se diferenciará en su dirección</a:t>
            </a:r>
          </a:p>
          <a:p>
            <a:pPr lvl="1">
              <a:lnSpc>
                <a:spcPct val="90000"/>
              </a:lnSpc>
            </a:pPr>
            <a:r>
              <a:rPr lang="es-ES" altLang="es-ES_tradnl" dirty="0">
                <a:latin typeface="Calibri (Cuerpo)"/>
              </a:rPr>
              <a:t>Un automóvil: Aunque sean de la misma marca, el mismo modelo, tendrán atributos diferentes como el número del motor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8"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5000" fill="hold"/>
                                        <p:tgtEl>
                                          <p:spTgt spid="18434"/>
                                        </p:tgtEl>
                                        <p:attrNameLst>
                                          <p:attrName>ppt_x</p:attrName>
                                        </p:attrNameLst>
                                      </p:cBhvr>
                                      <p:tavLst>
                                        <p:tav tm="0">
                                          <p:val>
                                            <p:strVal val="#ppt_x"/>
                                          </p:val>
                                        </p:tav>
                                        <p:tav tm="100000">
                                          <p:val>
                                            <p:strVal val="#ppt_x"/>
                                          </p:val>
                                        </p:tav>
                                      </p:tavLst>
                                    </p:anim>
                                    <p:anim calcmode="lin" valueType="num">
                                      <p:cBhvr>
                                        <p:cTn id="8" dur="15000" fill="hold"/>
                                        <p:tgtEl>
                                          <p:spTgt spid="18434"/>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anim calcmode="lin" valueType="num">
                                      <p:cBhvr>
                                        <p:cTn id="11" dur="15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18435">
                                            <p:txEl>
                                              <p:pRg st="0" end="0"/>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18435">
                                            <p:txEl>
                                              <p:pRg st="1" end="1"/>
                                            </p:txEl>
                                          </p:spTgt>
                                        </p:tgtEl>
                                        <p:attrNameLst>
                                          <p:attrName>style.visibility</p:attrName>
                                        </p:attrNameLst>
                                      </p:cBhvr>
                                      <p:to>
                                        <p:strVal val="visible"/>
                                      </p:to>
                                    </p:set>
                                    <p:anim calcmode="lin" valueType="num">
                                      <p:cBhvr>
                                        <p:cTn id="15" dur="15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6" dur="15000" fill="hold"/>
                                        <p:tgtEl>
                                          <p:spTgt spid="18435">
                                            <p:txEl>
                                              <p:pRg st="1" end="1"/>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p:cTn id="19" dur="15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20" dur="15000" fill="hold"/>
                                        <p:tgtEl>
                                          <p:spTgt spid="18435">
                                            <p:txEl>
                                              <p:pRg st="2" end="2"/>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Entidad</a:t>
            </a:r>
          </a:p>
        </p:txBody>
      </p:sp>
      <p:sp>
        <p:nvSpPr>
          <p:cNvPr id="19459" name="Rectangle 3"/>
          <p:cNvSpPr>
            <a:spLocks noGrp="1" noChangeArrowheads="1"/>
          </p:cNvSpPr>
          <p:nvPr>
            <p:ph type="body" idx="1"/>
          </p:nvPr>
        </p:nvSpPr>
        <p:spPr/>
        <p:txBody>
          <a:bodyPr/>
          <a:lstStyle/>
          <a:p>
            <a:r>
              <a:rPr lang="es-ES" altLang="es-ES_tradnl" dirty="0">
                <a:latin typeface="Calibri (Cuerpo)"/>
              </a:rPr>
              <a:t>Las entidades se representan con un rectángulo, y en su interior el nombre de la entidad:</a:t>
            </a:r>
          </a:p>
          <a:p>
            <a:endParaRPr lang="es-ES" altLang="es-ES_tradnl" dirty="0">
              <a:latin typeface="Calibri (Cuerpo)"/>
            </a:endParaRPr>
          </a:p>
          <a:p>
            <a:endParaRPr lang="es-ES" altLang="es-ES_tradnl" dirty="0">
              <a:latin typeface="Calibri (Cuerpo)"/>
            </a:endParaRPr>
          </a:p>
          <a:p>
            <a:endParaRPr lang="es-ES" altLang="es-ES_tradnl" dirty="0">
              <a:latin typeface="Calibri (Cuerpo)"/>
            </a:endParaRPr>
          </a:p>
          <a:p>
            <a:r>
              <a:rPr lang="es-ES" altLang="es-ES_tradnl" dirty="0">
                <a:latin typeface="Calibri (Cuerpo)"/>
              </a:rPr>
              <a:t>Los ejemplos más habituales de entidades son: factura, persona, empleado</a:t>
            </a:r>
          </a:p>
        </p:txBody>
      </p:sp>
      <p:sp>
        <p:nvSpPr>
          <p:cNvPr id="2" name="Rectángulo 1">
            <a:extLst>
              <a:ext uri="{FF2B5EF4-FFF2-40B4-BE49-F238E27FC236}">
                <a16:creationId xmlns:a16="http://schemas.microsoft.com/office/drawing/2014/main" xmlns="" id="{E53D2E8D-F549-49AB-BA8A-98FFB06DCB7C}"/>
              </a:ext>
            </a:extLst>
          </p:cNvPr>
          <p:cNvSpPr/>
          <p:nvPr/>
        </p:nvSpPr>
        <p:spPr>
          <a:xfrm>
            <a:off x="2819400" y="3048000"/>
            <a:ext cx="34290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Persona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1000"/>
                                        <p:tgtEl>
                                          <p:spTgt spid="19459">
                                            <p:txEl>
                                              <p:pRg st="0" end="0"/>
                                            </p:txEl>
                                          </p:spTgt>
                                        </p:tgtEl>
                                      </p:cBhvr>
                                    </p:animEffect>
                                    <p:anim calcmode="lin" valueType="num">
                                      <p:cBhvr>
                                        <p:cTn id="8" dur="10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459">
                                            <p:txEl>
                                              <p:pRg st="4" end="4"/>
                                            </p:txEl>
                                          </p:spTgt>
                                        </p:tgtEl>
                                        <p:attrNameLst>
                                          <p:attrName>style.visibility</p:attrName>
                                        </p:attrNameLst>
                                      </p:cBhvr>
                                      <p:to>
                                        <p:strVal val="visible"/>
                                      </p:to>
                                    </p:set>
                                    <p:animEffect transition="in" filter="fade">
                                      <p:cBhvr>
                                        <p:cTn id="14" dur="1000"/>
                                        <p:tgtEl>
                                          <p:spTgt spid="19459">
                                            <p:txEl>
                                              <p:pRg st="4" end="4"/>
                                            </p:txEl>
                                          </p:spTgt>
                                        </p:tgtEl>
                                      </p:cBhvr>
                                    </p:animEffect>
                                    <p:anim calcmode="lin" valueType="num">
                                      <p:cBhvr>
                                        <p:cTn id="15" dur="1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945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Atributos</a:t>
            </a:r>
          </a:p>
        </p:txBody>
      </p:sp>
      <p:sp>
        <p:nvSpPr>
          <p:cNvPr id="20483" name="Rectangle 3"/>
          <p:cNvSpPr>
            <a:spLocks noGrp="1" noChangeArrowheads="1"/>
          </p:cNvSpPr>
          <p:nvPr>
            <p:ph type="body" idx="1"/>
          </p:nvPr>
        </p:nvSpPr>
        <p:spPr/>
        <p:txBody>
          <a:bodyPr/>
          <a:lstStyle/>
          <a:p>
            <a:r>
              <a:rPr lang="es-ES" altLang="es-ES_tradnl" dirty="0">
                <a:latin typeface="Calibri (Cuerpo)"/>
              </a:rPr>
              <a:t>Los atributos son las propiedades que describen a cada entidad en un conjunto de entidades.</a:t>
            </a:r>
          </a:p>
          <a:p>
            <a:r>
              <a:rPr lang="es-ES" altLang="es-ES_tradnl" dirty="0">
                <a:latin typeface="Calibri (Cuerpo)"/>
              </a:rPr>
              <a:t>Un conjunto de entidades dentro de una entidad tiene valores específicos asignados para cada uno de sus atributos, de esta forma, es posible su identificación unívoca.</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20482"/>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483">
                                            <p:txEl>
                                              <p:pRg st="0" end="0"/>
                                            </p:txEl>
                                          </p:spTgt>
                                        </p:tgtEl>
                                        <p:attrNameLst>
                                          <p:attrName>style.visibility</p:attrName>
                                        </p:attrNameLst>
                                      </p:cBhvr>
                                      <p:to>
                                        <p:strVal val="visible"/>
                                      </p:to>
                                    </p:set>
                                    <p:animEffect transition="in" filter="fade">
                                      <p:cBhvr>
                                        <p:cTn id="11" dur="1000">
                                          <p:stCondLst>
                                            <p:cond delay="0"/>
                                          </p:stCondLst>
                                        </p:cTn>
                                        <p:tgtEl>
                                          <p:spTgt spid="2048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483">
                                            <p:txEl>
                                              <p:pRg st="1" end="1"/>
                                            </p:txEl>
                                          </p:spTgt>
                                        </p:tgtEl>
                                        <p:attrNameLst>
                                          <p:attrName>style.visibility</p:attrName>
                                        </p:attrNameLst>
                                      </p:cBhvr>
                                      <p:to>
                                        <p:strVal val="visible"/>
                                      </p:to>
                                    </p:set>
                                    <p:animEffect transition="in" filter="fade">
                                      <p:cBhvr>
                                        <p:cTn id="16" dur="1000">
                                          <p:stCondLst>
                                            <p:cond delay="0"/>
                                          </p:stCondLst>
                                        </p:cTn>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Atributos</a:t>
            </a:r>
          </a:p>
        </p:txBody>
      </p:sp>
      <p:sp>
        <p:nvSpPr>
          <p:cNvPr id="21507" name="Rectangle 3"/>
          <p:cNvSpPr>
            <a:spLocks noGrp="1" noChangeArrowheads="1"/>
          </p:cNvSpPr>
          <p:nvPr>
            <p:ph type="body" idx="1"/>
          </p:nvPr>
        </p:nvSpPr>
        <p:spPr>
          <a:xfrm>
            <a:off x="457200" y="1447800"/>
            <a:ext cx="8304213" cy="4678363"/>
          </a:xfrm>
        </p:spPr>
        <p:txBody>
          <a:bodyPr/>
          <a:lstStyle/>
          <a:p>
            <a:r>
              <a:rPr lang="es-ES" altLang="es-ES_tradnl" dirty="0">
                <a:latin typeface="Calibri (Cuerpo)"/>
              </a:rPr>
              <a:t>A la colección de entidades Alumnos, con el siguiente conjunto de atributos en común, (id, nombre, edad, semestre), pertenecen las entidades:</a:t>
            </a:r>
          </a:p>
          <a:p>
            <a:pPr lvl="1"/>
            <a:r>
              <a:rPr lang="es-ES" altLang="es-ES_tradnl" dirty="0">
                <a:latin typeface="Calibri (Cuerpo)"/>
              </a:rPr>
              <a:t>(1, Sofia, 18 años, 2)</a:t>
            </a:r>
          </a:p>
          <a:p>
            <a:pPr lvl="1"/>
            <a:r>
              <a:rPr lang="es-ES" altLang="es-ES_tradnl" dirty="0">
                <a:latin typeface="Calibri (Cuerpo)"/>
              </a:rPr>
              <a:t>(2, Marcela, 19 años, 5)</a:t>
            </a:r>
          </a:p>
          <a:p>
            <a:r>
              <a:rPr lang="es-ES" altLang="es-ES_tradnl" dirty="0">
                <a:latin typeface="Calibri (Cuerpo)"/>
              </a:rPr>
              <a:t>Cada una de las entidades pertenecientes a este conjunto de entidades se diferencia de las demás por el valor de sus atributos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500" fill="hold"/>
                                        <p:tgtEl>
                                          <p:spTgt spid="21506"/>
                                        </p:tgtEl>
                                        <p:attrNameLst>
                                          <p:attrName>ppt_w</p:attrName>
                                        </p:attrNameLst>
                                      </p:cBhvr>
                                      <p:tavLst>
                                        <p:tav tm="0">
                                          <p:val>
                                            <p:fltVal val="0"/>
                                          </p:val>
                                        </p:tav>
                                        <p:tav tm="100000">
                                          <p:val>
                                            <p:strVal val="#ppt_w"/>
                                          </p:val>
                                        </p:tav>
                                      </p:tavLst>
                                    </p:anim>
                                    <p:anim calcmode="lin" valueType="num">
                                      <p:cBhvr>
                                        <p:cTn id="8" dur="500" fill="hold"/>
                                        <p:tgtEl>
                                          <p:spTgt spid="21506"/>
                                        </p:tgtEl>
                                        <p:attrNameLst>
                                          <p:attrName>ppt_h</p:attrName>
                                        </p:attrNameLst>
                                      </p:cBhvr>
                                      <p:tavLst>
                                        <p:tav tm="0">
                                          <p:val>
                                            <p:fltVal val="0"/>
                                          </p:val>
                                        </p:tav>
                                        <p:tav tm="100000">
                                          <p:val>
                                            <p:strVal val="#ppt_h"/>
                                          </p:val>
                                        </p:tav>
                                      </p:tavLst>
                                    </p:anim>
                                    <p:animEffect transition="in" filter="fade">
                                      <p:cBhvr>
                                        <p:cTn id="9" dur="500"/>
                                        <p:tgtEl>
                                          <p:spTgt spid="215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507">
                                            <p:txEl>
                                              <p:pRg st="0" end="0"/>
                                            </p:txEl>
                                          </p:spTgt>
                                        </p:tgtEl>
                                        <p:attrNameLst>
                                          <p:attrName>style.visibility</p:attrName>
                                        </p:attrNameLst>
                                      </p:cBhvr>
                                      <p:to>
                                        <p:strVal val="visible"/>
                                      </p:to>
                                    </p:set>
                                    <p:animEffect transition="in" filter="fade">
                                      <p:cBhvr>
                                        <p:cTn id="14" dur="1000">
                                          <p:stCondLst>
                                            <p:cond delay="0"/>
                                          </p:stCondLst>
                                        </p:cTn>
                                        <p:tgtEl>
                                          <p:spTgt spid="2150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fade">
                                      <p:cBhvr>
                                        <p:cTn id="17" dur="1000">
                                          <p:stCondLst>
                                            <p:cond delay="0"/>
                                          </p:stCondLst>
                                        </p:cTn>
                                        <p:tgtEl>
                                          <p:spTgt spid="2150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507">
                                            <p:txEl>
                                              <p:pRg st="2" end="2"/>
                                            </p:txEl>
                                          </p:spTgt>
                                        </p:tgtEl>
                                        <p:attrNameLst>
                                          <p:attrName>style.visibility</p:attrName>
                                        </p:attrNameLst>
                                      </p:cBhvr>
                                      <p:to>
                                        <p:strVal val="visible"/>
                                      </p:to>
                                    </p:set>
                                    <p:animEffect transition="in" filter="fade">
                                      <p:cBhvr>
                                        <p:cTn id="20" dur="1000">
                                          <p:stCondLst>
                                            <p:cond delay="0"/>
                                          </p:stCondLst>
                                        </p:cTn>
                                        <p:tgtEl>
                                          <p:spTgt spid="2150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Effect transition="in" filter="fade">
                                      <p:cBhvr>
                                        <p:cTn id="25" dur="1000">
                                          <p:stCondLst>
                                            <p:cond delay="0"/>
                                          </p:stCondLst>
                                        </p:cTn>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609600" y="1981200"/>
            <a:ext cx="8151813" cy="4144963"/>
          </a:xfrm>
        </p:spPr>
        <p:txBody>
          <a:bodyPr/>
          <a:lstStyle/>
          <a:p>
            <a:r>
              <a:rPr lang="es-ES" altLang="es-ES_tradnl" dirty="0">
                <a:latin typeface="Calibri (Cuerpo)"/>
              </a:rPr>
              <a:t>Los atributos se representan mediante elipses, y en su interior el nombre del atributo:</a:t>
            </a:r>
          </a:p>
          <a:p>
            <a:pPr marL="0" indent="0">
              <a:buNone/>
            </a:pPr>
            <a:endParaRPr lang="es-ES" altLang="es-ES_tradnl" dirty="0"/>
          </a:p>
        </p:txBody>
      </p:sp>
      <p:sp>
        <p:nvSpPr>
          <p:cNvPr id="5" name="Rectangle 2">
            <a:extLst>
              <a:ext uri="{FF2B5EF4-FFF2-40B4-BE49-F238E27FC236}">
                <a16:creationId xmlns:a16="http://schemas.microsoft.com/office/drawing/2014/main" xmlns="" id="{71D3B642-6BC9-4164-90CE-592638672988}"/>
              </a:ext>
            </a:extLst>
          </p:cNvPr>
          <p:cNvSpPr>
            <a:spLocks noGrp="1" noChangeArrowheads="1"/>
          </p:cNvSpPr>
          <p:nvPr>
            <p:ph type="title"/>
          </p:nvPr>
        </p:nvSpPr>
        <p:spPr>
          <a:xfrm>
            <a:off x="457200" y="274638"/>
            <a:ext cx="8229600" cy="1143000"/>
          </a:xfrm>
        </p:spPr>
        <p:txBody>
          <a:bodyPr>
            <a:normAutofit/>
          </a:bodyPr>
          <a:lstStyle/>
          <a:p>
            <a:pPr algn="ctr"/>
            <a:r>
              <a:rPr lang="es-ES" altLang="es-ES_tradnl" sz="4000" b="0" dirty="0">
                <a:effectLst/>
                <a:latin typeface="Calibri (Títulos)"/>
              </a:rPr>
              <a:t>E-R: Atributos</a:t>
            </a:r>
          </a:p>
        </p:txBody>
      </p:sp>
      <p:sp>
        <p:nvSpPr>
          <p:cNvPr id="2" name="Elipse 1">
            <a:extLst>
              <a:ext uri="{FF2B5EF4-FFF2-40B4-BE49-F238E27FC236}">
                <a16:creationId xmlns:a16="http://schemas.microsoft.com/office/drawing/2014/main" xmlns="" id="{64F9A249-4D5B-4477-A9C4-AAABF2453A71}"/>
              </a:ext>
            </a:extLst>
          </p:cNvPr>
          <p:cNvSpPr/>
          <p:nvPr/>
        </p:nvSpPr>
        <p:spPr>
          <a:xfrm>
            <a:off x="2438400" y="3962400"/>
            <a:ext cx="3886200" cy="1295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atributo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Relación</a:t>
            </a:r>
          </a:p>
        </p:txBody>
      </p:sp>
      <p:sp>
        <p:nvSpPr>
          <p:cNvPr id="23555" name="Rectangle 3"/>
          <p:cNvSpPr>
            <a:spLocks noGrp="1" noChangeArrowheads="1"/>
          </p:cNvSpPr>
          <p:nvPr>
            <p:ph type="body" idx="1"/>
          </p:nvPr>
        </p:nvSpPr>
        <p:spPr>
          <a:xfrm>
            <a:off x="304800" y="1371600"/>
            <a:ext cx="8456613" cy="4754563"/>
          </a:xfrm>
        </p:spPr>
        <p:txBody>
          <a:bodyPr/>
          <a:lstStyle/>
          <a:p>
            <a:r>
              <a:rPr lang="es-ES" altLang="es-ES_tradnl" dirty="0">
                <a:latin typeface="Calibri (Cuerpo)"/>
              </a:rPr>
              <a:t>Describe cierta dependencia entre entidades o permite la asociación de las mismas.</a:t>
            </a:r>
          </a:p>
          <a:p>
            <a:pPr>
              <a:buFontTx/>
              <a:buNone/>
            </a:pPr>
            <a:r>
              <a:rPr lang="es-ES" altLang="es-ES_tradnl" dirty="0">
                <a:latin typeface="Calibri (Cuerpo)"/>
              </a:rPr>
              <a:t>Ejemplo:</a:t>
            </a:r>
          </a:p>
          <a:p>
            <a:r>
              <a:rPr lang="es-ES" altLang="es-ES_tradnl" dirty="0">
                <a:latin typeface="Calibri (Cuerpo)"/>
              </a:rPr>
              <a:t>Dadas dos entidades “Habitación 502” y “Juan”, es posible relacionar que la habitación 502 se encuentra ocupada por el huésped de nombre Juan.</a:t>
            </a:r>
          </a:p>
          <a:p>
            <a:r>
              <a:rPr lang="es-ES" altLang="es-ES_tradnl" dirty="0">
                <a:latin typeface="Calibri (Cuerpo)"/>
              </a:rPr>
              <a:t>Un huésped (entidad), se aloja (relación) en una habitación (entidad).</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800" decel="100000"/>
                                        <p:tgtEl>
                                          <p:spTgt spid="23554"/>
                                        </p:tgtEl>
                                      </p:cBhvr>
                                    </p:animEffect>
                                    <p:anim calcmode="lin" valueType="num">
                                      <p:cBhvr>
                                        <p:cTn id="8" dur="800" decel="100000" fill="hold"/>
                                        <p:tgtEl>
                                          <p:spTgt spid="23554"/>
                                        </p:tgtEl>
                                        <p:attrNameLst>
                                          <p:attrName>style.rotation</p:attrName>
                                        </p:attrNameLst>
                                      </p:cBhvr>
                                      <p:tavLst>
                                        <p:tav tm="0">
                                          <p:val>
                                            <p:fltVal val="-90"/>
                                          </p:val>
                                        </p:tav>
                                        <p:tav tm="100000">
                                          <p:val>
                                            <p:fltVal val="0"/>
                                          </p:val>
                                        </p:tav>
                                      </p:tavLst>
                                    </p:anim>
                                    <p:anim calcmode="lin" valueType="num">
                                      <p:cBhvr>
                                        <p:cTn id="9" dur="800" decel="100000" fill="hold"/>
                                        <p:tgtEl>
                                          <p:spTgt spid="23554"/>
                                        </p:tgtEl>
                                        <p:attrNameLst>
                                          <p:attrName>ppt_x</p:attrName>
                                        </p:attrNameLst>
                                      </p:cBhvr>
                                      <p:tavLst>
                                        <p:tav tm="0">
                                          <p:val>
                                            <p:strVal val="#ppt_x+0.4"/>
                                          </p:val>
                                        </p:tav>
                                        <p:tav tm="100000">
                                          <p:val>
                                            <p:strVal val="#ppt_x-0.05"/>
                                          </p:val>
                                        </p:tav>
                                      </p:tavLst>
                                    </p:anim>
                                    <p:anim calcmode="lin" valueType="num">
                                      <p:cBhvr>
                                        <p:cTn id="10" dur="800" decel="100000" fill="hold"/>
                                        <p:tgtEl>
                                          <p:spTgt spid="2355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55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554"/>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3555">
                                            <p:txEl>
                                              <p:pRg st="0" end="0"/>
                                            </p:txEl>
                                          </p:spTgt>
                                        </p:tgtEl>
                                        <p:attrNameLst>
                                          <p:attrName>style.visibility</p:attrName>
                                        </p:attrNameLst>
                                      </p:cBhvr>
                                      <p:to>
                                        <p:strVal val="visible"/>
                                      </p:to>
                                    </p:set>
                                    <p:animEffect transition="in" filter="fade">
                                      <p:cBhvr>
                                        <p:cTn id="17" dur="1000"/>
                                        <p:tgtEl>
                                          <p:spTgt spid="23555">
                                            <p:txEl>
                                              <p:pRg st="0" end="0"/>
                                            </p:txEl>
                                          </p:spTgt>
                                        </p:tgtEl>
                                      </p:cBhvr>
                                    </p:animEffect>
                                    <p:anim calcmode="lin" valueType="num">
                                      <p:cBhvr>
                                        <p:cTn id="1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23555">
                                            <p:txEl>
                                              <p:pRg st="1" end="1"/>
                                            </p:txEl>
                                          </p:spTgt>
                                        </p:tgtEl>
                                        <p:attrNameLst>
                                          <p:attrName>style.visibility</p:attrName>
                                        </p:attrNameLst>
                                      </p:cBhvr>
                                      <p:to>
                                        <p:strVal val="visible"/>
                                      </p:to>
                                    </p:set>
                                    <p:animEffect transition="in" filter="fade">
                                      <p:cBhvr>
                                        <p:cTn id="24" dur="1000"/>
                                        <p:tgtEl>
                                          <p:spTgt spid="23555">
                                            <p:txEl>
                                              <p:pRg st="1" end="1"/>
                                            </p:txEl>
                                          </p:spTgt>
                                        </p:tgtEl>
                                      </p:cBhvr>
                                    </p:animEffect>
                                    <p:anim calcmode="lin" valueType="num">
                                      <p:cBhvr>
                                        <p:cTn id="25"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23555">
                                            <p:txEl>
                                              <p:pRg st="2" end="2"/>
                                            </p:txEl>
                                          </p:spTgt>
                                        </p:tgtEl>
                                        <p:attrNameLst>
                                          <p:attrName>style.visibility</p:attrName>
                                        </p:attrNameLst>
                                      </p:cBhvr>
                                      <p:to>
                                        <p:strVal val="visible"/>
                                      </p:to>
                                    </p:set>
                                    <p:animEffect transition="in" filter="fade">
                                      <p:cBhvr>
                                        <p:cTn id="31" dur="1000"/>
                                        <p:tgtEl>
                                          <p:spTgt spid="23555">
                                            <p:txEl>
                                              <p:pRg st="2" end="2"/>
                                            </p:txEl>
                                          </p:spTgt>
                                        </p:tgtEl>
                                      </p:cBhvr>
                                    </p:animEffect>
                                    <p:anim calcmode="lin" valueType="num">
                                      <p:cBhvr>
                                        <p:cTn id="32"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23555">
                                            <p:txEl>
                                              <p:pRg st="3" end="3"/>
                                            </p:txEl>
                                          </p:spTgt>
                                        </p:tgtEl>
                                        <p:attrNameLst>
                                          <p:attrName>style.visibility</p:attrName>
                                        </p:attrNameLst>
                                      </p:cBhvr>
                                      <p:to>
                                        <p:strVal val="visible"/>
                                      </p:to>
                                    </p:set>
                                    <p:animEffect transition="in" filter="fade">
                                      <p:cBhvr>
                                        <p:cTn id="38" dur="1000"/>
                                        <p:tgtEl>
                                          <p:spTgt spid="23555">
                                            <p:txEl>
                                              <p:pRg st="3" end="3"/>
                                            </p:txEl>
                                          </p:spTgt>
                                        </p:tgtEl>
                                      </p:cBhvr>
                                    </p:animEffect>
                                    <p:anim calcmode="lin" valueType="num">
                                      <p:cBhvr>
                                        <p:cTn id="39"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Relación</a:t>
            </a:r>
          </a:p>
        </p:txBody>
      </p:sp>
      <p:sp>
        <p:nvSpPr>
          <p:cNvPr id="24579" name="Rectangle 3"/>
          <p:cNvSpPr>
            <a:spLocks noGrp="1" noChangeArrowheads="1"/>
          </p:cNvSpPr>
          <p:nvPr>
            <p:ph type="body" idx="1"/>
          </p:nvPr>
        </p:nvSpPr>
        <p:spPr>
          <a:xfrm>
            <a:off x="381000" y="1524000"/>
            <a:ext cx="8380413" cy="4602163"/>
          </a:xfrm>
        </p:spPr>
        <p:txBody>
          <a:bodyPr/>
          <a:lstStyle/>
          <a:p>
            <a:endParaRPr lang="es-ES" altLang="es-ES_tradnl" dirty="0"/>
          </a:p>
          <a:p>
            <a:r>
              <a:rPr lang="es-ES" altLang="es-ES_tradnl" dirty="0">
                <a:latin typeface="Calibri (Cuerpo)"/>
              </a:rPr>
              <a:t>Las interrelaciones se representan mediante rombos, y en su interior el nombre de la interrelación:</a:t>
            </a:r>
          </a:p>
          <a:p>
            <a:endParaRPr lang="es-ES" altLang="es-ES_tradnl" dirty="0"/>
          </a:p>
          <a:p>
            <a:endParaRPr lang="es-ES" altLang="es-ES_tradnl" dirty="0"/>
          </a:p>
          <a:p>
            <a:endParaRPr lang="es-ES" altLang="es-ES_tradnl" dirty="0"/>
          </a:p>
          <a:p>
            <a:endParaRPr lang="es-ES" altLang="es-ES_tradnl" dirty="0"/>
          </a:p>
          <a:p>
            <a:endParaRPr lang="es-ES" altLang="es-ES_tradnl" dirty="0"/>
          </a:p>
        </p:txBody>
      </p:sp>
      <p:sp>
        <p:nvSpPr>
          <p:cNvPr id="2" name="Diagrama de flujo: decisión 1">
            <a:extLst>
              <a:ext uri="{FF2B5EF4-FFF2-40B4-BE49-F238E27FC236}">
                <a16:creationId xmlns:a16="http://schemas.microsoft.com/office/drawing/2014/main" xmlns="" id="{FA5A8272-5A50-417A-A1E3-FB82E9EE0376}"/>
              </a:ext>
            </a:extLst>
          </p:cNvPr>
          <p:cNvSpPr/>
          <p:nvPr/>
        </p:nvSpPr>
        <p:spPr>
          <a:xfrm>
            <a:off x="2743200" y="3962400"/>
            <a:ext cx="4038600" cy="10668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Relación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randombar(horizontal)">
                                      <p:cBhvr>
                                        <p:cTn id="7" dur="600">
                                          <p:stCondLst>
                                            <p:cond delay="0"/>
                                          </p:stCondLst>
                                        </p:cTn>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randombar(horizontal)">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Relación</a:t>
            </a:r>
          </a:p>
        </p:txBody>
      </p:sp>
      <p:sp>
        <p:nvSpPr>
          <p:cNvPr id="25603" name="Rectangle 3"/>
          <p:cNvSpPr>
            <a:spLocks noGrp="1" noChangeArrowheads="1"/>
          </p:cNvSpPr>
          <p:nvPr>
            <p:ph type="body" idx="1"/>
          </p:nvPr>
        </p:nvSpPr>
        <p:spPr>
          <a:xfrm>
            <a:off x="533400" y="1600200"/>
            <a:ext cx="8228013" cy="4525963"/>
          </a:xfrm>
        </p:spPr>
        <p:txBody>
          <a:bodyPr/>
          <a:lstStyle/>
          <a:p>
            <a:r>
              <a:rPr lang="es-ES" altLang="es-ES_tradnl" sz="2400" dirty="0">
                <a:latin typeface="Calibri (Cuerpo)"/>
              </a:rPr>
              <a:t>En los extremos de las líneas que parten del rombo se añaden unos números que indican la cantidad de entidades que intervienen en la interrelación: 1, n. </a:t>
            </a:r>
          </a:p>
          <a:p>
            <a:r>
              <a:rPr lang="es-ES" altLang="es-ES_tradnl" sz="2400" dirty="0">
                <a:latin typeface="Calibri (Cuerpo)"/>
              </a:rPr>
              <a:t>Esto también se suele hacer modificando el extremo de las líneas. Si terminan con un extremo involucran a una entidad, si terminan en varios extremos, (generalmente tres), involucrarán a varias entidades: </a:t>
            </a:r>
          </a:p>
          <a:p>
            <a:endParaRPr lang="es-ES" altLang="es-ES_tradnl" dirty="0"/>
          </a:p>
        </p:txBody>
      </p:sp>
      <p:sp>
        <p:nvSpPr>
          <p:cNvPr id="2" name="Rectángulo 1">
            <a:extLst>
              <a:ext uri="{FF2B5EF4-FFF2-40B4-BE49-F238E27FC236}">
                <a16:creationId xmlns:a16="http://schemas.microsoft.com/office/drawing/2014/main" xmlns="" id="{45AF46D3-486B-420C-8587-418E6A68C986}"/>
              </a:ext>
            </a:extLst>
          </p:cNvPr>
          <p:cNvSpPr/>
          <p:nvPr/>
        </p:nvSpPr>
        <p:spPr>
          <a:xfrm>
            <a:off x="135731" y="5067300"/>
            <a:ext cx="22860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Entidad 1</a:t>
            </a:r>
          </a:p>
        </p:txBody>
      </p:sp>
      <p:sp>
        <p:nvSpPr>
          <p:cNvPr id="6" name="Rectángulo 5">
            <a:extLst>
              <a:ext uri="{FF2B5EF4-FFF2-40B4-BE49-F238E27FC236}">
                <a16:creationId xmlns:a16="http://schemas.microsoft.com/office/drawing/2014/main" xmlns="" id="{116CBB18-1D6C-44BD-A9EB-3F0FD7A8F00F}"/>
              </a:ext>
            </a:extLst>
          </p:cNvPr>
          <p:cNvSpPr/>
          <p:nvPr/>
        </p:nvSpPr>
        <p:spPr>
          <a:xfrm>
            <a:off x="6781800" y="5067300"/>
            <a:ext cx="22860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Entidad 2</a:t>
            </a:r>
          </a:p>
        </p:txBody>
      </p:sp>
      <p:sp>
        <p:nvSpPr>
          <p:cNvPr id="7" name="Diagrama de flujo: decisión 6">
            <a:extLst>
              <a:ext uri="{FF2B5EF4-FFF2-40B4-BE49-F238E27FC236}">
                <a16:creationId xmlns:a16="http://schemas.microsoft.com/office/drawing/2014/main" xmlns="" id="{5368426D-A90C-4158-94B4-55AFA469E910}"/>
              </a:ext>
            </a:extLst>
          </p:cNvPr>
          <p:cNvSpPr/>
          <p:nvPr/>
        </p:nvSpPr>
        <p:spPr>
          <a:xfrm>
            <a:off x="2895600" y="4953000"/>
            <a:ext cx="3505200" cy="10668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Relación</a:t>
            </a:r>
          </a:p>
        </p:txBody>
      </p:sp>
      <p:cxnSp>
        <p:nvCxnSpPr>
          <p:cNvPr id="4" name="Conector recto 3">
            <a:extLst>
              <a:ext uri="{FF2B5EF4-FFF2-40B4-BE49-F238E27FC236}">
                <a16:creationId xmlns:a16="http://schemas.microsoft.com/office/drawing/2014/main" xmlns="" id="{49B91522-AAA0-47AA-A5B8-E58342294805}"/>
              </a:ext>
            </a:extLst>
          </p:cNvPr>
          <p:cNvCxnSpPr>
            <a:cxnSpLocks/>
            <a:stCxn id="2" idx="3"/>
            <a:endCxn id="7" idx="1"/>
          </p:cNvCxnSpPr>
          <p:nvPr/>
        </p:nvCxnSpPr>
        <p:spPr>
          <a:xfrm>
            <a:off x="2421731" y="5486400"/>
            <a:ext cx="473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xmlns="" id="{FFC27CB6-1363-4077-AFDC-C8DE141ADA06}"/>
              </a:ext>
            </a:extLst>
          </p:cNvPr>
          <p:cNvCxnSpPr>
            <a:stCxn id="7" idx="3"/>
            <a:endCxn id="6" idx="1"/>
          </p:cNvCxnSpPr>
          <p:nvPr/>
        </p:nvCxnSpPr>
        <p:spPr>
          <a:xfrm>
            <a:off x="6400800" y="5486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xmlns="" id="{AE337292-C727-41C0-B793-4EBB65F827F8}"/>
              </a:ext>
            </a:extLst>
          </p:cNvPr>
          <p:cNvSpPr txBox="1"/>
          <p:nvPr/>
        </p:nvSpPr>
        <p:spPr>
          <a:xfrm>
            <a:off x="2438400" y="5067300"/>
            <a:ext cx="321469" cy="369332"/>
          </a:xfrm>
          <a:prstGeom prst="rect">
            <a:avLst/>
          </a:prstGeom>
          <a:noFill/>
        </p:spPr>
        <p:txBody>
          <a:bodyPr wrap="square" rtlCol="0">
            <a:spAutoFit/>
          </a:bodyPr>
          <a:lstStyle/>
          <a:p>
            <a:r>
              <a:rPr lang="es-ES" dirty="0"/>
              <a:t>1</a:t>
            </a:r>
          </a:p>
        </p:txBody>
      </p:sp>
      <p:sp>
        <p:nvSpPr>
          <p:cNvPr id="15" name="CuadroTexto 14">
            <a:extLst>
              <a:ext uri="{FF2B5EF4-FFF2-40B4-BE49-F238E27FC236}">
                <a16:creationId xmlns:a16="http://schemas.microsoft.com/office/drawing/2014/main" xmlns="" id="{4FB7E598-7E37-4EAC-8A4F-5850C3F47048}"/>
              </a:ext>
            </a:extLst>
          </p:cNvPr>
          <p:cNvSpPr txBox="1"/>
          <p:nvPr/>
        </p:nvSpPr>
        <p:spPr>
          <a:xfrm>
            <a:off x="6477000" y="5048249"/>
            <a:ext cx="246063" cy="369332"/>
          </a:xfrm>
          <a:prstGeom prst="rect">
            <a:avLst/>
          </a:prstGeom>
          <a:noFill/>
        </p:spPr>
        <p:txBody>
          <a:bodyPr wrap="square" rtlCol="0">
            <a:spAutoFit/>
          </a:bodyPr>
          <a:lstStyle/>
          <a:p>
            <a:r>
              <a:rPr lang="es-ES" dirty="0"/>
              <a:t>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5603">
                                            <p:txEl>
                                              <p:pRg st="1" end="1"/>
                                            </p:txEl>
                                          </p:spTgt>
                                        </p:tgtEl>
                                        <p:attrNameLst>
                                          <p:attrName>style.visibility</p:attrName>
                                        </p:attrNameLst>
                                      </p:cBhvr>
                                      <p:to>
                                        <p:strVal val="visible"/>
                                      </p:to>
                                    </p:set>
                                    <p:animEffect transition="in" filter="fade">
                                      <p:cBhvr>
                                        <p:cTn id="21" dur="500"/>
                                        <p:tgtEl>
                                          <p:spTgt spid="25603">
                                            <p:txEl>
                                              <p:pRg st="1" end="1"/>
                                            </p:txEl>
                                          </p:spTgt>
                                        </p:tgtEl>
                                      </p:cBhvr>
                                    </p:animEffect>
                                    <p:anim calcmode="lin" valueType="num">
                                      <p:cBhvr>
                                        <p:cTn id="22"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5603">
                                            <p:txEl>
                                              <p:pRg st="1" end="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Gestión por procesos vs funcional</a:t>
            </a:r>
          </a:p>
        </p:txBody>
      </p:sp>
      <p:sp>
        <p:nvSpPr>
          <p:cNvPr id="21507" name="Rectangle 3"/>
          <p:cNvSpPr>
            <a:spLocks noGrp="1"/>
          </p:cNvSpPr>
          <p:nvPr>
            <p:ph type="body" idx="1"/>
          </p:nvPr>
        </p:nvSpPr>
        <p:spPr>
          <a:xfrm>
            <a:off x="755649" y="1295400"/>
            <a:ext cx="7704137" cy="5029200"/>
          </a:xfrm>
          <a:noFill/>
        </p:spPr>
        <p:txBody>
          <a:bodyPr/>
          <a:lstStyle/>
          <a:p>
            <a:r>
              <a:rPr lang="es-ES" altLang="es-ES_tradnl" sz="2200" dirty="0">
                <a:latin typeface="Calibri (Cuerpo)"/>
              </a:rPr>
              <a:t>Problemas</a:t>
            </a:r>
          </a:p>
          <a:p>
            <a:pPr lvl="1"/>
            <a:r>
              <a:rPr lang="es-ES" altLang="es-ES_tradnl" sz="2200" dirty="0">
                <a:latin typeface="Calibri (Cuerpo)"/>
              </a:rPr>
              <a:t>División funcional hace que las actividades se hagan de forma fragmentada</a:t>
            </a:r>
          </a:p>
          <a:p>
            <a:pPr lvl="1"/>
            <a:r>
              <a:rPr lang="es-ES" altLang="es-ES_tradnl" sz="2200" dirty="0">
                <a:latin typeface="Calibri (Cuerpo)"/>
              </a:rPr>
              <a:t>Las actividades con distinta visión según el departamento. Contradicciones </a:t>
            </a:r>
          </a:p>
          <a:p>
            <a:pPr lvl="1"/>
            <a:r>
              <a:rPr lang="es-ES" altLang="es-ES_tradnl" sz="2200" dirty="0">
                <a:latin typeface="Calibri (Cuerpo)"/>
              </a:rPr>
              <a:t>Si los requisitos se hacen por áreas funcionales, entonces la información de un área puede que no se traslade a otra </a:t>
            </a:r>
          </a:p>
          <a:p>
            <a:r>
              <a:rPr lang="es-ES" altLang="es-ES_tradnl" sz="2200" dirty="0">
                <a:latin typeface="Calibri (Cuerpo)"/>
              </a:rPr>
              <a:t>Solución</a:t>
            </a:r>
          </a:p>
          <a:p>
            <a:pPr lvl="1"/>
            <a:r>
              <a:rPr lang="es-ES" altLang="es-ES_tradnl" sz="2200" dirty="0">
                <a:latin typeface="Calibri (Cuerpo)"/>
              </a:rPr>
              <a:t>Orientar la gestión empresarial hacia una visión por procesos</a:t>
            </a:r>
          </a:p>
          <a:p>
            <a:pPr lvl="2"/>
            <a:r>
              <a:rPr lang="es-ES" altLang="es-ES_tradnl" sz="2200" dirty="0">
                <a:latin typeface="Calibri (Cuerpo)"/>
              </a:rPr>
              <a:t>Agrupan las actividades de una empresa según la secuencia lógica en la cual se ejecutan</a:t>
            </a:r>
          </a:p>
          <a:p>
            <a:pPr lvl="2"/>
            <a:r>
              <a:rPr lang="es-ES" altLang="es-ES_tradnl" sz="2200" dirty="0">
                <a:latin typeface="Calibri (Cuerpo)"/>
              </a:rPr>
              <a:t>Posibilita una buena informatización de la empresa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4000" b="0" dirty="0">
                <a:effectLst/>
                <a:latin typeface="Calibri (Títulos)"/>
              </a:rPr>
              <a:t>Ejemplo: Sistema de ventas</a:t>
            </a:r>
          </a:p>
        </p:txBody>
      </p:sp>
      <p:sp>
        <p:nvSpPr>
          <p:cNvPr id="25603" name="Rectangle 3"/>
          <p:cNvSpPr>
            <a:spLocks noGrp="1" noChangeArrowheads="1"/>
          </p:cNvSpPr>
          <p:nvPr>
            <p:ph type="body" idx="1"/>
          </p:nvPr>
        </p:nvSpPr>
        <p:spPr>
          <a:xfrm>
            <a:off x="533400" y="1600200"/>
            <a:ext cx="8228013" cy="4525963"/>
          </a:xfrm>
        </p:spPr>
        <p:txBody>
          <a:bodyPr/>
          <a:lstStyle/>
          <a:p>
            <a:r>
              <a:rPr lang="es-ES" dirty="0">
                <a:latin typeface="Calibri (Cuerpo)"/>
              </a:rPr>
              <a:t>Le contratan para hacer una BD que permita apoyar la gestión de un </a:t>
            </a:r>
            <a:r>
              <a:rPr lang="es-ES" b="1" dirty="0">
                <a:latin typeface="Calibri (Cuerpo)"/>
              </a:rPr>
              <a:t>sistema de ventas</a:t>
            </a:r>
            <a:r>
              <a:rPr lang="es-ES" dirty="0">
                <a:latin typeface="Calibri (Cuerpo)"/>
              </a:rPr>
              <a:t>.  </a:t>
            </a:r>
          </a:p>
          <a:p>
            <a:r>
              <a:rPr lang="es-ES" dirty="0">
                <a:latin typeface="Calibri (Cuerpo)"/>
              </a:rPr>
              <a:t>La empresa necesita llevar un control de </a:t>
            </a:r>
            <a:r>
              <a:rPr lang="es-ES" b="1" dirty="0">
                <a:latin typeface="Calibri (Cuerpo)"/>
              </a:rPr>
              <a:t>proveedores, clientes, productos y ventas</a:t>
            </a:r>
            <a:r>
              <a:rPr lang="es-ES" dirty="0">
                <a:latin typeface="Calibri (Cuerpo)"/>
              </a:rPr>
              <a:t>. </a:t>
            </a:r>
          </a:p>
          <a:p>
            <a:r>
              <a:rPr lang="es-ES" dirty="0">
                <a:latin typeface="Calibri (Cuerpo)"/>
              </a:rPr>
              <a:t>Un </a:t>
            </a:r>
            <a:r>
              <a:rPr lang="es-ES" b="1" dirty="0">
                <a:latin typeface="Calibri (Cuerpo)"/>
              </a:rPr>
              <a:t>proveedor</a:t>
            </a:r>
            <a:r>
              <a:rPr lang="es-ES" dirty="0">
                <a:latin typeface="Calibri (Cuerpo)"/>
              </a:rPr>
              <a:t> tiene un nombre, dirección, teléfono y página web. </a:t>
            </a:r>
          </a:p>
        </p:txBody>
      </p:sp>
    </p:spTree>
    <p:extLst>
      <p:ext uri="{BB962C8B-B14F-4D97-AF65-F5344CB8AC3E}">
        <p14:creationId xmlns:p14="http://schemas.microsoft.com/office/powerpoint/2010/main" val="414459052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5603">
                                            <p:txEl>
                                              <p:pRg st="1" end="1"/>
                                            </p:txEl>
                                          </p:spTgt>
                                        </p:tgtEl>
                                        <p:attrNameLst>
                                          <p:attrName>style.visibility</p:attrName>
                                        </p:attrNameLst>
                                      </p:cBhvr>
                                      <p:to>
                                        <p:strVal val="visible"/>
                                      </p:to>
                                    </p:set>
                                    <p:animEffect transition="in" filter="fade">
                                      <p:cBhvr>
                                        <p:cTn id="21" dur="500"/>
                                        <p:tgtEl>
                                          <p:spTgt spid="25603">
                                            <p:txEl>
                                              <p:pRg st="1" end="1"/>
                                            </p:txEl>
                                          </p:spTgt>
                                        </p:tgtEl>
                                      </p:cBhvr>
                                    </p:animEffect>
                                    <p:anim calcmode="lin" valueType="num">
                                      <p:cBhvr>
                                        <p:cTn id="22"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560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5603">
                                            <p:txEl>
                                              <p:pRg st="2" end="2"/>
                                            </p:txEl>
                                          </p:spTgt>
                                        </p:tgtEl>
                                        <p:attrNameLst>
                                          <p:attrName>style.visibility</p:attrName>
                                        </p:attrNameLst>
                                      </p:cBhvr>
                                      <p:to>
                                        <p:strVal val="visible"/>
                                      </p:to>
                                    </p:set>
                                    <p:animEffect transition="in" filter="fade">
                                      <p:cBhvr>
                                        <p:cTn id="28" dur="500"/>
                                        <p:tgtEl>
                                          <p:spTgt spid="25603">
                                            <p:txEl>
                                              <p:pRg st="2" end="2"/>
                                            </p:txEl>
                                          </p:spTgt>
                                        </p:tgtEl>
                                      </p:cBhvr>
                                    </p:animEffect>
                                    <p:anim calcmode="lin" valueType="num">
                                      <p:cBhvr>
                                        <p:cTn id="2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5603">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4000" b="0" dirty="0">
                <a:effectLst/>
                <a:latin typeface="Calibri (Títulos)"/>
              </a:rPr>
              <a:t>Ejemplo: Sistema de ventas</a:t>
            </a:r>
          </a:p>
        </p:txBody>
      </p:sp>
      <p:sp>
        <p:nvSpPr>
          <p:cNvPr id="25603" name="Rectangle 3"/>
          <p:cNvSpPr>
            <a:spLocks noGrp="1" noChangeArrowheads="1"/>
          </p:cNvSpPr>
          <p:nvPr>
            <p:ph type="body" idx="1"/>
          </p:nvPr>
        </p:nvSpPr>
        <p:spPr>
          <a:xfrm>
            <a:off x="533400" y="1600200"/>
            <a:ext cx="8228013" cy="4983162"/>
          </a:xfrm>
        </p:spPr>
        <p:txBody>
          <a:bodyPr/>
          <a:lstStyle/>
          <a:p>
            <a:r>
              <a:rPr lang="es-ES" dirty="0">
                <a:latin typeface="Calibri (Cuerpo)"/>
              </a:rPr>
              <a:t>Un </a:t>
            </a:r>
            <a:r>
              <a:rPr lang="es-ES" b="1" dirty="0">
                <a:latin typeface="Calibri (Cuerpo)"/>
              </a:rPr>
              <a:t>cliente</a:t>
            </a:r>
            <a:r>
              <a:rPr lang="es-ES" dirty="0">
                <a:latin typeface="Calibri (Cuerpo)"/>
              </a:rPr>
              <a:t> también tiene nombre, dirección, pero puede tener varios teléfonos de contacto. La dirección se entiende por calle, número, comuna y ciudad. </a:t>
            </a:r>
          </a:p>
          <a:p>
            <a:r>
              <a:rPr lang="es-ES" dirty="0">
                <a:latin typeface="Calibri (Cuerpo)"/>
              </a:rPr>
              <a:t>Un </a:t>
            </a:r>
            <a:r>
              <a:rPr lang="es-ES" b="1" dirty="0">
                <a:latin typeface="Calibri (Cuerpo)"/>
              </a:rPr>
              <a:t>producto</a:t>
            </a:r>
            <a:r>
              <a:rPr lang="es-ES" dirty="0">
                <a:latin typeface="Calibri (Cuerpo)"/>
              </a:rPr>
              <a:t> tiene un id único, nombre, precio actual, stock y nombre del proveedor. </a:t>
            </a:r>
          </a:p>
          <a:p>
            <a:r>
              <a:rPr lang="es-ES" dirty="0">
                <a:latin typeface="Calibri (Cuerpo)"/>
              </a:rPr>
              <a:t>Además, se organizan en categorías, y cada producto va sólo en una categoría. Una </a:t>
            </a:r>
            <a:r>
              <a:rPr lang="es-ES" b="1" dirty="0">
                <a:latin typeface="Calibri (Cuerpo)"/>
              </a:rPr>
              <a:t>categoría</a:t>
            </a:r>
            <a:r>
              <a:rPr lang="es-ES" dirty="0">
                <a:latin typeface="Calibri (Cuerpo)"/>
              </a:rPr>
              <a:t> tiene id, nombre y descripción. </a:t>
            </a:r>
          </a:p>
        </p:txBody>
      </p:sp>
    </p:spTree>
    <p:extLst>
      <p:ext uri="{BB962C8B-B14F-4D97-AF65-F5344CB8AC3E}">
        <p14:creationId xmlns:p14="http://schemas.microsoft.com/office/powerpoint/2010/main" val="217829150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ppt_x-.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fade">
                                      <p:cBhvr>
                                        <p:cTn id="14" dur="500"/>
                                        <p:tgtEl>
                                          <p:spTgt spid="25603">
                                            <p:txEl>
                                              <p:pRg st="0" end="0"/>
                                            </p:txEl>
                                          </p:spTgt>
                                        </p:tgtEl>
                                      </p:cBhvr>
                                    </p:animEffect>
                                    <p:anim calcmode="lin" valueType="num">
                                      <p:cBhvr>
                                        <p:cTn id="15"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25603">
                                            <p:txEl>
                                              <p:pRg st="1" end="1"/>
                                            </p:txEl>
                                          </p:spTgt>
                                        </p:tgtEl>
                                        <p:attrNameLst>
                                          <p:attrName>style.visibility</p:attrName>
                                        </p:attrNameLst>
                                      </p:cBhvr>
                                      <p:to>
                                        <p:strVal val="visible"/>
                                      </p:to>
                                    </p:set>
                                    <p:animEffect transition="in" filter="fade">
                                      <p:cBhvr>
                                        <p:cTn id="21" dur="500"/>
                                        <p:tgtEl>
                                          <p:spTgt spid="25603">
                                            <p:txEl>
                                              <p:pRg st="1" end="1"/>
                                            </p:txEl>
                                          </p:spTgt>
                                        </p:tgtEl>
                                      </p:cBhvr>
                                    </p:animEffect>
                                    <p:anim calcmode="lin" valueType="num">
                                      <p:cBhvr>
                                        <p:cTn id="22"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2560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25603">
                                            <p:txEl>
                                              <p:pRg st="2" end="2"/>
                                            </p:txEl>
                                          </p:spTgt>
                                        </p:tgtEl>
                                        <p:attrNameLst>
                                          <p:attrName>style.visibility</p:attrName>
                                        </p:attrNameLst>
                                      </p:cBhvr>
                                      <p:to>
                                        <p:strVal val="visible"/>
                                      </p:to>
                                    </p:set>
                                    <p:animEffect transition="in" filter="fade">
                                      <p:cBhvr>
                                        <p:cTn id="28" dur="500"/>
                                        <p:tgtEl>
                                          <p:spTgt spid="25603">
                                            <p:txEl>
                                              <p:pRg st="2" end="2"/>
                                            </p:txEl>
                                          </p:spTgt>
                                        </p:tgtEl>
                                      </p:cBhvr>
                                    </p:animEffect>
                                    <p:anim calcmode="lin" valueType="num">
                                      <p:cBhvr>
                                        <p:cTn id="29"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5603">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B896C95E-A848-4CCC-87B3-BC00CAD3350E}"/>
              </a:ext>
            </a:extLst>
          </p:cNvPr>
          <p:cNvSpPr txBox="1">
            <a:spLocks noChangeArrowheads="1"/>
          </p:cNvSpPr>
          <p:nvPr/>
        </p:nvSpPr>
        <p:spPr>
          <a:xfrm>
            <a:off x="457200" y="160337"/>
            <a:ext cx="8229600" cy="1143000"/>
          </a:xfrm>
          <a:prstGeom prst="rect">
            <a:avLst/>
          </a:prstGeom>
        </p:spPr>
        <p:txBody>
          <a:bodyPr vert="horz" wrap="square" lIns="91440" tIns="45720" rIns="91440" bIns="45720" numCol="1" anchor="ctr" anchorCtr="0" compatLnSpc="1">
            <a:prstTxWarp prst="textNoShape">
              <a:avLst/>
            </a:prstTxWarp>
            <a:normAutofit/>
          </a:bodyPr>
          <a:lst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a:lstStyle>
          <a:p>
            <a:pPr algn="ctr"/>
            <a:r>
              <a:rPr lang="es-ES" altLang="es-ES_tradnl" sz="4000" b="0" kern="0" dirty="0">
                <a:effectLst/>
                <a:latin typeface="Calibri (Títulos)"/>
              </a:rPr>
              <a:t>Ejemplo: Sistema de ventas</a:t>
            </a:r>
          </a:p>
        </p:txBody>
      </p:sp>
      <p:sp>
        <p:nvSpPr>
          <p:cNvPr id="3" name="Rectángulo 2">
            <a:extLst>
              <a:ext uri="{FF2B5EF4-FFF2-40B4-BE49-F238E27FC236}">
                <a16:creationId xmlns:a16="http://schemas.microsoft.com/office/drawing/2014/main" xmlns="" id="{3B4F5DFA-F8B1-4FD0-95A9-317CFEC20EA4}"/>
              </a:ext>
            </a:extLst>
          </p:cNvPr>
          <p:cNvSpPr/>
          <p:nvPr/>
        </p:nvSpPr>
        <p:spPr>
          <a:xfrm>
            <a:off x="190500" y="3506236"/>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Proveedor</a:t>
            </a:r>
          </a:p>
        </p:txBody>
      </p:sp>
      <p:sp>
        <p:nvSpPr>
          <p:cNvPr id="5" name="Rectángulo 4">
            <a:extLst>
              <a:ext uri="{FF2B5EF4-FFF2-40B4-BE49-F238E27FC236}">
                <a16:creationId xmlns:a16="http://schemas.microsoft.com/office/drawing/2014/main" xmlns="" id="{B19247B4-1438-4EBC-B9D1-ED82D2896A60}"/>
              </a:ext>
            </a:extLst>
          </p:cNvPr>
          <p:cNvSpPr/>
          <p:nvPr/>
        </p:nvSpPr>
        <p:spPr>
          <a:xfrm>
            <a:off x="5410200" y="3521035"/>
            <a:ext cx="1676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Producto</a:t>
            </a:r>
          </a:p>
        </p:txBody>
      </p:sp>
      <p:sp>
        <p:nvSpPr>
          <p:cNvPr id="6" name="Rectángulo 5">
            <a:extLst>
              <a:ext uri="{FF2B5EF4-FFF2-40B4-BE49-F238E27FC236}">
                <a16:creationId xmlns:a16="http://schemas.microsoft.com/office/drawing/2014/main" xmlns="" id="{BE971552-3D27-4846-A9C5-BC4C48BF7E7E}"/>
              </a:ext>
            </a:extLst>
          </p:cNvPr>
          <p:cNvSpPr/>
          <p:nvPr/>
        </p:nvSpPr>
        <p:spPr>
          <a:xfrm>
            <a:off x="5486400" y="1883719"/>
            <a:ext cx="1524000" cy="4447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Categoría</a:t>
            </a:r>
          </a:p>
        </p:txBody>
      </p:sp>
      <p:sp>
        <p:nvSpPr>
          <p:cNvPr id="7" name="Elipse 6">
            <a:extLst>
              <a:ext uri="{FF2B5EF4-FFF2-40B4-BE49-F238E27FC236}">
                <a16:creationId xmlns:a16="http://schemas.microsoft.com/office/drawing/2014/main" xmlns="" id="{141A47CA-D906-4A09-B49E-9DD01DD62E32}"/>
              </a:ext>
            </a:extLst>
          </p:cNvPr>
          <p:cNvSpPr/>
          <p:nvPr/>
        </p:nvSpPr>
        <p:spPr>
          <a:xfrm>
            <a:off x="4419600" y="1251932"/>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9" name="Elipse 8">
            <a:extLst>
              <a:ext uri="{FF2B5EF4-FFF2-40B4-BE49-F238E27FC236}">
                <a16:creationId xmlns:a16="http://schemas.microsoft.com/office/drawing/2014/main" xmlns="" id="{1C270ABB-53CE-445C-82B1-285B76A44951}"/>
              </a:ext>
            </a:extLst>
          </p:cNvPr>
          <p:cNvSpPr/>
          <p:nvPr/>
        </p:nvSpPr>
        <p:spPr>
          <a:xfrm>
            <a:off x="5486400" y="1197919"/>
            <a:ext cx="15240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10" name="Elipse 9">
            <a:extLst>
              <a:ext uri="{FF2B5EF4-FFF2-40B4-BE49-F238E27FC236}">
                <a16:creationId xmlns:a16="http://schemas.microsoft.com/office/drawing/2014/main" xmlns="" id="{B0B89770-4628-4C99-A17A-ACB2BE21B849}"/>
              </a:ext>
            </a:extLst>
          </p:cNvPr>
          <p:cNvSpPr/>
          <p:nvPr/>
        </p:nvSpPr>
        <p:spPr>
          <a:xfrm>
            <a:off x="7239000" y="1342382"/>
            <a:ext cx="1676397" cy="460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descripción</a:t>
            </a:r>
          </a:p>
        </p:txBody>
      </p:sp>
      <p:sp>
        <p:nvSpPr>
          <p:cNvPr id="11" name="Elipse 10">
            <a:extLst>
              <a:ext uri="{FF2B5EF4-FFF2-40B4-BE49-F238E27FC236}">
                <a16:creationId xmlns:a16="http://schemas.microsoft.com/office/drawing/2014/main" xmlns="" id="{B499B109-5FAE-418E-B140-5EEE7F7A8990}"/>
              </a:ext>
            </a:extLst>
          </p:cNvPr>
          <p:cNvSpPr/>
          <p:nvPr/>
        </p:nvSpPr>
        <p:spPr>
          <a:xfrm>
            <a:off x="8001000" y="2712998"/>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12" name="Elipse 11">
            <a:extLst>
              <a:ext uri="{FF2B5EF4-FFF2-40B4-BE49-F238E27FC236}">
                <a16:creationId xmlns:a16="http://schemas.microsoft.com/office/drawing/2014/main" xmlns="" id="{CA940DFA-F0C1-46B1-9BAD-462BD46E9865}"/>
              </a:ext>
            </a:extLst>
          </p:cNvPr>
          <p:cNvSpPr/>
          <p:nvPr/>
        </p:nvSpPr>
        <p:spPr>
          <a:xfrm>
            <a:off x="7696200" y="3288466"/>
            <a:ext cx="1257300" cy="262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13" name="Elipse 12">
            <a:extLst>
              <a:ext uri="{FF2B5EF4-FFF2-40B4-BE49-F238E27FC236}">
                <a16:creationId xmlns:a16="http://schemas.microsoft.com/office/drawing/2014/main" xmlns="" id="{956C40D7-9EEF-4BC3-A78B-FB9F74F17536}"/>
              </a:ext>
            </a:extLst>
          </p:cNvPr>
          <p:cNvSpPr/>
          <p:nvPr/>
        </p:nvSpPr>
        <p:spPr>
          <a:xfrm>
            <a:off x="7696200" y="3703598"/>
            <a:ext cx="1295400" cy="274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precio</a:t>
            </a:r>
          </a:p>
        </p:txBody>
      </p:sp>
      <p:sp>
        <p:nvSpPr>
          <p:cNvPr id="14" name="Elipse 13">
            <a:extLst>
              <a:ext uri="{FF2B5EF4-FFF2-40B4-BE49-F238E27FC236}">
                <a16:creationId xmlns:a16="http://schemas.microsoft.com/office/drawing/2014/main" xmlns="" id="{1961D0DB-4195-4E99-8BCC-FDE47C74DE95}"/>
              </a:ext>
            </a:extLst>
          </p:cNvPr>
          <p:cNvSpPr/>
          <p:nvPr/>
        </p:nvSpPr>
        <p:spPr>
          <a:xfrm>
            <a:off x="7715251" y="4229062"/>
            <a:ext cx="1200149"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stock</a:t>
            </a:r>
          </a:p>
        </p:txBody>
      </p:sp>
      <p:sp>
        <p:nvSpPr>
          <p:cNvPr id="15" name="Rectángulo 14">
            <a:extLst>
              <a:ext uri="{FF2B5EF4-FFF2-40B4-BE49-F238E27FC236}">
                <a16:creationId xmlns:a16="http://schemas.microsoft.com/office/drawing/2014/main" xmlns="" id="{D7C77CBF-8EE6-4CA2-8480-D6A340EBC6F6}"/>
              </a:ext>
            </a:extLst>
          </p:cNvPr>
          <p:cNvSpPr/>
          <p:nvPr/>
        </p:nvSpPr>
        <p:spPr>
          <a:xfrm>
            <a:off x="5410200" y="5760998"/>
            <a:ext cx="1676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Venta</a:t>
            </a:r>
          </a:p>
        </p:txBody>
      </p:sp>
      <p:sp>
        <p:nvSpPr>
          <p:cNvPr id="16" name="Rectángulo 15">
            <a:extLst>
              <a:ext uri="{FF2B5EF4-FFF2-40B4-BE49-F238E27FC236}">
                <a16:creationId xmlns:a16="http://schemas.microsoft.com/office/drawing/2014/main" xmlns="" id="{AC30E25A-07C6-49B0-AA81-9C224D1FE703}"/>
              </a:ext>
            </a:extLst>
          </p:cNvPr>
          <p:cNvSpPr/>
          <p:nvPr/>
        </p:nvSpPr>
        <p:spPr>
          <a:xfrm>
            <a:off x="190500" y="5753061"/>
            <a:ext cx="1676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Cliente</a:t>
            </a:r>
          </a:p>
        </p:txBody>
      </p:sp>
      <p:sp>
        <p:nvSpPr>
          <p:cNvPr id="8" name="Diagrama de flujo: decisión 7">
            <a:extLst>
              <a:ext uri="{FF2B5EF4-FFF2-40B4-BE49-F238E27FC236}">
                <a16:creationId xmlns:a16="http://schemas.microsoft.com/office/drawing/2014/main" xmlns="" id="{1E436231-BE09-4D30-82E8-D2B2E8EB2935}"/>
              </a:ext>
            </a:extLst>
          </p:cNvPr>
          <p:cNvSpPr/>
          <p:nvPr/>
        </p:nvSpPr>
        <p:spPr>
          <a:xfrm>
            <a:off x="2590800" y="3506236"/>
            <a:ext cx="18288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provee</a:t>
            </a:r>
          </a:p>
        </p:txBody>
      </p:sp>
      <p:cxnSp>
        <p:nvCxnSpPr>
          <p:cNvPr id="18" name="Conector recto 17">
            <a:extLst>
              <a:ext uri="{FF2B5EF4-FFF2-40B4-BE49-F238E27FC236}">
                <a16:creationId xmlns:a16="http://schemas.microsoft.com/office/drawing/2014/main" xmlns="" id="{4BE27B92-BEFB-4B16-8831-B7C198152927}"/>
              </a:ext>
            </a:extLst>
          </p:cNvPr>
          <p:cNvCxnSpPr>
            <a:cxnSpLocks/>
            <a:stCxn id="3" idx="3"/>
            <a:endCxn id="8" idx="1"/>
          </p:cNvCxnSpPr>
          <p:nvPr/>
        </p:nvCxnSpPr>
        <p:spPr>
          <a:xfrm>
            <a:off x="1714500" y="3811036"/>
            <a:ext cx="8763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xmlns="" id="{8194849F-4924-4E53-AC07-904F22926F2E}"/>
              </a:ext>
            </a:extLst>
          </p:cNvPr>
          <p:cNvCxnSpPr>
            <a:cxnSpLocks/>
            <a:stCxn id="8" idx="3"/>
            <a:endCxn id="5" idx="1"/>
          </p:cNvCxnSpPr>
          <p:nvPr/>
        </p:nvCxnSpPr>
        <p:spPr>
          <a:xfrm>
            <a:off x="4419600" y="3812560"/>
            <a:ext cx="990600" cy="13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xmlns="" id="{C64A7F7D-6D30-49DA-ADBF-EEB48FBDFFCA}"/>
              </a:ext>
            </a:extLst>
          </p:cNvPr>
          <p:cNvCxnSpPr>
            <a:stCxn id="5" idx="3"/>
            <a:endCxn id="11" idx="2"/>
          </p:cNvCxnSpPr>
          <p:nvPr/>
        </p:nvCxnSpPr>
        <p:spPr>
          <a:xfrm flipV="1">
            <a:off x="7086600" y="2899530"/>
            <a:ext cx="914400" cy="926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xmlns="" id="{95151110-7177-40A9-A573-4A17F420D30D}"/>
              </a:ext>
            </a:extLst>
          </p:cNvPr>
          <p:cNvCxnSpPr>
            <a:cxnSpLocks/>
            <a:stCxn id="5" idx="3"/>
            <a:endCxn id="12" idx="2"/>
          </p:cNvCxnSpPr>
          <p:nvPr/>
        </p:nvCxnSpPr>
        <p:spPr>
          <a:xfrm flipV="1">
            <a:off x="7086600" y="3419832"/>
            <a:ext cx="609600" cy="406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xmlns="" id="{76CDB97D-ADB0-4656-8B6A-C9F58CD65BC5}"/>
              </a:ext>
            </a:extLst>
          </p:cNvPr>
          <p:cNvCxnSpPr>
            <a:cxnSpLocks/>
            <a:stCxn id="5" idx="3"/>
            <a:endCxn id="13" idx="2"/>
          </p:cNvCxnSpPr>
          <p:nvPr/>
        </p:nvCxnSpPr>
        <p:spPr>
          <a:xfrm>
            <a:off x="7086600" y="3825835"/>
            <a:ext cx="609600" cy="15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xmlns="" id="{5FDEA563-4AD8-486A-997D-028CCB8EFD94}"/>
              </a:ext>
            </a:extLst>
          </p:cNvPr>
          <p:cNvCxnSpPr>
            <a:cxnSpLocks/>
            <a:stCxn id="5" idx="3"/>
            <a:endCxn id="14" idx="2"/>
          </p:cNvCxnSpPr>
          <p:nvPr/>
        </p:nvCxnSpPr>
        <p:spPr>
          <a:xfrm>
            <a:off x="7086600" y="3825835"/>
            <a:ext cx="628651" cy="574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xmlns="" id="{B42342B4-B3C8-42A1-B6D2-7E5AE0F79A27}"/>
              </a:ext>
            </a:extLst>
          </p:cNvPr>
          <p:cNvCxnSpPr>
            <a:cxnSpLocks/>
            <a:stCxn id="6" idx="0"/>
            <a:endCxn id="9" idx="4"/>
          </p:cNvCxnSpPr>
          <p:nvPr/>
        </p:nvCxnSpPr>
        <p:spPr>
          <a:xfrm flipV="1">
            <a:off x="6248400" y="1570982"/>
            <a:ext cx="0" cy="312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xmlns="" id="{4833A25E-BC09-497C-8EB9-836A00E3DCD3}"/>
              </a:ext>
            </a:extLst>
          </p:cNvPr>
          <p:cNvCxnSpPr>
            <a:cxnSpLocks/>
            <a:stCxn id="6" idx="0"/>
            <a:endCxn id="10" idx="2"/>
          </p:cNvCxnSpPr>
          <p:nvPr/>
        </p:nvCxnSpPr>
        <p:spPr>
          <a:xfrm flipV="1">
            <a:off x="6248400" y="1572474"/>
            <a:ext cx="990600" cy="311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xmlns="" id="{A73AFA49-50DB-4E6C-9C0D-D83AB5BF0775}"/>
              </a:ext>
            </a:extLst>
          </p:cNvPr>
          <p:cNvCxnSpPr>
            <a:cxnSpLocks/>
            <a:stCxn id="6" idx="0"/>
            <a:endCxn id="7" idx="4"/>
          </p:cNvCxnSpPr>
          <p:nvPr/>
        </p:nvCxnSpPr>
        <p:spPr>
          <a:xfrm flipH="1" flipV="1">
            <a:off x="4876800" y="1624995"/>
            <a:ext cx="1371600" cy="258724"/>
          </a:xfrm>
          <a:prstGeom prst="line">
            <a:avLst/>
          </a:prstGeom>
        </p:spPr>
        <p:style>
          <a:lnRef idx="1">
            <a:schemeClr val="accent1"/>
          </a:lnRef>
          <a:fillRef idx="0">
            <a:schemeClr val="accent1"/>
          </a:fillRef>
          <a:effectRef idx="0">
            <a:schemeClr val="accent1"/>
          </a:effectRef>
          <a:fontRef idx="minor">
            <a:schemeClr val="tx1"/>
          </a:fontRef>
        </p:style>
      </p:cxnSp>
      <p:sp>
        <p:nvSpPr>
          <p:cNvPr id="39" name="Diagrama de flujo: decisión 38">
            <a:extLst>
              <a:ext uri="{FF2B5EF4-FFF2-40B4-BE49-F238E27FC236}">
                <a16:creationId xmlns:a16="http://schemas.microsoft.com/office/drawing/2014/main" xmlns="" id="{8F9DEA2E-E049-4603-8FEF-F54E3A5003E0}"/>
              </a:ext>
            </a:extLst>
          </p:cNvPr>
          <p:cNvSpPr/>
          <p:nvPr/>
        </p:nvSpPr>
        <p:spPr>
          <a:xfrm>
            <a:off x="5334000" y="2663952"/>
            <a:ext cx="18288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tiene</a:t>
            </a:r>
          </a:p>
        </p:txBody>
      </p:sp>
      <p:sp>
        <p:nvSpPr>
          <p:cNvPr id="40" name="Diagrama de flujo: decisión 39">
            <a:extLst>
              <a:ext uri="{FF2B5EF4-FFF2-40B4-BE49-F238E27FC236}">
                <a16:creationId xmlns:a16="http://schemas.microsoft.com/office/drawing/2014/main" xmlns="" id="{DB0E75CB-794A-4FE1-B191-59C23F815AC3}"/>
              </a:ext>
            </a:extLst>
          </p:cNvPr>
          <p:cNvSpPr/>
          <p:nvPr/>
        </p:nvSpPr>
        <p:spPr>
          <a:xfrm>
            <a:off x="5334000" y="4538750"/>
            <a:ext cx="18288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detalle</a:t>
            </a:r>
          </a:p>
        </p:txBody>
      </p:sp>
      <p:cxnSp>
        <p:nvCxnSpPr>
          <p:cNvPr id="41" name="Conector recto 40">
            <a:extLst>
              <a:ext uri="{FF2B5EF4-FFF2-40B4-BE49-F238E27FC236}">
                <a16:creationId xmlns:a16="http://schemas.microsoft.com/office/drawing/2014/main" xmlns="" id="{421280A0-8BAE-444A-A025-D3ECEC5ED799}"/>
              </a:ext>
            </a:extLst>
          </p:cNvPr>
          <p:cNvCxnSpPr>
            <a:cxnSpLocks/>
            <a:stCxn id="39" idx="0"/>
            <a:endCxn id="6" idx="2"/>
          </p:cNvCxnSpPr>
          <p:nvPr/>
        </p:nvCxnSpPr>
        <p:spPr>
          <a:xfrm flipV="1">
            <a:off x="6248400" y="2328446"/>
            <a:ext cx="0" cy="335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xmlns="" id="{3043B14E-F13C-45DA-8AA1-C39330E4BC37}"/>
              </a:ext>
            </a:extLst>
          </p:cNvPr>
          <p:cNvCxnSpPr>
            <a:stCxn id="5" idx="0"/>
            <a:endCxn id="39" idx="2"/>
          </p:cNvCxnSpPr>
          <p:nvPr/>
        </p:nvCxnSpPr>
        <p:spPr>
          <a:xfrm flipV="1">
            <a:off x="6248400" y="3276600"/>
            <a:ext cx="0" cy="244435"/>
          </a:xfrm>
          <a:prstGeom prst="line">
            <a:avLst/>
          </a:prstGeom>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xmlns="" id="{8106620D-38EA-4DAC-9888-AB16D1725B93}"/>
              </a:ext>
            </a:extLst>
          </p:cNvPr>
          <p:cNvSpPr/>
          <p:nvPr/>
        </p:nvSpPr>
        <p:spPr>
          <a:xfrm>
            <a:off x="152400" y="2295012"/>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46" name="Elipse 45">
            <a:extLst>
              <a:ext uri="{FF2B5EF4-FFF2-40B4-BE49-F238E27FC236}">
                <a16:creationId xmlns:a16="http://schemas.microsoft.com/office/drawing/2014/main" xmlns="" id="{15FFF617-FD26-4C12-96C9-F1A37D745E95}"/>
              </a:ext>
            </a:extLst>
          </p:cNvPr>
          <p:cNvSpPr/>
          <p:nvPr/>
        </p:nvSpPr>
        <p:spPr>
          <a:xfrm>
            <a:off x="504598" y="1871149"/>
            <a:ext cx="1293586"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47" name="Elipse 46">
            <a:extLst>
              <a:ext uri="{FF2B5EF4-FFF2-40B4-BE49-F238E27FC236}">
                <a16:creationId xmlns:a16="http://schemas.microsoft.com/office/drawing/2014/main" xmlns="" id="{FEF3E5C5-BEC9-4D95-BB09-001629268549}"/>
              </a:ext>
            </a:extLst>
          </p:cNvPr>
          <p:cNvSpPr/>
          <p:nvPr/>
        </p:nvSpPr>
        <p:spPr>
          <a:xfrm>
            <a:off x="1184729" y="2512436"/>
            <a:ext cx="1390650" cy="377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dirección</a:t>
            </a:r>
          </a:p>
        </p:txBody>
      </p:sp>
      <p:cxnSp>
        <p:nvCxnSpPr>
          <p:cNvPr id="48" name="Conector recto 47">
            <a:extLst>
              <a:ext uri="{FF2B5EF4-FFF2-40B4-BE49-F238E27FC236}">
                <a16:creationId xmlns:a16="http://schemas.microsoft.com/office/drawing/2014/main" xmlns="" id="{755EB0D2-C5DF-43B7-9EA7-854680DA2DD4}"/>
              </a:ext>
            </a:extLst>
          </p:cNvPr>
          <p:cNvCxnSpPr>
            <a:cxnSpLocks/>
            <a:stCxn id="3" idx="0"/>
            <a:endCxn id="46" idx="4"/>
          </p:cNvCxnSpPr>
          <p:nvPr/>
        </p:nvCxnSpPr>
        <p:spPr>
          <a:xfrm flipV="1">
            <a:off x="952500" y="2244212"/>
            <a:ext cx="198891" cy="1262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xmlns="" id="{812C46F6-B2E3-4FB1-950E-C57DDF2C98BA}"/>
              </a:ext>
            </a:extLst>
          </p:cNvPr>
          <p:cNvCxnSpPr>
            <a:cxnSpLocks/>
            <a:stCxn id="3" idx="0"/>
            <a:endCxn id="47" idx="2"/>
          </p:cNvCxnSpPr>
          <p:nvPr/>
        </p:nvCxnSpPr>
        <p:spPr>
          <a:xfrm flipV="1">
            <a:off x="952500" y="2701412"/>
            <a:ext cx="232229" cy="804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xmlns="" id="{5DCFEF26-2AAC-490A-82AF-251325D7F7F8}"/>
              </a:ext>
            </a:extLst>
          </p:cNvPr>
          <p:cNvCxnSpPr>
            <a:cxnSpLocks/>
            <a:endCxn id="45" idx="4"/>
          </p:cNvCxnSpPr>
          <p:nvPr/>
        </p:nvCxnSpPr>
        <p:spPr>
          <a:xfrm flipH="1" flipV="1">
            <a:off x="609600" y="2668075"/>
            <a:ext cx="228600" cy="792124"/>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xmlns="" id="{DB2E9E2E-6A92-4652-8132-957827B879C6}"/>
              </a:ext>
            </a:extLst>
          </p:cNvPr>
          <p:cNvSpPr/>
          <p:nvPr/>
        </p:nvSpPr>
        <p:spPr>
          <a:xfrm>
            <a:off x="1389516" y="2993677"/>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web</a:t>
            </a:r>
          </a:p>
        </p:txBody>
      </p:sp>
      <p:cxnSp>
        <p:nvCxnSpPr>
          <p:cNvPr id="57" name="Conector recto 56">
            <a:extLst>
              <a:ext uri="{FF2B5EF4-FFF2-40B4-BE49-F238E27FC236}">
                <a16:creationId xmlns:a16="http://schemas.microsoft.com/office/drawing/2014/main" xmlns="" id="{CD4B0519-978E-4F4F-8B59-615B4C42A354}"/>
              </a:ext>
            </a:extLst>
          </p:cNvPr>
          <p:cNvCxnSpPr>
            <a:cxnSpLocks/>
            <a:stCxn id="56" idx="0"/>
            <a:endCxn id="3" idx="0"/>
          </p:cNvCxnSpPr>
          <p:nvPr/>
        </p:nvCxnSpPr>
        <p:spPr>
          <a:xfrm flipH="1">
            <a:off x="952500" y="2993677"/>
            <a:ext cx="894216" cy="512559"/>
          </a:xfrm>
          <a:prstGeom prst="line">
            <a:avLst/>
          </a:prstGeom>
        </p:spPr>
        <p:style>
          <a:lnRef idx="1">
            <a:schemeClr val="accent1"/>
          </a:lnRef>
          <a:fillRef idx="0">
            <a:schemeClr val="accent1"/>
          </a:fillRef>
          <a:effectRef idx="0">
            <a:schemeClr val="accent1"/>
          </a:effectRef>
          <a:fontRef idx="minor">
            <a:schemeClr val="tx1"/>
          </a:fontRef>
        </p:style>
      </p:cxnSp>
      <p:sp>
        <p:nvSpPr>
          <p:cNvPr id="59" name="Elipse 58">
            <a:extLst>
              <a:ext uri="{FF2B5EF4-FFF2-40B4-BE49-F238E27FC236}">
                <a16:creationId xmlns:a16="http://schemas.microsoft.com/office/drawing/2014/main" xmlns="" id="{56524E87-0510-46CB-84C4-BF588F855B18}"/>
              </a:ext>
            </a:extLst>
          </p:cNvPr>
          <p:cNvSpPr/>
          <p:nvPr/>
        </p:nvSpPr>
        <p:spPr>
          <a:xfrm>
            <a:off x="3676650" y="4683223"/>
            <a:ext cx="1352550" cy="33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cantidad</a:t>
            </a:r>
          </a:p>
        </p:txBody>
      </p:sp>
      <p:sp>
        <p:nvSpPr>
          <p:cNvPr id="60" name="Elipse 59">
            <a:extLst>
              <a:ext uri="{FF2B5EF4-FFF2-40B4-BE49-F238E27FC236}">
                <a16:creationId xmlns:a16="http://schemas.microsoft.com/office/drawing/2014/main" xmlns="" id="{BE59EF35-C7F0-46E8-A428-1B6467A56CCD}"/>
              </a:ext>
            </a:extLst>
          </p:cNvPr>
          <p:cNvSpPr/>
          <p:nvPr/>
        </p:nvSpPr>
        <p:spPr>
          <a:xfrm>
            <a:off x="7867650" y="4922798"/>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61" name="Elipse 60">
            <a:extLst>
              <a:ext uri="{FF2B5EF4-FFF2-40B4-BE49-F238E27FC236}">
                <a16:creationId xmlns:a16="http://schemas.microsoft.com/office/drawing/2014/main" xmlns="" id="{BFE9B2D7-C674-4408-B8AF-5FAED3C5ECF6}"/>
              </a:ext>
            </a:extLst>
          </p:cNvPr>
          <p:cNvSpPr/>
          <p:nvPr/>
        </p:nvSpPr>
        <p:spPr>
          <a:xfrm>
            <a:off x="7696200" y="5464135"/>
            <a:ext cx="12192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fecha</a:t>
            </a:r>
          </a:p>
        </p:txBody>
      </p:sp>
      <p:sp>
        <p:nvSpPr>
          <p:cNvPr id="62" name="Elipse 61">
            <a:extLst>
              <a:ext uri="{FF2B5EF4-FFF2-40B4-BE49-F238E27FC236}">
                <a16:creationId xmlns:a16="http://schemas.microsoft.com/office/drawing/2014/main" xmlns="" id="{F4B78E98-83F7-4FE5-934C-45F6CC483D61}"/>
              </a:ext>
            </a:extLst>
          </p:cNvPr>
          <p:cNvSpPr/>
          <p:nvPr/>
        </p:nvSpPr>
        <p:spPr>
          <a:xfrm>
            <a:off x="7696200" y="5939592"/>
            <a:ext cx="990600" cy="3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total</a:t>
            </a:r>
          </a:p>
        </p:txBody>
      </p:sp>
      <p:sp>
        <p:nvSpPr>
          <p:cNvPr id="63" name="Elipse 62">
            <a:extLst>
              <a:ext uri="{FF2B5EF4-FFF2-40B4-BE49-F238E27FC236}">
                <a16:creationId xmlns:a16="http://schemas.microsoft.com/office/drawing/2014/main" xmlns="" id="{BEE8E801-8DCB-4B9C-B731-D47AFA5EC9B4}"/>
              </a:ext>
            </a:extLst>
          </p:cNvPr>
          <p:cNvSpPr/>
          <p:nvPr/>
        </p:nvSpPr>
        <p:spPr>
          <a:xfrm>
            <a:off x="7467600" y="6490474"/>
            <a:ext cx="1600200" cy="274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descuento</a:t>
            </a:r>
          </a:p>
        </p:txBody>
      </p:sp>
      <p:cxnSp>
        <p:nvCxnSpPr>
          <p:cNvPr id="64" name="Conector recto 63">
            <a:extLst>
              <a:ext uri="{FF2B5EF4-FFF2-40B4-BE49-F238E27FC236}">
                <a16:creationId xmlns:a16="http://schemas.microsoft.com/office/drawing/2014/main" xmlns="" id="{31C2C37E-D56C-44FD-A511-7ECFD204F389}"/>
              </a:ext>
            </a:extLst>
          </p:cNvPr>
          <p:cNvCxnSpPr>
            <a:cxnSpLocks/>
            <a:stCxn id="15" idx="3"/>
            <a:endCxn id="60" idx="2"/>
          </p:cNvCxnSpPr>
          <p:nvPr/>
        </p:nvCxnSpPr>
        <p:spPr>
          <a:xfrm flipV="1">
            <a:off x="7086600" y="5109330"/>
            <a:ext cx="781050" cy="95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xmlns="" id="{E3503A00-E54A-4BDE-9BDE-834CCEB967CE}"/>
              </a:ext>
            </a:extLst>
          </p:cNvPr>
          <p:cNvCxnSpPr>
            <a:cxnSpLocks/>
            <a:stCxn id="15" idx="3"/>
            <a:endCxn id="61" idx="2"/>
          </p:cNvCxnSpPr>
          <p:nvPr/>
        </p:nvCxnSpPr>
        <p:spPr>
          <a:xfrm flipV="1">
            <a:off x="7086600" y="5650667"/>
            <a:ext cx="609600" cy="415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xmlns="" id="{9583F875-706A-4872-B4CA-73C0A473F052}"/>
              </a:ext>
            </a:extLst>
          </p:cNvPr>
          <p:cNvCxnSpPr>
            <a:cxnSpLocks/>
            <a:stCxn id="15" idx="3"/>
            <a:endCxn id="62" idx="2"/>
          </p:cNvCxnSpPr>
          <p:nvPr/>
        </p:nvCxnSpPr>
        <p:spPr>
          <a:xfrm>
            <a:off x="7086600" y="6065798"/>
            <a:ext cx="609600" cy="6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xmlns="" id="{71DCECF9-DFAF-44B0-8E53-3F656F62518C}"/>
              </a:ext>
            </a:extLst>
          </p:cNvPr>
          <p:cNvCxnSpPr>
            <a:cxnSpLocks/>
            <a:stCxn id="15" idx="3"/>
            <a:endCxn id="63" idx="2"/>
          </p:cNvCxnSpPr>
          <p:nvPr/>
        </p:nvCxnSpPr>
        <p:spPr>
          <a:xfrm>
            <a:off x="7086600" y="6065798"/>
            <a:ext cx="381000" cy="561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xmlns="" id="{1ACC6B40-A727-4E46-AA5E-AE7388C9AD6F}"/>
              </a:ext>
            </a:extLst>
          </p:cNvPr>
          <p:cNvCxnSpPr>
            <a:stCxn id="5" idx="2"/>
            <a:endCxn id="40" idx="0"/>
          </p:cNvCxnSpPr>
          <p:nvPr/>
        </p:nvCxnSpPr>
        <p:spPr>
          <a:xfrm>
            <a:off x="6248400" y="4130635"/>
            <a:ext cx="0" cy="408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xmlns="" id="{E80B8AC1-A948-489A-BAEE-91B64A94262A}"/>
              </a:ext>
            </a:extLst>
          </p:cNvPr>
          <p:cNvCxnSpPr>
            <a:stCxn id="40" idx="2"/>
            <a:endCxn id="15" idx="0"/>
          </p:cNvCxnSpPr>
          <p:nvPr/>
        </p:nvCxnSpPr>
        <p:spPr>
          <a:xfrm>
            <a:off x="6248400" y="5151398"/>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xmlns="" id="{80BB652C-5C62-42F8-AE65-ADD7F64AEEC7}"/>
              </a:ext>
            </a:extLst>
          </p:cNvPr>
          <p:cNvCxnSpPr>
            <a:cxnSpLocks/>
            <a:stCxn id="59" idx="6"/>
            <a:endCxn id="40" idx="1"/>
          </p:cNvCxnSpPr>
          <p:nvPr/>
        </p:nvCxnSpPr>
        <p:spPr>
          <a:xfrm flipV="1">
            <a:off x="5029200" y="4845074"/>
            <a:ext cx="304800" cy="7426"/>
          </a:xfrm>
          <a:prstGeom prst="line">
            <a:avLst/>
          </a:prstGeom>
        </p:spPr>
        <p:style>
          <a:lnRef idx="1">
            <a:schemeClr val="accent1"/>
          </a:lnRef>
          <a:fillRef idx="0">
            <a:schemeClr val="accent1"/>
          </a:fillRef>
          <a:effectRef idx="0">
            <a:schemeClr val="accent1"/>
          </a:effectRef>
          <a:fontRef idx="minor">
            <a:schemeClr val="tx1"/>
          </a:fontRef>
        </p:style>
      </p:cxnSp>
      <p:sp>
        <p:nvSpPr>
          <p:cNvPr id="86" name="Diagrama de flujo: decisión 85">
            <a:extLst>
              <a:ext uri="{FF2B5EF4-FFF2-40B4-BE49-F238E27FC236}">
                <a16:creationId xmlns:a16="http://schemas.microsoft.com/office/drawing/2014/main" xmlns="" id="{0852A0AE-4221-4D72-A469-2EBA2A608F40}"/>
              </a:ext>
            </a:extLst>
          </p:cNvPr>
          <p:cNvSpPr/>
          <p:nvPr/>
        </p:nvSpPr>
        <p:spPr>
          <a:xfrm>
            <a:off x="2621189" y="5746219"/>
            <a:ext cx="19812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compra</a:t>
            </a:r>
          </a:p>
        </p:txBody>
      </p:sp>
      <p:sp>
        <p:nvSpPr>
          <p:cNvPr id="90" name="Elipse 89">
            <a:extLst>
              <a:ext uri="{FF2B5EF4-FFF2-40B4-BE49-F238E27FC236}">
                <a16:creationId xmlns:a16="http://schemas.microsoft.com/office/drawing/2014/main" xmlns="" id="{60140C9F-B605-4BEB-A7FD-46C51F58714E}"/>
              </a:ext>
            </a:extLst>
          </p:cNvPr>
          <p:cNvSpPr/>
          <p:nvPr/>
        </p:nvSpPr>
        <p:spPr>
          <a:xfrm>
            <a:off x="152400" y="4922798"/>
            <a:ext cx="695325"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91" name="Elipse 90">
            <a:extLst>
              <a:ext uri="{FF2B5EF4-FFF2-40B4-BE49-F238E27FC236}">
                <a16:creationId xmlns:a16="http://schemas.microsoft.com/office/drawing/2014/main" xmlns="" id="{E4469B0A-60FB-42A0-938E-F3FD7DB5003A}"/>
              </a:ext>
            </a:extLst>
          </p:cNvPr>
          <p:cNvSpPr/>
          <p:nvPr/>
        </p:nvSpPr>
        <p:spPr>
          <a:xfrm>
            <a:off x="1219200" y="4991061"/>
            <a:ext cx="1285875"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92" name="Elipse 91">
            <a:extLst>
              <a:ext uri="{FF2B5EF4-FFF2-40B4-BE49-F238E27FC236}">
                <a16:creationId xmlns:a16="http://schemas.microsoft.com/office/drawing/2014/main" xmlns="" id="{E61B004F-96C9-4F6F-ACF0-1AC875C90D4C}"/>
              </a:ext>
            </a:extLst>
          </p:cNvPr>
          <p:cNvSpPr/>
          <p:nvPr/>
        </p:nvSpPr>
        <p:spPr>
          <a:xfrm>
            <a:off x="228600" y="6500812"/>
            <a:ext cx="1447800" cy="357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dirección</a:t>
            </a:r>
          </a:p>
        </p:txBody>
      </p:sp>
      <p:cxnSp>
        <p:nvCxnSpPr>
          <p:cNvPr id="93" name="Conector recto 92">
            <a:extLst>
              <a:ext uri="{FF2B5EF4-FFF2-40B4-BE49-F238E27FC236}">
                <a16:creationId xmlns:a16="http://schemas.microsoft.com/office/drawing/2014/main" xmlns="" id="{3D335C93-447F-4E5D-B4B6-4B72B4E33DF3}"/>
              </a:ext>
            </a:extLst>
          </p:cNvPr>
          <p:cNvCxnSpPr>
            <a:cxnSpLocks/>
            <a:stCxn id="16" idx="0"/>
            <a:endCxn id="91" idx="4"/>
          </p:cNvCxnSpPr>
          <p:nvPr/>
        </p:nvCxnSpPr>
        <p:spPr>
          <a:xfrm flipV="1">
            <a:off x="1028700" y="5364124"/>
            <a:ext cx="833438" cy="388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xmlns="" id="{FB199C80-E03D-46BE-98A3-3F01EBEE721C}"/>
              </a:ext>
            </a:extLst>
          </p:cNvPr>
          <p:cNvCxnSpPr>
            <a:cxnSpLocks/>
            <a:stCxn id="16" idx="2"/>
            <a:endCxn id="92" idx="0"/>
          </p:cNvCxnSpPr>
          <p:nvPr/>
        </p:nvCxnSpPr>
        <p:spPr>
          <a:xfrm flipH="1">
            <a:off x="952500" y="6362661"/>
            <a:ext cx="76200" cy="13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xmlns="" id="{FC15C9F6-935F-426E-9A63-E1B5148DE3E5}"/>
              </a:ext>
            </a:extLst>
          </p:cNvPr>
          <p:cNvCxnSpPr>
            <a:cxnSpLocks/>
            <a:stCxn id="16" idx="0"/>
            <a:endCxn id="90" idx="4"/>
          </p:cNvCxnSpPr>
          <p:nvPr/>
        </p:nvCxnSpPr>
        <p:spPr>
          <a:xfrm flipH="1" flipV="1">
            <a:off x="500063" y="5295861"/>
            <a:ext cx="52863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xmlns="" id="{0D7746B6-5875-492D-81BA-BA67836E3A56}"/>
              </a:ext>
            </a:extLst>
          </p:cNvPr>
          <p:cNvCxnSpPr>
            <a:cxnSpLocks/>
            <a:stCxn id="86" idx="3"/>
            <a:endCxn id="15" idx="1"/>
          </p:cNvCxnSpPr>
          <p:nvPr/>
        </p:nvCxnSpPr>
        <p:spPr>
          <a:xfrm>
            <a:off x="4602389" y="6052543"/>
            <a:ext cx="807811" cy="13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ector recto 101">
            <a:extLst>
              <a:ext uri="{FF2B5EF4-FFF2-40B4-BE49-F238E27FC236}">
                <a16:creationId xmlns:a16="http://schemas.microsoft.com/office/drawing/2014/main" xmlns="" id="{954A80B1-5E7C-4204-A2DD-37203D8D6C7F}"/>
              </a:ext>
            </a:extLst>
          </p:cNvPr>
          <p:cNvCxnSpPr>
            <a:cxnSpLocks/>
            <a:stCxn id="86" idx="1"/>
            <a:endCxn id="16" idx="3"/>
          </p:cNvCxnSpPr>
          <p:nvPr/>
        </p:nvCxnSpPr>
        <p:spPr>
          <a:xfrm flipH="1">
            <a:off x="1866900" y="6052543"/>
            <a:ext cx="754289" cy="531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CuadroTexto 111">
            <a:extLst>
              <a:ext uri="{FF2B5EF4-FFF2-40B4-BE49-F238E27FC236}">
                <a16:creationId xmlns:a16="http://schemas.microsoft.com/office/drawing/2014/main" xmlns="" id="{BDE282BB-41A2-40FA-8A04-8E0402D4439C}"/>
              </a:ext>
            </a:extLst>
          </p:cNvPr>
          <p:cNvSpPr txBox="1"/>
          <p:nvPr/>
        </p:nvSpPr>
        <p:spPr>
          <a:xfrm>
            <a:off x="4648200" y="3791466"/>
            <a:ext cx="762000" cy="338554"/>
          </a:xfrm>
          <a:prstGeom prst="rect">
            <a:avLst/>
          </a:prstGeom>
          <a:noFill/>
        </p:spPr>
        <p:txBody>
          <a:bodyPr wrap="square" rtlCol="0">
            <a:spAutoFit/>
          </a:bodyPr>
          <a:lstStyle/>
          <a:p>
            <a:r>
              <a:rPr lang="es-ES" sz="1600" dirty="0">
                <a:latin typeface="+mn-lt"/>
              </a:rPr>
              <a:t>(1,1)</a:t>
            </a:r>
          </a:p>
        </p:txBody>
      </p:sp>
      <p:sp>
        <p:nvSpPr>
          <p:cNvPr id="114" name="CuadroTexto 113">
            <a:extLst>
              <a:ext uri="{FF2B5EF4-FFF2-40B4-BE49-F238E27FC236}">
                <a16:creationId xmlns:a16="http://schemas.microsoft.com/office/drawing/2014/main" xmlns="" id="{34DED2C1-3A04-476F-9653-111079EA3A2A}"/>
              </a:ext>
            </a:extLst>
          </p:cNvPr>
          <p:cNvSpPr txBox="1"/>
          <p:nvPr/>
        </p:nvSpPr>
        <p:spPr>
          <a:xfrm>
            <a:off x="6324600" y="3166646"/>
            <a:ext cx="762000" cy="338554"/>
          </a:xfrm>
          <a:prstGeom prst="rect">
            <a:avLst/>
          </a:prstGeom>
          <a:noFill/>
        </p:spPr>
        <p:txBody>
          <a:bodyPr wrap="square" rtlCol="0">
            <a:spAutoFit/>
          </a:bodyPr>
          <a:lstStyle/>
          <a:p>
            <a:r>
              <a:rPr lang="es-ES" sz="1600" dirty="0">
                <a:latin typeface="+mn-lt"/>
              </a:rPr>
              <a:t>(1,1)</a:t>
            </a:r>
          </a:p>
        </p:txBody>
      </p:sp>
      <p:sp>
        <p:nvSpPr>
          <p:cNvPr id="115" name="CuadroTexto 114">
            <a:extLst>
              <a:ext uri="{FF2B5EF4-FFF2-40B4-BE49-F238E27FC236}">
                <a16:creationId xmlns:a16="http://schemas.microsoft.com/office/drawing/2014/main" xmlns="" id="{3788DD29-5BA9-4887-ABAF-779F326DDF53}"/>
              </a:ext>
            </a:extLst>
          </p:cNvPr>
          <p:cNvSpPr txBox="1"/>
          <p:nvPr/>
        </p:nvSpPr>
        <p:spPr>
          <a:xfrm>
            <a:off x="4648200" y="6153666"/>
            <a:ext cx="762000" cy="338554"/>
          </a:xfrm>
          <a:prstGeom prst="rect">
            <a:avLst/>
          </a:prstGeom>
          <a:noFill/>
        </p:spPr>
        <p:txBody>
          <a:bodyPr wrap="square" rtlCol="0">
            <a:spAutoFit/>
          </a:bodyPr>
          <a:lstStyle/>
          <a:p>
            <a:r>
              <a:rPr lang="es-ES" sz="1600" dirty="0">
                <a:latin typeface="+mn-lt"/>
              </a:rPr>
              <a:t>(1,1)</a:t>
            </a:r>
          </a:p>
        </p:txBody>
      </p:sp>
      <p:sp>
        <p:nvSpPr>
          <p:cNvPr id="116" name="CuadroTexto 115">
            <a:extLst>
              <a:ext uri="{FF2B5EF4-FFF2-40B4-BE49-F238E27FC236}">
                <a16:creationId xmlns:a16="http://schemas.microsoft.com/office/drawing/2014/main" xmlns="" id="{18BCF320-FC9E-4B02-B35F-2BEB7D51707A}"/>
              </a:ext>
            </a:extLst>
          </p:cNvPr>
          <p:cNvSpPr txBox="1"/>
          <p:nvPr/>
        </p:nvSpPr>
        <p:spPr>
          <a:xfrm>
            <a:off x="6324600" y="2328446"/>
            <a:ext cx="762000" cy="338554"/>
          </a:xfrm>
          <a:prstGeom prst="rect">
            <a:avLst/>
          </a:prstGeom>
          <a:noFill/>
        </p:spPr>
        <p:txBody>
          <a:bodyPr wrap="square" rtlCol="0">
            <a:spAutoFit/>
          </a:bodyPr>
          <a:lstStyle/>
          <a:p>
            <a:r>
              <a:rPr lang="es-ES" sz="1600" dirty="0">
                <a:latin typeface="+mn-lt"/>
              </a:rPr>
              <a:t>(1,n)</a:t>
            </a:r>
          </a:p>
        </p:txBody>
      </p:sp>
      <p:sp>
        <p:nvSpPr>
          <p:cNvPr id="117" name="CuadroTexto 116">
            <a:extLst>
              <a:ext uri="{FF2B5EF4-FFF2-40B4-BE49-F238E27FC236}">
                <a16:creationId xmlns:a16="http://schemas.microsoft.com/office/drawing/2014/main" xmlns="" id="{32BA0EE8-5428-4652-9933-5D2189240F48}"/>
              </a:ext>
            </a:extLst>
          </p:cNvPr>
          <p:cNvSpPr txBox="1"/>
          <p:nvPr/>
        </p:nvSpPr>
        <p:spPr>
          <a:xfrm>
            <a:off x="1714500" y="3822244"/>
            <a:ext cx="762000" cy="338554"/>
          </a:xfrm>
          <a:prstGeom prst="rect">
            <a:avLst/>
          </a:prstGeom>
          <a:noFill/>
        </p:spPr>
        <p:txBody>
          <a:bodyPr wrap="square" rtlCol="0">
            <a:spAutoFit/>
          </a:bodyPr>
          <a:lstStyle/>
          <a:p>
            <a:r>
              <a:rPr lang="es-ES" sz="1600" dirty="0">
                <a:latin typeface="+mn-lt"/>
              </a:rPr>
              <a:t>(1,n)</a:t>
            </a:r>
          </a:p>
        </p:txBody>
      </p:sp>
      <p:sp>
        <p:nvSpPr>
          <p:cNvPr id="118" name="CuadroTexto 117">
            <a:extLst>
              <a:ext uri="{FF2B5EF4-FFF2-40B4-BE49-F238E27FC236}">
                <a16:creationId xmlns:a16="http://schemas.microsoft.com/office/drawing/2014/main" xmlns="" id="{B7F0B025-485C-4167-8E88-2D0047F75B60}"/>
              </a:ext>
            </a:extLst>
          </p:cNvPr>
          <p:cNvSpPr txBox="1"/>
          <p:nvPr/>
        </p:nvSpPr>
        <p:spPr>
          <a:xfrm>
            <a:off x="6248400" y="5303798"/>
            <a:ext cx="762000" cy="338554"/>
          </a:xfrm>
          <a:prstGeom prst="rect">
            <a:avLst/>
          </a:prstGeom>
          <a:noFill/>
        </p:spPr>
        <p:txBody>
          <a:bodyPr wrap="square" rtlCol="0">
            <a:spAutoFit/>
          </a:bodyPr>
          <a:lstStyle/>
          <a:p>
            <a:r>
              <a:rPr lang="es-ES" sz="1600" dirty="0">
                <a:latin typeface="+mn-lt"/>
              </a:rPr>
              <a:t>(1,n)</a:t>
            </a:r>
          </a:p>
        </p:txBody>
      </p:sp>
      <p:sp>
        <p:nvSpPr>
          <p:cNvPr id="119" name="CuadroTexto 118">
            <a:extLst>
              <a:ext uri="{FF2B5EF4-FFF2-40B4-BE49-F238E27FC236}">
                <a16:creationId xmlns:a16="http://schemas.microsoft.com/office/drawing/2014/main" xmlns="" id="{47FEEDF0-6C16-4F69-9A7D-BF6173718E40}"/>
              </a:ext>
            </a:extLst>
          </p:cNvPr>
          <p:cNvSpPr txBox="1"/>
          <p:nvPr/>
        </p:nvSpPr>
        <p:spPr>
          <a:xfrm>
            <a:off x="1813379" y="6153666"/>
            <a:ext cx="762000" cy="338554"/>
          </a:xfrm>
          <a:prstGeom prst="rect">
            <a:avLst/>
          </a:prstGeom>
          <a:noFill/>
        </p:spPr>
        <p:txBody>
          <a:bodyPr wrap="square" rtlCol="0">
            <a:spAutoFit/>
          </a:bodyPr>
          <a:lstStyle/>
          <a:p>
            <a:r>
              <a:rPr lang="es-ES" sz="1600" dirty="0">
                <a:latin typeface="+mn-lt"/>
              </a:rPr>
              <a:t>(1,n)</a:t>
            </a:r>
          </a:p>
        </p:txBody>
      </p:sp>
      <p:sp>
        <p:nvSpPr>
          <p:cNvPr id="120" name="CuadroTexto 119">
            <a:extLst>
              <a:ext uri="{FF2B5EF4-FFF2-40B4-BE49-F238E27FC236}">
                <a16:creationId xmlns:a16="http://schemas.microsoft.com/office/drawing/2014/main" xmlns="" id="{8B22D3E9-AAD3-4EE8-95B0-A2C2516DC398}"/>
              </a:ext>
            </a:extLst>
          </p:cNvPr>
          <p:cNvSpPr txBox="1"/>
          <p:nvPr/>
        </p:nvSpPr>
        <p:spPr>
          <a:xfrm>
            <a:off x="6286046" y="4096881"/>
            <a:ext cx="762000" cy="338554"/>
          </a:xfrm>
          <a:prstGeom prst="rect">
            <a:avLst/>
          </a:prstGeom>
          <a:noFill/>
        </p:spPr>
        <p:txBody>
          <a:bodyPr wrap="square" rtlCol="0">
            <a:spAutoFit/>
          </a:bodyPr>
          <a:lstStyle/>
          <a:p>
            <a:r>
              <a:rPr lang="es-ES" sz="1600" dirty="0">
                <a:latin typeface="+mn-lt"/>
              </a:rPr>
              <a:t>(0,n)</a:t>
            </a:r>
          </a:p>
        </p:txBody>
      </p:sp>
    </p:spTree>
    <p:extLst>
      <p:ext uri="{BB962C8B-B14F-4D97-AF65-F5344CB8AC3E}">
        <p14:creationId xmlns:p14="http://schemas.microsoft.com/office/powerpoint/2010/main" val="342912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Gestión por procesos vs funcional</a:t>
            </a:r>
          </a:p>
        </p:txBody>
      </p:sp>
      <p:sp>
        <p:nvSpPr>
          <p:cNvPr id="23555" name="Rectangle 3"/>
          <p:cNvSpPr>
            <a:spLocks noGrp="1"/>
          </p:cNvSpPr>
          <p:nvPr>
            <p:ph type="body" idx="1"/>
          </p:nvPr>
        </p:nvSpPr>
        <p:spPr>
          <a:xfrm>
            <a:off x="755649" y="1295400"/>
            <a:ext cx="7704137" cy="5105400"/>
          </a:xfrm>
          <a:noFill/>
        </p:spPr>
        <p:txBody>
          <a:bodyPr/>
          <a:lstStyle/>
          <a:p>
            <a:r>
              <a:rPr lang="es-ES" altLang="es-ES_tradnl" sz="3600" dirty="0">
                <a:latin typeface="Calibri (Cuerpo)"/>
              </a:rPr>
              <a:t>Gestión por procesos </a:t>
            </a:r>
          </a:p>
          <a:p>
            <a:pPr lvl="1"/>
            <a:r>
              <a:rPr lang="es-ES" altLang="es-ES_tradnl" sz="2800" dirty="0">
                <a:latin typeface="Calibri (Cuerpo)"/>
              </a:rPr>
              <a:t>Permite que la información relacionada con las diferentes actividades que forman parte de un proceso:</a:t>
            </a:r>
          </a:p>
          <a:p>
            <a:pPr lvl="2"/>
            <a:r>
              <a:rPr lang="es-ES" altLang="es-ES_tradnl" sz="2800" dirty="0">
                <a:latin typeface="Calibri (Cuerpo)"/>
              </a:rPr>
              <a:t>Se pueda compartir por todos los que participan</a:t>
            </a:r>
          </a:p>
          <a:p>
            <a:pPr lvl="2"/>
            <a:r>
              <a:rPr lang="es-ES" altLang="es-ES_tradnl" sz="2800" dirty="0">
                <a:latin typeface="Calibri (Cuerpo)"/>
              </a:rPr>
              <a:t>Y no sea diferente en cada departamento.</a:t>
            </a:r>
          </a:p>
          <a:p>
            <a:r>
              <a:rPr lang="es-ES" altLang="es-ES_tradnl" sz="3600" dirty="0">
                <a:latin typeface="Calibri (Cuerpo)"/>
              </a:rPr>
              <a:t>Es el primer paso hacia sistemas de información integrados</a:t>
            </a:r>
          </a:p>
          <a:p>
            <a:endParaRPr lang="es-ES" altLang="es-ES_tradnl"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a:t>
            </a:r>
          </a:p>
        </p:txBody>
      </p:sp>
      <p:sp>
        <p:nvSpPr>
          <p:cNvPr id="25603" name="Rectangle 3"/>
          <p:cNvSpPr>
            <a:spLocks noGrp="1"/>
          </p:cNvSpPr>
          <p:nvPr>
            <p:ph type="body" idx="1"/>
          </p:nvPr>
        </p:nvSpPr>
        <p:spPr>
          <a:xfrm>
            <a:off x="755650" y="1295400"/>
            <a:ext cx="7245350" cy="4953000"/>
          </a:xfrm>
          <a:noFill/>
        </p:spPr>
        <p:txBody>
          <a:bodyPr/>
          <a:lstStyle/>
          <a:p>
            <a:r>
              <a:rPr lang="es-ES" altLang="es-ES_tradnl" sz="2400" dirty="0">
                <a:latin typeface="Calibri (Cuerpo)"/>
              </a:rPr>
              <a:t>Proceso de negocio</a:t>
            </a:r>
          </a:p>
          <a:p>
            <a:pPr lvl="1"/>
            <a:r>
              <a:rPr lang="es-ES" altLang="es-ES_tradnl" sz="2200" dirty="0">
                <a:latin typeface="Calibri (Cuerpo)"/>
              </a:rPr>
              <a:t>Es un conjunto estructurado de actividades</a:t>
            </a:r>
          </a:p>
          <a:p>
            <a:pPr lvl="1"/>
            <a:r>
              <a:rPr lang="es-ES" altLang="es-ES_tradnl" sz="2200" dirty="0">
                <a:latin typeface="Calibri (Cuerpo)"/>
              </a:rPr>
              <a:t>relacionadas lógicamente </a:t>
            </a:r>
          </a:p>
          <a:p>
            <a:pPr lvl="1"/>
            <a:r>
              <a:rPr lang="es-ES" altLang="es-ES_tradnl" sz="2200" dirty="0">
                <a:latin typeface="Calibri (Cuerpo)"/>
              </a:rPr>
              <a:t>unidas por un flujo de información </a:t>
            </a:r>
          </a:p>
          <a:p>
            <a:pPr lvl="1"/>
            <a:r>
              <a:rPr lang="es-ES" altLang="es-ES_tradnl" sz="2200" dirty="0">
                <a:latin typeface="Calibri (Cuerpo)"/>
              </a:rPr>
              <a:t>que se llevan a término para obtener un resultado concreto para algún cliente</a:t>
            </a:r>
          </a:p>
          <a:p>
            <a:pPr lvl="1"/>
            <a:r>
              <a:rPr lang="es-ES" altLang="es-ES_tradnl" sz="2200" dirty="0">
                <a:latin typeface="Calibri (Cuerpo)"/>
              </a:rPr>
              <a:t>Pretende dar apoyo a la estrategia de la empresa</a:t>
            </a:r>
          </a:p>
          <a:p>
            <a:pPr lvl="1"/>
            <a:r>
              <a:rPr lang="es-ES" altLang="es-ES_tradnl" sz="2200" dirty="0">
                <a:latin typeface="Calibri (Cuerpo)"/>
              </a:rPr>
              <a:t>Facilitar el establecimiento de medidas de rendimiento</a:t>
            </a:r>
          </a:p>
          <a:p>
            <a:r>
              <a:rPr lang="es-ES" altLang="es-ES_tradnl" sz="2400" dirty="0">
                <a:latin typeface="Calibri (Cuerpo)"/>
              </a:rPr>
              <a:t>Gestión por procesos = qué es lo que se hace en la empresa</a:t>
            </a:r>
          </a:p>
        </p:txBody>
      </p:sp>
      <p:sp>
        <p:nvSpPr>
          <p:cNvPr id="2" name="Rectángulo 1">
            <a:extLst>
              <a:ext uri="{FF2B5EF4-FFF2-40B4-BE49-F238E27FC236}">
                <a16:creationId xmlns:a16="http://schemas.microsoft.com/office/drawing/2014/main" xmlns="" id="{90C06A33-DF39-47A3-8B35-B1FBAE3CFAD5}"/>
              </a:ext>
            </a:extLst>
          </p:cNvPr>
          <p:cNvSpPr/>
          <p:nvPr/>
        </p:nvSpPr>
        <p:spPr>
          <a:xfrm>
            <a:off x="3956052" y="5522686"/>
            <a:ext cx="1987550" cy="7257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b="1" dirty="0"/>
              <a:t>Procesos</a:t>
            </a:r>
          </a:p>
        </p:txBody>
      </p:sp>
      <p:sp>
        <p:nvSpPr>
          <p:cNvPr id="3" name="Flecha: pentágono 2">
            <a:extLst>
              <a:ext uri="{FF2B5EF4-FFF2-40B4-BE49-F238E27FC236}">
                <a16:creationId xmlns:a16="http://schemas.microsoft.com/office/drawing/2014/main" xmlns="" id="{EC5F9FF6-D125-484F-98CD-67C40E26D84F}"/>
              </a:ext>
            </a:extLst>
          </p:cNvPr>
          <p:cNvSpPr/>
          <p:nvPr/>
        </p:nvSpPr>
        <p:spPr>
          <a:xfrm>
            <a:off x="762000" y="5522686"/>
            <a:ext cx="2438400" cy="725714"/>
          </a:xfrm>
          <a:prstGeom prst="homePlat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dk1"/>
                </a:solidFill>
              </a:rPr>
              <a:t>Entradas</a:t>
            </a:r>
          </a:p>
        </p:txBody>
      </p:sp>
      <p:sp>
        <p:nvSpPr>
          <p:cNvPr id="4" name="Rectángulo: esquinas redondeadas 3">
            <a:extLst>
              <a:ext uri="{FF2B5EF4-FFF2-40B4-BE49-F238E27FC236}">
                <a16:creationId xmlns:a16="http://schemas.microsoft.com/office/drawing/2014/main" xmlns="" id="{6D922E3D-CE28-44FE-BCE9-2BA1344B77A4}"/>
              </a:ext>
            </a:extLst>
          </p:cNvPr>
          <p:cNvSpPr/>
          <p:nvPr/>
        </p:nvSpPr>
        <p:spPr>
          <a:xfrm>
            <a:off x="6705600" y="5522686"/>
            <a:ext cx="1905000" cy="725714"/>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dk1"/>
                </a:solidFill>
              </a:rPr>
              <a:t>Salidas</a:t>
            </a:r>
          </a:p>
        </p:txBody>
      </p:sp>
      <p:cxnSp>
        <p:nvCxnSpPr>
          <p:cNvPr id="6" name="Conector recto 5">
            <a:extLst>
              <a:ext uri="{FF2B5EF4-FFF2-40B4-BE49-F238E27FC236}">
                <a16:creationId xmlns:a16="http://schemas.microsoft.com/office/drawing/2014/main" xmlns="" id="{AD4E5B0C-2138-46D9-9265-5D2F335C231D}"/>
              </a:ext>
            </a:extLst>
          </p:cNvPr>
          <p:cNvCxnSpPr>
            <a:stCxn id="3" idx="3"/>
            <a:endCxn id="2" idx="1"/>
          </p:cNvCxnSpPr>
          <p:nvPr/>
        </p:nvCxnSpPr>
        <p:spPr>
          <a:xfrm>
            <a:off x="3200400" y="5885543"/>
            <a:ext cx="755652" cy="0"/>
          </a:xfrm>
          <a:prstGeom prst="line">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xmlns="" id="{7748E3DD-87EE-4D56-A5FA-3BC2F0BF6EA5}"/>
              </a:ext>
            </a:extLst>
          </p:cNvPr>
          <p:cNvCxnSpPr>
            <a:stCxn id="2" idx="3"/>
            <a:endCxn id="4" idx="1"/>
          </p:cNvCxnSpPr>
          <p:nvPr/>
        </p:nvCxnSpPr>
        <p:spPr>
          <a:xfrm>
            <a:off x="5943602" y="5885543"/>
            <a:ext cx="761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a:t>
            </a:r>
          </a:p>
        </p:txBody>
      </p:sp>
      <p:sp>
        <p:nvSpPr>
          <p:cNvPr id="2" name="Rectángulo 1">
            <a:extLst>
              <a:ext uri="{FF2B5EF4-FFF2-40B4-BE49-F238E27FC236}">
                <a16:creationId xmlns:a16="http://schemas.microsoft.com/office/drawing/2014/main" xmlns="" id="{90C06A33-DF39-47A3-8B35-B1FBAE3CFAD5}"/>
              </a:ext>
            </a:extLst>
          </p:cNvPr>
          <p:cNvSpPr/>
          <p:nvPr/>
        </p:nvSpPr>
        <p:spPr>
          <a:xfrm>
            <a:off x="3554030" y="3183626"/>
            <a:ext cx="2621155" cy="205740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s-ES" b="1" dirty="0">
                <a:solidFill>
                  <a:schemeClr val="bg1"/>
                </a:solidFill>
              </a:rPr>
              <a:t>Proceso</a:t>
            </a:r>
          </a:p>
          <a:p>
            <a:pPr algn="ctr"/>
            <a:r>
              <a:rPr lang="es-ES" sz="1400" b="1" dirty="0">
                <a:solidFill>
                  <a:schemeClr val="bg1"/>
                </a:solidFill>
              </a:rPr>
              <a:t>Conjunto de actividades mutuamente</a:t>
            </a:r>
          </a:p>
          <a:p>
            <a:pPr algn="ctr"/>
            <a:r>
              <a:rPr lang="es-ES" sz="1400" b="1" dirty="0">
                <a:solidFill>
                  <a:schemeClr val="bg1"/>
                </a:solidFill>
              </a:rPr>
              <a:t>relacionadas o que interactúan, las cuales</a:t>
            </a:r>
          </a:p>
          <a:p>
            <a:pPr algn="ctr"/>
            <a:r>
              <a:rPr lang="es-ES" sz="1400" b="1" dirty="0">
                <a:solidFill>
                  <a:schemeClr val="bg1"/>
                </a:solidFill>
              </a:rPr>
              <a:t>transforman elementos de entrada en</a:t>
            </a:r>
          </a:p>
          <a:p>
            <a:pPr algn="ctr"/>
            <a:r>
              <a:rPr lang="es-ES" sz="1400" b="1" dirty="0">
                <a:solidFill>
                  <a:schemeClr val="bg1"/>
                </a:solidFill>
              </a:rPr>
              <a:t>resultados.</a:t>
            </a:r>
          </a:p>
        </p:txBody>
      </p:sp>
      <p:sp>
        <p:nvSpPr>
          <p:cNvPr id="3" name="Flecha: pentágono 2">
            <a:extLst>
              <a:ext uri="{FF2B5EF4-FFF2-40B4-BE49-F238E27FC236}">
                <a16:creationId xmlns:a16="http://schemas.microsoft.com/office/drawing/2014/main" xmlns="" id="{EC5F9FF6-D125-484F-98CD-67C40E26D84F}"/>
              </a:ext>
            </a:extLst>
          </p:cNvPr>
          <p:cNvSpPr/>
          <p:nvPr/>
        </p:nvSpPr>
        <p:spPr>
          <a:xfrm>
            <a:off x="381000" y="3849469"/>
            <a:ext cx="2438400" cy="725714"/>
          </a:xfrm>
          <a:prstGeom prst="homePlat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dk1"/>
                </a:solidFill>
              </a:rPr>
              <a:t>Entradas</a:t>
            </a:r>
          </a:p>
        </p:txBody>
      </p:sp>
      <p:sp>
        <p:nvSpPr>
          <p:cNvPr id="4" name="Rectángulo: esquinas redondeadas 3">
            <a:extLst>
              <a:ext uri="{FF2B5EF4-FFF2-40B4-BE49-F238E27FC236}">
                <a16:creationId xmlns:a16="http://schemas.microsoft.com/office/drawing/2014/main" xmlns="" id="{6D922E3D-CE28-44FE-BCE9-2BA1344B77A4}"/>
              </a:ext>
            </a:extLst>
          </p:cNvPr>
          <p:cNvSpPr/>
          <p:nvPr/>
        </p:nvSpPr>
        <p:spPr>
          <a:xfrm>
            <a:off x="6934200" y="3849469"/>
            <a:ext cx="1905000" cy="725714"/>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dk1"/>
                </a:solidFill>
              </a:rPr>
              <a:t>Salidas</a:t>
            </a:r>
          </a:p>
        </p:txBody>
      </p:sp>
      <p:cxnSp>
        <p:nvCxnSpPr>
          <p:cNvPr id="6" name="Conector recto 5">
            <a:extLst>
              <a:ext uri="{FF2B5EF4-FFF2-40B4-BE49-F238E27FC236}">
                <a16:creationId xmlns:a16="http://schemas.microsoft.com/office/drawing/2014/main" xmlns="" id="{AD4E5B0C-2138-46D9-9265-5D2F335C231D}"/>
              </a:ext>
            </a:extLst>
          </p:cNvPr>
          <p:cNvCxnSpPr>
            <a:cxnSpLocks/>
            <a:stCxn id="3" idx="3"/>
            <a:endCxn id="2" idx="1"/>
          </p:cNvCxnSpPr>
          <p:nvPr/>
        </p:nvCxnSpPr>
        <p:spPr>
          <a:xfrm>
            <a:off x="2819400" y="4212326"/>
            <a:ext cx="734630" cy="0"/>
          </a:xfrm>
          <a:prstGeom prst="line">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xmlns="" id="{7748E3DD-87EE-4D56-A5FA-3BC2F0BF6EA5}"/>
              </a:ext>
            </a:extLst>
          </p:cNvPr>
          <p:cNvCxnSpPr>
            <a:cxnSpLocks/>
            <a:stCxn id="2" idx="3"/>
            <a:endCxn id="4" idx="1"/>
          </p:cNvCxnSpPr>
          <p:nvPr/>
        </p:nvCxnSpPr>
        <p:spPr>
          <a:xfrm>
            <a:off x="6175185" y="4212326"/>
            <a:ext cx="75901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xmlns="" id="{94FDCC46-E123-4F88-8731-A138E5D8AD62}"/>
              </a:ext>
            </a:extLst>
          </p:cNvPr>
          <p:cNvSpPr txBox="1"/>
          <p:nvPr/>
        </p:nvSpPr>
        <p:spPr>
          <a:xfrm>
            <a:off x="381000" y="4763869"/>
            <a:ext cx="1752600" cy="646331"/>
          </a:xfrm>
          <a:prstGeom prst="rect">
            <a:avLst/>
          </a:prstGeom>
          <a:noFill/>
        </p:spPr>
        <p:txBody>
          <a:bodyPr wrap="square" rtlCol="0">
            <a:spAutoFit/>
          </a:bodyPr>
          <a:lstStyle/>
          <a:p>
            <a:r>
              <a:rPr lang="es-ES" dirty="0"/>
              <a:t>Materiales, información</a:t>
            </a:r>
          </a:p>
        </p:txBody>
      </p:sp>
      <p:sp>
        <p:nvSpPr>
          <p:cNvPr id="11" name="CuadroTexto 10">
            <a:extLst>
              <a:ext uri="{FF2B5EF4-FFF2-40B4-BE49-F238E27FC236}">
                <a16:creationId xmlns:a16="http://schemas.microsoft.com/office/drawing/2014/main" xmlns="" id="{8A3E8379-D875-4396-AFF3-1CFCEDF5157D}"/>
              </a:ext>
            </a:extLst>
          </p:cNvPr>
          <p:cNvSpPr txBox="1"/>
          <p:nvPr/>
        </p:nvSpPr>
        <p:spPr>
          <a:xfrm>
            <a:off x="7162800" y="4763869"/>
            <a:ext cx="1752600" cy="646331"/>
          </a:xfrm>
          <a:prstGeom prst="rect">
            <a:avLst/>
          </a:prstGeom>
          <a:noFill/>
        </p:spPr>
        <p:txBody>
          <a:bodyPr wrap="square" rtlCol="0">
            <a:spAutoFit/>
          </a:bodyPr>
          <a:lstStyle/>
          <a:p>
            <a:r>
              <a:rPr lang="es-ES" dirty="0"/>
              <a:t>Producto, servicio</a:t>
            </a:r>
          </a:p>
        </p:txBody>
      </p:sp>
      <p:sp>
        <p:nvSpPr>
          <p:cNvPr id="26" name="Flecha: hacia abajo 25">
            <a:extLst>
              <a:ext uri="{FF2B5EF4-FFF2-40B4-BE49-F238E27FC236}">
                <a16:creationId xmlns:a16="http://schemas.microsoft.com/office/drawing/2014/main" xmlns="" id="{FB158BD5-B345-4A9F-BA1F-F198E4CC6E07}"/>
              </a:ext>
            </a:extLst>
          </p:cNvPr>
          <p:cNvSpPr/>
          <p:nvPr/>
        </p:nvSpPr>
        <p:spPr>
          <a:xfrm>
            <a:off x="2578607" y="1528991"/>
            <a:ext cx="4572000" cy="1136646"/>
          </a:xfrm>
          <a:prstGeom prst="downArrow">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b="1" dirty="0">
              <a:solidFill>
                <a:schemeClr val="dk1"/>
              </a:solidFill>
            </a:endParaRPr>
          </a:p>
          <a:p>
            <a:pPr algn="ctr"/>
            <a:r>
              <a:rPr lang="es-ES" b="1" dirty="0">
                <a:solidFill>
                  <a:schemeClr val="dk1"/>
                </a:solidFill>
              </a:rPr>
              <a:t>Procedimiento</a:t>
            </a:r>
          </a:p>
          <a:p>
            <a:pPr algn="ctr"/>
            <a:r>
              <a:rPr lang="es-ES" sz="1400" b="1" dirty="0"/>
              <a:t>Forma específica para llevar a cabo un proceso</a:t>
            </a:r>
            <a:endParaRPr lang="es-ES" sz="1400" b="1" dirty="0">
              <a:solidFill>
                <a:schemeClr val="dk1"/>
              </a:solidFill>
            </a:endParaRPr>
          </a:p>
        </p:txBody>
      </p:sp>
      <p:sp>
        <p:nvSpPr>
          <p:cNvPr id="28" name="Flecha: a la izquierda y derecha 27">
            <a:extLst>
              <a:ext uri="{FF2B5EF4-FFF2-40B4-BE49-F238E27FC236}">
                <a16:creationId xmlns:a16="http://schemas.microsoft.com/office/drawing/2014/main" xmlns="" id="{CE9E0D5E-03CC-417D-AB06-1C449AC7F931}"/>
              </a:ext>
            </a:extLst>
          </p:cNvPr>
          <p:cNvSpPr/>
          <p:nvPr/>
        </p:nvSpPr>
        <p:spPr>
          <a:xfrm>
            <a:off x="684213" y="5598886"/>
            <a:ext cx="8002587" cy="886278"/>
          </a:xfrm>
          <a:prstGeom prst="leftRightArrow">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dk1"/>
                </a:solidFill>
              </a:rPr>
              <a:t>Seguimiento y medición del proceso</a:t>
            </a:r>
          </a:p>
        </p:txBody>
      </p:sp>
    </p:spTree>
    <p:extLst>
      <p:ext uri="{BB962C8B-B14F-4D97-AF65-F5344CB8AC3E}">
        <p14:creationId xmlns:p14="http://schemas.microsoft.com/office/powerpoint/2010/main" val="367007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Gestión por procesos</a:t>
            </a:r>
          </a:p>
        </p:txBody>
      </p:sp>
      <p:sp>
        <p:nvSpPr>
          <p:cNvPr id="19" name="Rectangle 3"/>
          <p:cNvSpPr txBox="1">
            <a:spLocks/>
          </p:cNvSpPr>
          <p:nvPr/>
        </p:nvSpPr>
        <p:spPr>
          <a:xfrm>
            <a:off x="755650" y="1557338"/>
            <a:ext cx="7016750" cy="4525962"/>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ES" altLang="es-ES_tradnl" sz="2800" b="0" i="0" u="none" strike="noStrike" kern="1200" cap="none" spc="0" normalizeH="0" baseline="0" noProof="0" dirty="0">
                <a:ln>
                  <a:noFill/>
                </a:ln>
                <a:solidFill>
                  <a:schemeClr val="tx1"/>
                </a:solidFill>
                <a:effectLst/>
                <a:uLnTx/>
                <a:uFillTx/>
                <a:latin typeface="Calibri (Cuerpo)"/>
                <a:ea typeface="+mn-ea"/>
              </a:rPr>
              <a:t>Organización orientada a procesos</a:t>
            </a:r>
          </a:p>
        </p:txBody>
      </p:sp>
      <p:sp>
        <p:nvSpPr>
          <p:cNvPr id="22" name="21 Rectángulo"/>
          <p:cNvSpPr/>
          <p:nvPr/>
        </p:nvSpPr>
        <p:spPr>
          <a:xfrm>
            <a:off x="1979712" y="2348880"/>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Presupuesto</a:t>
            </a:r>
          </a:p>
        </p:txBody>
      </p:sp>
      <p:sp>
        <p:nvSpPr>
          <p:cNvPr id="50" name="49 Rectángulo"/>
          <p:cNvSpPr/>
          <p:nvPr/>
        </p:nvSpPr>
        <p:spPr>
          <a:xfrm>
            <a:off x="1979712" y="5373216"/>
            <a:ext cx="18002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Sistemas información</a:t>
            </a:r>
          </a:p>
        </p:txBody>
      </p:sp>
      <p:sp>
        <p:nvSpPr>
          <p:cNvPr id="51" name="50 Rectángulo"/>
          <p:cNvSpPr/>
          <p:nvPr/>
        </p:nvSpPr>
        <p:spPr>
          <a:xfrm>
            <a:off x="4355976" y="5373216"/>
            <a:ext cx="10081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Finanzas</a:t>
            </a:r>
          </a:p>
        </p:txBody>
      </p:sp>
      <p:sp>
        <p:nvSpPr>
          <p:cNvPr id="52" name="51 Rectángulo"/>
          <p:cNvSpPr/>
          <p:nvPr/>
        </p:nvSpPr>
        <p:spPr>
          <a:xfrm>
            <a:off x="5796136" y="5373216"/>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Contabilidad</a:t>
            </a:r>
          </a:p>
        </p:txBody>
      </p:sp>
      <p:sp>
        <p:nvSpPr>
          <p:cNvPr id="70" name="69 Rectángulo"/>
          <p:cNvSpPr/>
          <p:nvPr/>
        </p:nvSpPr>
        <p:spPr>
          <a:xfrm>
            <a:off x="3995936" y="2348880"/>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Comercial</a:t>
            </a:r>
          </a:p>
        </p:txBody>
      </p:sp>
      <p:sp>
        <p:nvSpPr>
          <p:cNvPr id="71" name="70 Rectángulo"/>
          <p:cNvSpPr/>
          <p:nvPr/>
        </p:nvSpPr>
        <p:spPr>
          <a:xfrm>
            <a:off x="5868144" y="2348880"/>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Gestión</a:t>
            </a:r>
          </a:p>
        </p:txBody>
      </p:sp>
      <p:sp>
        <p:nvSpPr>
          <p:cNvPr id="73" name="72 Elipse"/>
          <p:cNvSpPr/>
          <p:nvPr/>
        </p:nvSpPr>
        <p:spPr>
          <a:xfrm>
            <a:off x="179512" y="3717032"/>
            <a:ext cx="129614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Demanda cliente</a:t>
            </a:r>
          </a:p>
        </p:txBody>
      </p:sp>
      <p:sp>
        <p:nvSpPr>
          <p:cNvPr id="76" name="75 Elipse"/>
          <p:cNvSpPr/>
          <p:nvPr/>
        </p:nvSpPr>
        <p:spPr>
          <a:xfrm>
            <a:off x="7740352" y="3717032"/>
            <a:ext cx="1331640"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a:t>Cliente satisfecho</a:t>
            </a:r>
          </a:p>
        </p:txBody>
      </p:sp>
      <p:cxnSp>
        <p:nvCxnSpPr>
          <p:cNvPr id="80" name="79 Conector recto de flecha"/>
          <p:cNvCxnSpPr>
            <a:stCxn id="73" idx="6"/>
            <a:endCxn id="76" idx="2"/>
          </p:cNvCxnSpPr>
          <p:nvPr/>
        </p:nvCxnSpPr>
        <p:spPr>
          <a:xfrm>
            <a:off x="1475656" y="4221088"/>
            <a:ext cx="62646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80 Rectángulo"/>
          <p:cNvSpPr/>
          <p:nvPr/>
        </p:nvSpPr>
        <p:spPr>
          <a:xfrm>
            <a:off x="1691680" y="3861048"/>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t>Venta</a:t>
            </a:r>
          </a:p>
        </p:txBody>
      </p:sp>
      <p:sp>
        <p:nvSpPr>
          <p:cNvPr id="82" name="81 Rectángulo"/>
          <p:cNvSpPr/>
          <p:nvPr/>
        </p:nvSpPr>
        <p:spPr>
          <a:xfrm>
            <a:off x="2843808" y="3861048"/>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err="1"/>
              <a:t>Rec</a:t>
            </a:r>
            <a:r>
              <a:rPr lang="es-ES" sz="1400" b="1" dirty="0"/>
              <a:t>. Pedido</a:t>
            </a:r>
          </a:p>
        </p:txBody>
      </p:sp>
      <p:sp>
        <p:nvSpPr>
          <p:cNvPr id="83" name="82 Rectángulo"/>
          <p:cNvSpPr/>
          <p:nvPr/>
        </p:nvSpPr>
        <p:spPr>
          <a:xfrm>
            <a:off x="4355976" y="3861048"/>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b="1" dirty="0"/>
              <a:t>Fabricar</a:t>
            </a:r>
            <a:endParaRPr lang="es-ES" sz="1400" b="1" dirty="0"/>
          </a:p>
        </p:txBody>
      </p:sp>
      <p:sp>
        <p:nvSpPr>
          <p:cNvPr id="84" name="83 Rectángulo"/>
          <p:cNvSpPr/>
          <p:nvPr/>
        </p:nvSpPr>
        <p:spPr>
          <a:xfrm>
            <a:off x="5508104" y="3861048"/>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Expedir</a:t>
            </a:r>
          </a:p>
        </p:txBody>
      </p:sp>
      <p:sp>
        <p:nvSpPr>
          <p:cNvPr id="85" name="84 Rectángulo"/>
          <p:cNvSpPr/>
          <p:nvPr/>
        </p:nvSpPr>
        <p:spPr>
          <a:xfrm>
            <a:off x="6660232" y="3861048"/>
            <a:ext cx="86409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Facturar</a:t>
            </a:r>
          </a:p>
        </p:txBody>
      </p:sp>
      <p:cxnSp>
        <p:nvCxnSpPr>
          <p:cNvPr id="87" name="86 Conector recto"/>
          <p:cNvCxnSpPr/>
          <p:nvPr/>
        </p:nvCxnSpPr>
        <p:spPr>
          <a:xfrm>
            <a:off x="2051720" y="3356992"/>
            <a:ext cx="5040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87 Conector recto"/>
          <p:cNvCxnSpPr/>
          <p:nvPr/>
        </p:nvCxnSpPr>
        <p:spPr>
          <a:xfrm>
            <a:off x="2051720" y="5013176"/>
            <a:ext cx="5040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flipV="1">
            <a:off x="2051720" y="3356992"/>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93 Conector recto"/>
          <p:cNvCxnSpPr/>
          <p:nvPr/>
        </p:nvCxnSpPr>
        <p:spPr>
          <a:xfrm flipV="1">
            <a:off x="7092280" y="3356992"/>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96 Conector recto"/>
          <p:cNvCxnSpPr/>
          <p:nvPr/>
        </p:nvCxnSpPr>
        <p:spPr>
          <a:xfrm>
            <a:off x="2771800" y="3068960"/>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97 Conector recto"/>
          <p:cNvCxnSpPr/>
          <p:nvPr/>
        </p:nvCxnSpPr>
        <p:spPr>
          <a:xfrm>
            <a:off x="4572000" y="3068960"/>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98 Conector recto"/>
          <p:cNvCxnSpPr/>
          <p:nvPr/>
        </p:nvCxnSpPr>
        <p:spPr>
          <a:xfrm>
            <a:off x="6516216" y="3068960"/>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99 Conector recto"/>
          <p:cNvCxnSpPr/>
          <p:nvPr/>
        </p:nvCxnSpPr>
        <p:spPr>
          <a:xfrm>
            <a:off x="2915816" y="5013176"/>
            <a:ext cx="838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102 Conector recto"/>
          <p:cNvCxnSpPr/>
          <p:nvPr/>
        </p:nvCxnSpPr>
        <p:spPr>
          <a:xfrm>
            <a:off x="4851648" y="5013176"/>
            <a:ext cx="838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103 Conector recto"/>
          <p:cNvCxnSpPr/>
          <p:nvPr/>
        </p:nvCxnSpPr>
        <p:spPr>
          <a:xfrm>
            <a:off x="6435824" y="5013176"/>
            <a:ext cx="8384"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104 Conector recto"/>
          <p:cNvCxnSpPr/>
          <p:nvPr/>
        </p:nvCxnSpPr>
        <p:spPr>
          <a:xfrm>
            <a:off x="3275856" y="4581128"/>
            <a:ext cx="8384"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106 Conector recto"/>
          <p:cNvCxnSpPr/>
          <p:nvPr/>
        </p:nvCxnSpPr>
        <p:spPr>
          <a:xfrm>
            <a:off x="4707632" y="4581128"/>
            <a:ext cx="8384"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107 Conector recto"/>
          <p:cNvCxnSpPr/>
          <p:nvPr/>
        </p:nvCxnSpPr>
        <p:spPr>
          <a:xfrm>
            <a:off x="5868144" y="4581128"/>
            <a:ext cx="8384"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108 Conector recto"/>
          <p:cNvCxnSpPr/>
          <p:nvPr/>
        </p:nvCxnSpPr>
        <p:spPr>
          <a:xfrm>
            <a:off x="3275856" y="3356992"/>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4788024" y="3356992"/>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868144" y="3356992"/>
            <a:ext cx="0" cy="5040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7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2798</Words>
  <Application>Microsoft Macintosh PowerPoint</Application>
  <PresentationFormat>Presentación en pantalla (4:3)</PresentationFormat>
  <Paragraphs>498</Paragraphs>
  <Slides>52</Slides>
  <Notes>35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52</vt:i4>
      </vt:variant>
    </vt:vector>
  </HeadingPairs>
  <TitlesOfParts>
    <vt:vector size="63" baseType="lpstr">
      <vt:lpstr>Arial Narrow</vt:lpstr>
      <vt:lpstr>Calibri (Cuerpo)</vt:lpstr>
      <vt:lpstr>Calibri (Títulos)</vt:lpstr>
      <vt:lpstr>Eras Medium ITC</vt:lpstr>
      <vt:lpstr>ＭＳ Ｐゴシック</vt:lpstr>
      <vt:lpstr>Tahoma</vt:lpstr>
      <vt:lpstr>Verdana</vt:lpstr>
      <vt:lpstr>Wingdings 2</vt:lpstr>
      <vt:lpstr>Wingdings 3</vt:lpstr>
      <vt:lpstr>Arial</vt:lpstr>
      <vt:lpstr>11_Concurrencia</vt:lpstr>
      <vt:lpstr>Tema 3: Procesos</vt:lpstr>
      <vt:lpstr>Índice</vt:lpstr>
      <vt:lpstr>Gestión por procesos vs funcional</vt:lpstr>
      <vt:lpstr>Gestión por procesos vs funcional</vt:lpstr>
      <vt:lpstr>Gestión por procesos vs funcional</vt:lpstr>
      <vt:lpstr>Gestión por procesos vs funcional</vt:lpstr>
      <vt:lpstr>Gestión por procesos</vt:lpstr>
      <vt:lpstr>Gestión por procesos</vt:lpstr>
      <vt:lpstr>Gestión por procesos</vt:lpstr>
      <vt:lpstr>Gestión por procesos</vt:lpstr>
      <vt:lpstr>Gestión por procesos (BPM)</vt:lpstr>
      <vt:lpstr>Gestión por procesos (BPM)</vt:lpstr>
      <vt:lpstr>Gestión por procesos (BPM)</vt:lpstr>
      <vt:lpstr>Gestión por procesos BPM</vt:lpstr>
      <vt:lpstr>Ejemplo de proceso</vt:lpstr>
      <vt:lpstr>Objetivos y ventajas de BPM</vt:lpstr>
      <vt:lpstr>Objetivos y ventajas de BPM</vt:lpstr>
      <vt:lpstr>Presentación de PowerPoint</vt:lpstr>
      <vt:lpstr>Implantación de BPM</vt:lpstr>
      <vt:lpstr>Implantación de BPM</vt:lpstr>
      <vt:lpstr>Implantación de BPM</vt:lpstr>
      <vt:lpstr>Implantación de BPM</vt:lpstr>
      <vt:lpstr>Implantación de BPM</vt:lpstr>
      <vt:lpstr>Mejora de procesos</vt:lpstr>
      <vt:lpstr>Mejora de procesos</vt:lpstr>
      <vt:lpstr>Modelado de procesos</vt:lpstr>
      <vt:lpstr>Modelado de procesos</vt:lpstr>
      <vt:lpstr>Modelado de procesos</vt:lpstr>
      <vt:lpstr>Modelado de procesos</vt:lpstr>
      <vt:lpstr>Modelado de procesos: Business Process Modeler Notation (BPMN)</vt:lpstr>
      <vt:lpstr>Business Process Modeler Notation (BPMN)</vt:lpstr>
      <vt:lpstr>Business Process Modeler Notation (BPMN)</vt:lpstr>
      <vt:lpstr>Business Process Modeler Notation (BPMN)</vt:lpstr>
      <vt:lpstr>Business Process Modeler Notation (BPMN)</vt:lpstr>
      <vt:lpstr>Business Process Modeler Notation (BPMN)</vt:lpstr>
      <vt:lpstr>Modelado de procesos: Análisis estructurado</vt:lpstr>
      <vt:lpstr>Análisis estructurado</vt:lpstr>
      <vt:lpstr>Análisis estructurado</vt:lpstr>
      <vt:lpstr>Diccionario de datos (1)</vt:lpstr>
      <vt:lpstr>Diccionario de datos (2)</vt:lpstr>
      <vt:lpstr>Diagrama E-R</vt:lpstr>
      <vt:lpstr>E-R: Entidad</vt:lpstr>
      <vt:lpstr>E-R: Entidad</vt:lpstr>
      <vt:lpstr>E-R: Atributos</vt:lpstr>
      <vt:lpstr>E-R: Atributos</vt:lpstr>
      <vt:lpstr>E-R: Atributos</vt:lpstr>
      <vt:lpstr>E-R: Relación</vt:lpstr>
      <vt:lpstr>E-R: Relación</vt:lpstr>
      <vt:lpstr>E-R: Relación</vt:lpstr>
      <vt:lpstr>Ejemplo: Sistema de ventas</vt:lpstr>
      <vt:lpstr>Ejemplo: Sistema de ventas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3: Procesos</dc:title>
  <dc:creator>MANUEL MARCO SUCH</dc:creator>
  <cp:lastModifiedBy>Usuario de Microsoft Office</cp:lastModifiedBy>
  <cp:revision>49</cp:revision>
  <cp:lastPrinted>1601-01-01T00:00:00Z</cp:lastPrinted>
  <dcterms:created xsi:type="dcterms:W3CDTF">2015-09-28T13:45:04Z</dcterms:created>
  <dcterms:modified xsi:type="dcterms:W3CDTF">2019-09-07T18:38:28Z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