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1941909" y="1885950"/>
            <a:ext cx="6686548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5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941909" y="3583035"/>
            <a:ext cx="6686548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3242858"/>
            <a:ext cx="1308489" cy="583941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98860" y="3397155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941909" y="3600450"/>
            <a:ext cx="668654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1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1941908" y="476224"/>
            <a:ext cx="6686549" cy="2891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941909" y="4025503"/>
            <a:ext cx="6686549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 flipH="1" rot="10800000">
            <a:off x="-3140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98860" y="3737316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941909" y="457200"/>
            <a:ext cx="6686548" cy="233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41909" y="3265534"/>
            <a:ext cx="6686548" cy="116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 rot="10800000">
            <a:off x="-3140" y="2383632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98860" y="2433105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137461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456258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941909" y="3265534"/>
            <a:ext cx="6686548" cy="116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 flipH="1" rot="10800000">
            <a:off x="-3140" y="2383632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98860" y="2433105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1850739" y="486004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336139" y="2178980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941909" y="1828800"/>
            <a:ext cx="6686549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941909" y="3886200"/>
            <a:ext cx="6686549" cy="547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 rot="10800000">
            <a:off x="-3140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98860" y="3737316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137461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941908" y="3257550"/>
            <a:ext cx="6686549" cy="628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1941909" y="3886200"/>
            <a:ext cx="6686549" cy="547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 flipH="1" rot="10800000">
            <a:off x="-3140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98860" y="3737316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1850739" y="486004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336139" y="2178980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941909" y="470554"/>
            <a:ext cx="6686548" cy="2160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941908" y="3257550"/>
            <a:ext cx="6686549" cy="628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941909" y="3886200"/>
            <a:ext cx="6686549" cy="547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/>
          <p:nvPr/>
        </p:nvSpPr>
        <p:spPr>
          <a:xfrm flipH="1" rot="10800000">
            <a:off x="-3140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98860" y="3737316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3827859" y="-285749"/>
            <a:ext cx="2914649" cy="6686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5817528" y="1624134"/>
            <a:ext cx="3962862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2389352" y="23110"/>
            <a:ext cx="3962862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941908" y="1600200"/>
            <a:ext cx="6686549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941909" y="1544062"/>
            <a:ext cx="6686548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941909" y="2647597"/>
            <a:ext cx="6686548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/>
          <p:nvPr/>
        </p:nvSpPr>
        <p:spPr>
          <a:xfrm flipH="1" rot="10800000">
            <a:off x="-3140" y="2383632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98860" y="2433105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941908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204530" y="1479526"/>
            <a:ext cx="299454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1941908" y="1911725"/>
            <a:ext cx="3257169" cy="25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5629971" y="1477105"/>
            <a:ext cx="299925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5375217" y="1909303"/>
            <a:ext cx="3254005" cy="2515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941909" y="334565"/>
            <a:ext cx="2628899" cy="7322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15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42258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1941909" y="1198959"/>
            <a:ext cx="2628899" cy="3196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 flipH="1" rot="10800000">
            <a:off x="-3140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171450"/>
            <a:ext cx="2138636" cy="4978970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0416" y="-589"/>
            <a:ext cx="1767506" cy="5140528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37159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944693" y="468081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941908" y="1600200"/>
            <a:ext cx="6686549" cy="2914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5717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8112" lvl="1" marL="55721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4775" lvl="2" marL="8572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95454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01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30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18859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2288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25717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291465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771210" y="4597828"/>
            <a:ext cx="859712" cy="277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941909" y="4601855"/>
            <a:ext cx="57149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98860" y="590837"/>
            <a:ext cx="58482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1941909" y="1885950"/>
            <a:ext cx="6686548" cy="169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49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Movie Shazam 1.0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1941909" y="3583035"/>
            <a:ext cx="6686548" cy="84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35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Daniel Mooney &amp; Nazar Al-Wattar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FUTURE WORK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Deploy the UI to web or mobile app interface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Change Unigram to n-gram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Account for position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More Movie Information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Live Subtitle Player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361" y="2202300"/>
            <a:ext cx="6315000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350" y="2835475"/>
            <a:ext cx="6314999" cy="4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CONCLUSIONS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Building a Information Retrieval System is not easy!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Updating our model to n-gram / positional may slow our application down but improve accuracy 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lang="en" sz="2400"/>
              <a:t>Accuracy - Time Tradeoff</a:t>
            </a: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Unigram model has noticeable issues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Scoping out the IRS development is key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lang="en" sz="2400"/>
              <a:t>Shows how applications can be assistive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2018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6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Build a Information Retrieval System to retrieve the name of the movie and other useful information from a query of a quote from the movie!</a:t>
            </a:r>
          </a:p>
          <a:p>
            <a:pPr indent="-381000" lvl="0" marL="457200" marR="0" rtl="0" algn="l">
              <a:spcBef>
                <a:spcPts val="17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Both text and sound</a:t>
            </a:r>
          </a:p>
          <a:p>
            <a:pPr indent="-381000" lvl="0" marL="457200" marR="0" rtl="0" algn="l">
              <a:spcBef>
                <a:spcPts val="17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Building an efficient way to play subtitles from a particular point in the movie. Enormous benefit to the Deaf!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Problem Definition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There is a need to build an accessible system to search subtitle files and display the relevant information of the search.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There is another need to make it useful for the special needs of people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RELATED WORK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Shazam  		(music recognition, support for live broadcast and recorded TV)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IntoNow 		(defunct, Yahoo Owned)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Viggle  		(Foursquare for watching TV) 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TakeThat </a:t>
            </a:r>
            <a:r>
              <a:rPr lang="en" sz="2400"/>
              <a:t>		</a:t>
            </a: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(shows the fashion items in the movie)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Quodb.com (online search enginge, good results but no         voice input)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"/>
              <a:t>Workflow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11" y="0"/>
            <a:ext cx="4427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OUR APPROACH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Unigram Language Model on top of PYQT UI</a:t>
            </a: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325" y="2233624"/>
            <a:ext cx="4357350" cy="5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4275" y="2943225"/>
            <a:ext cx="3735449" cy="6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t/>
            </a:r>
            <a:endParaRPr b="0" i="0" sz="27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1" y="0"/>
            <a:ext cx="27163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K</a:t>
            </a:r>
            <a:r>
              <a:rPr lang="en"/>
              <a:t>e</a:t>
            </a: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y </a:t>
            </a:r>
            <a:r>
              <a:rPr lang="en"/>
              <a:t>Issues and How They were Resolved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Accuracy is important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Subtitle data can be difficult to parse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Original model was slow -&gt; better data structures sped it up </a:t>
            </a:r>
            <a:r>
              <a:rPr lang="en" sz="2400"/>
              <a:t>30</a:t>
            </a: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00% 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Python UI issues -&gt; tried a couple of different frameworks and eventually worked with PyQT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Accuracy and V</a:t>
            </a:r>
            <a:r>
              <a:rPr lang="en"/>
              <a:t>a</a:t>
            </a:r>
            <a:r>
              <a:rPr b="0" i="0" lang="en" sz="27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lidation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Random subset from each of the subtitles was tested and run against the model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</a:pPr>
            <a:r>
              <a:rPr b="0" i="0" lang="en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75-79% accuracy</a:t>
            </a: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