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>
      <p:cViewPr varScale="1">
        <p:scale>
          <a:sx n="68" d="100"/>
          <a:sy n="68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0583F-3E56-4321-A832-C7C4401C63E2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22C32-6D88-4D7F-8863-898DA963630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C19C3-987C-46E9-8B65-32D717675DCE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23020-D0B7-44B1-96E9-18D8DC60B00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23020-D0B7-44B1-96E9-18D8DC60B009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23020-D0B7-44B1-96E9-18D8DC60B009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23020-D0B7-44B1-96E9-18D8DC60B009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23020-D0B7-44B1-96E9-18D8DC60B009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23020-D0B7-44B1-96E9-18D8DC60B009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23020-D0B7-44B1-96E9-18D8DC60B009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23020-D0B7-44B1-96E9-18D8DC60B009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23020-D0B7-44B1-96E9-18D8DC60B009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23020-D0B7-44B1-96E9-18D8DC60B009}" type="slidenum">
              <a:rPr lang="ru-RU" smtClean="0"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7F79EF5-9F0A-4B3A-AD57-00B30E738A79}" type="datetime1">
              <a:rPr lang="ru-RU" smtClean="0"/>
              <a:t>09.12.2020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F632-55A7-45C7-8F51-E587FE4D38EE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148E-2088-4723-A54D-FF41A0A0CF24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8452-602B-436A-829F-002AB1BEE159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1846-9412-4AC4-90EE-7896B16EA01E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11E5-78B2-4645-B025-A15E3068036E}" type="datetime1">
              <a:rPr lang="ru-RU" smtClean="0"/>
              <a:t>09.12.2020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426614-E14B-4D69-82AF-668026B572C4}" type="datetime1">
              <a:rPr lang="ru-RU" smtClean="0"/>
              <a:t>09.12.2020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B2089E3-8E24-48CB-A434-4B3375B8E914}" type="datetime1">
              <a:rPr lang="ru-RU" smtClean="0"/>
              <a:t>09.12.2020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46DB-8D50-4D50-92F0-88E596D5D628}" type="datetime1">
              <a:rPr lang="ru-RU" smtClean="0"/>
              <a:t>09.12.2020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175B-265F-4D82-A850-5926F4205D16}" type="datetime1">
              <a:rPr lang="ru-RU" smtClean="0"/>
              <a:t>09.12.2020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40A9-3E92-4413-821E-41C14975C8B1}" type="datetime1">
              <a:rPr lang="ru-RU" smtClean="0"/>
              <a:t>09.12.2020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3DA8516-BF97-4D03-BAB2-4CFA84CD6B8A}" type="datetime1">
              <a:rPr lang="ru-RU" smtClean="0"/>
              <a:t>09.12.2020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Моя школа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uk-UA" dirty="0" smtClean="0"/>
              <a:t>Виконала </a:t>
            </a:r>
            <a:r>
              <a:rPr lang="uk-UA" dirty="0" smtClean="0"/>
              <a:t>студентка</a:t>
            </a:r>
            <a:endParaRPr lang="ru-RU" dirty="0" smtClean="0"/>
          </a:p>
          <a:p>
            <a:r>
              <a:rPr lang="uk-UA" dirty="0" smtClean="0"/>
              <a:t>1 курсу денної форми навчання</a:t>
            </a:r>
            <a:endParaRPr lang="ru-RU" dirty="0" smtClean="0"/>
          </a:p>
          <a:p>
            <a:r>
              <a:rPr lang="uk-UA" dirty="0" smtClean="0"/>
              <a:t>спеціальності </a:t>
            </a:r>
            <a:r>
              <a:rPr lang="uk-UA" dirty="0" err="1" smtClean="0"/>
              <a:t>„Математика”</a:t>
            </a:r>
            <a:r>
              <a:rPr lang="uk-UA" dirty="0" smtClean="0"/>
              <a:t>                                                               Дьоміна Марія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uk-UA" dirty="0" smtClean="0"/>
              <a:t>Дякую за увагу!</a:t>
            </a:r>
            <a:endParaRPr lang="ru-RU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96288" y="6492240"/>
            <a:ext cx="747712" cy="3657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fld id="{725C68B6-61C2-468F-89AB-4B9F7531AA68}" type="slidenum">
              <a:rPr lang="ru-RU" sz="2400" smtClean="0">
                <a:solidFill>
                  <a:schemeClr val="accent2">
                    <a:lumMod val="50000"/>
                  </a:schemeClr>
                </a:solidFill>
              </a:rPr>
              <a:pPr/>
              <a:t>10</a:t>
            </a:fld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Одеська ЗОШ №71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sz="half" idx="1"/>
          </p:nvPr>
        </p:nvSpPr>
        <p:spPr>
          <a:xfrm>
            <a:off x="0" y="2249424"/>
            <a:ext cx="4716016" cy="4525963"/>
          </a:xfrm>
        </p:spPr>
        <p:txBody>
          <a:bodyPr>
            <a:noAutofit/>
          </a:bodyPr>
          <a:lstStyle/>
          <a:p>
            <a:r>
              <a:rPr lang="ru-RU" sz="1200" dirty="0" smtClean="0"/>
              <a:t>   Школу </a:t>
            </a:r>
            <a:r>
              <a:rPr lang="ru-RU" sz="1200" dirty="0" err="1" smtClean="0"/>
              <a:t>було</a:t>
            </a:r>
            <a:r>
              <a:rPr lang="ru-RU" sz="1200" dirty="0" smtClean="0"/>
              <a:t> </a:t>
            </a:r>
            <a:r>
              <a:rPr lang="ru-RU" sz="1200" dirty="0" err="1" smtClean="0"/>
              <a:t>відкрито</a:t>
            </a:r>
            <a:r>
              <a:rPr lang="ru-RU" sz="1200" dirty="0" smtClean="0"/>
              <a:t> 10 </a:t>
            </a:r>
            <a:r>
              <a:rPr lang="ru-RU" sz="1200" dirty="0" err="1" smtClean="0"/>
              <a:t>жовтня</a:t>
            </a:r>
            <a:r>
              <a:rPr lang="ru-RU" sz="1200" dirty="0" smtClean="0"/>
              <a:t> 1973. Перший директор – </a:t>
            </a:r>
            <a:r>
              <a:rPr lang="ru-RU" sz="1200" dirty="0" err="1" smtClean="0"/>
              <a:t>Скоромний</a:t>
            </a:r>
            <a:r>
              <a:rPr lang="ru-RU" sz="1200" dirty="0" smtClean="0"/>
              <a:t> </a:t>
            </a:r>
            <a:r>
              <a:rPr lang="ru-RU" sz="1200" dirty="0" err="1" smtClean="0"/>
              <a:t>Володимир</a:t>
            </a:r>
            <a:r>
              <a:rPr lang="ru-RU" sz="1200" dirty="0" smtClean="0"/>
              <a:t> </a:t>
            </a:r>
            <a:r>
              <a:rPr lang="ru-RU" sz="1200" dirty="0" err="1" smtClean="0"/>
              <a:t>Іванович</a:t>
            </a:r>
            <a:r>
              <a:rPr lang="ru-RU" sz="1200" dirty="0" smtClean="0"/>
              <a:t>.</a:t>
            </a:r>
          </a:p>
          <a:p>
            <a:r>
              <a:rPr lang="ru-RU" sz="1200" dirty="0" smtClean="0"/>
              <a:t>     </a:t>
            </a:r>
            <a:r>
              <a:rPr lang="ru-RU" sz="1200" dirty="0" err="1" smtClean="0"/>
              <a:t>Продовжувачем</a:t>
            </a:r>
            <a:r>
              <a:rPr lang="ru-RU" sz="1200" dirty="0" smtClean="0"/>
              <a:t> </a:t>
            </a:r>
            <a:r>
              <a:rPr lang="ru-RU" sz="1200" dirty="0" err="1" smtClean="0"/>
              <a:t>справи</a:t>
            </a:r>
            <a:r>
              <a:rPr lang="ru-RU" sz="1200" dirty="0" smtClean="0"/>
              <a:t>, </a:t>
            </a:r>
            <a:r>
              <a:rPr lang="ru-RU" sz="1200" dirty="0" err="1" smtClean="0"/>
              <a:t>розпочатої</a:t>
            </a:r>
            <a:r>
              <a:rPr lang="ru-RU" sz="1200" dirty="0" smtClean="0"/>
              <a:t> </a:t>
            </a:r>
            <a:r>
              <a:rPr lang="ru-RU" sz="1200" dirty="0" err="1" smtClean="0"/>
              <a:t>Скоромним</a:t>
            </a:r>
            <a:r>
              <a:rPr lang="ru-RU" sz="1200" dirty="0" smtClean="0"/>
              <a:t> </a:t>
            </a:r>
            <a:r>
              <a:rPr lang="ru-RU" sz="1200" dirty="0" err="1" smtClean="0"/>
              <a:t>Володимиром</a:t>
            </a:r>
            <a:r>
              <a:rPr lang="ru-RU" sz="1200" dirty="0" smtClean="0"/>
              <a:t> </a:t>
            </a:r>
            <a:r>
              <a:rPr lang="ru-RU" sz="1200" dirty="0" err="1" smtClean="0"/>
              <a:t>Івановичем</a:t>
            </a:r>
            <a:r>
              <a:rPr lang="ru-RU" sz="1200" dirty="0" smtClean="0"/>
              <a:t>, стала </a:t>
            </a:r>
            <a:r>
              <a:rPr lang="ru-RU" sz="1200" dirty="0" err="1" smtClean="0"/>
              <a:t>Рябенко</a:t>
            </a:r>
            <a:r>
              <a:rPr lang="ru-RU" sz="1200" dirty="0" smtClean="0"/>
              <a:t> Алла </a:t>
            </a:r>
            <a:r>
              <a:rPr lang="ru-RU" sz="1200" dirty="0" err="1" smtClean="0"/>
              <a:t>Сергіївна</a:t>
            </a:r>
            <a:r>
              <a:rPr lang="ru-RU" sz="1200" dirty="0" smtClean="0"/>
              <a:t>, яка </a:t>
            </a:r>
            <a:r>
              <a:rPr lang="ru-RU" sz="1200" dirty="0" err="1" smtClean="0"/>
              <a:t>працювала</a:t>
            </a:r>
            <a:r>
              <a:rPr lang="ru-RU" sz="1200" dirty="0" smtClean="0"/>
              <a:t> директором </a:t>
            </a:r>
            <a:r>
              <a:rPr lang="ru-RU" sz="1200" dirty="0" err="1" smtClean="0"/>
              <a:t>з</a:t>
            </a:r>
            <a:r>
              <a:rPr lang="ru-RU" sz="1200" dirty="0" smtClean="0"/>
              <a:t> 1980 по 1983 </a:t>
            </a:r>
            <a:r>
              <a:rPr lang="ru-RU" sz="1200" dirty="0" err="1" smtClean="0"/>
              <a:t>навчальні</a:t>
            </a:r>
            <a:r>
              <a:rPr lang="ru-RU" sz="1200" dirty="0" smtClean="0"/>
              <a:t> роки. З 1983 по 1994 н.р., </a:t>
            </a:r>
            <a:r>
              <a:rPr lang="ru-RU" sz="1200" dirty="0" err="1" smtClean="0"/>
              <a:t>протягом</a:t>
            </a:r>
            <a:r>
              <a:rPr lang="ru-RU" sz="1200" dirty="0" smtClean="0"/>
              <a:t> 13 </a:t>
            </a:r>
            <a:r>
              <a:rPr lang="ru-RU" sz="1200" dirty="0" err="1" smtClean="0"/>
              <a:t>років</a:t>
            </a:r>
            <a:r>
              <a:rPr lang="ru-RU" sz="1200" dirty="0" smtClean="0"/>
              <a:t>, директором </a:t>
            </a:r>
            <a:r>
              <a:rPr lang="ru-RU" sz="1200" dirty="0" err="1" smtClean="0"/>
              <a:t>школи</a:t>
            </a:r>
            <a:r>
              <a:rPr lang="ru-RU" sz="1200" dirty="0" smtClean="0"/>
              <a:t> </a:t>
            </a:r>
            <a:r>
              <a:rPr lang="ru-RU" sz="1200" dirty="0" err="1" smtClean="0"/>
              <a:t>була</a:t>
            </a:r>
            <a:r>
              <a:rPr lang="ru-RU" sz="1200" dirty="0" smtClean="0"/>
              <a:t> </a:t>
            </a:r>
            <a:r>
              <a:rPr lang="ru-RU" sz="1200" dirty="0" err="1" smtClean="0"/>
              <a:t>Коломієць</a:t>
            </a:r>
            <a:r>
              <a:rPr lang="ru-RU" sz="1200" dirty="0" smtClean="0"/>
              <a:t> Людмила </a:t>
            </a:r>
            <a:r>
              <a:rPr lang="ru-RU" sz="1200" dirty="0" err="1" smtClean="0"/>
              <a:t>Афанасіївна</a:t>
            </a:r>
            <a:r>
              <a:rPr lang="ru-RU" sz="1200" dirty="0" smtClean="0"/>
              <a:t>. </a:t>
            </a:r>
            <a:r>
              <a:rPr lang="ru-RU" sz="1200" dirty="0" err="1" smtClean="0"/>
              <a:t>Прийняв</a:t>
            </a:r>
            <a:r>
              <a:rPr lang="ru-RU" sz="1200" dirty="0" smtClean="0"/>
              <a:t> </a:t>
            </a:r>
            <a:r>
              <a:rPr lang="ru-RU" sz="1200" dirty="0" err="1" smtClean="0"/>
              <a:t>естафету</a:t>
            </a:r>
            <a:r>
              <a:rPr lang="ru-RU" sz="1200" dirty="0" smtClean="0"/>
              <a:t> </a:t>
            </a:r>
            <a:r>
              <a:rPr lang="ru-RU" sz="1200" dirty="0" err="1" smtClean="0"/>
              <a:t>керівництва</a:t>
            </a:r>
            <a:r>
              <a:rPr lang="ru-RU" sz="1200" dirty="0" smtClean="0"/>
              <a:t> </a:t>
            </a:r>
            <a:r>
              <a:rPr lang="ru-RU" sz="1200" dirty="0" err="1" smtClean="0"/>
              <a:t>нашою</a:t>
            </a:r>
            <a:r>
              <a:rPr lang="ru-RU" sz="1200" dirty="0" smtClean="0"/>
              <a:t> школою </a:t>
            </a:r>
            <a:r>
              <a:rPr lang="ru-RU" sz="1200" dirty="0" err="1" smtClean="0"/>
              <a:t>Леонтьєв</a:t>
            </a:r>
            <a:r>
              <a:rPr lang="ru-RU" sz="1200" dirty="0" smtClean="0"/>
              <a:t> </a:t>
            </a:r>
            <a:r>
              <a:rPr lang="ru-RU" sz="1200" dirty="0" err="1" smtClean="0"/>
              <a:t>Віктор</a:t>
            </a:r>
            <a:r>
              <a:rPr lang="ru-RU" sz="1200" dirty="0" smtClean="0"/>
              <a:t> </a:t>
            </a:r>
            <a:r>
              <a:rPr lang="ru-RU" sz="1200" dirty="0" err="1" smtClean="0"/>
              <a:t>Іванович</a:t>
            </a:r>
            <a:r>
              <a:rPr lang="ru-RU" sz="1200" dirty="0" smtClean="0"/>
              <a:t>, а </a:t>
            </a:r>
            <a:r>
              <a:rPr lang="ru-RU" sz="1200" dirty="0" err="1" smtClean="0"/>
              <a:t>з</a:t>
            </a:r>
            <a:r>
              <a:rPr lang="ru-RU" sz="1200" dirty="0" smtClean="0"/>
              <a:t> </a:t>
            </a:r>
            <a:r>
              <a:rPr lang="ru-RU" sz="1200" dirty="0" err="1" smtClean="0"/>
              <a:t>березня</a:t>
            </a:r>
            <a:r>
              <a:rPr lang="ru-RU" sz="1200" dirty="0" smtClean="0"/>
              <a:t> 2007 року - Ткаченко </a:t>
            </a:r>
            <a:r>
              <a:rPr lang="ru-RU" sz="1200" dirty="0" err="1" smtClean="0"/>
              <a:t>Ірина</a:t>
            </a:r>
            <a:r>
              <a:rPr lang="ru-RU" sz="1200" dirty="0" smtClean="0"/>
              <a:t> </a:t>
            </a:r>
            <a:r>
              <a:rPr lang="ru-RU" sz="1200" dirty="0" err="1" smtClean="0"/>
              <a:t>Валентинівна</a:t>
            </a:r>
            <a:r>
              <a:rPr lang="ru-RU" sz="1200" dirty="0" smtClean="0"/>
              <a:t>.</a:t>
            </a:r>
          </a:p>
          <a:p>
            <a:r>
              <a:rPr lang="ru-RU" sz="1200" dirty="0" smtClean="0"/>
              <a:t>Школа </a:t>
            </a:r>
            <a:r>
              <a:rPr lang="ru-RU" sz="1200" dirty="0" err="1" smtClean="0"/>
              <a:t>була</a:t>
            </a:r>
            <a:r>
              <a:rPr lang="ru-RU" sz="1200" dirty="0" smtClean="0"/>
              <a:t> </a:t>
            </a:r>
            <a:r>
              <a:rPr lang="ru-RU" sz="1200" dirty="0" err="1" smtClean="0"/>
              <a:t>однією</a:t>
            </a:r>
            <a:r>
              <a:rPr lang="ru-RU" sz="1200" dirty="0" smtClean="0"/>
              <a:t> </a:t>
            </a:r>
            <a:r>
              <a:rPr lang="ru-RU" sz="1200" dirty="0" err="1" smtClean="0"/>
              <a:t>із</a:t>
            </a:r>
            <a:r>
              <a:rPr lang="ru-RU" sz="1200" dirty="0" smtClean="0"/>
              <a:t> перших в </a:t>
            </a:r>
            <a:r>
              <a:rPr lang="ru-RU" sz="1200" dirty="0" err="1" smtClean="0"/>
              <a:t>Одесі</a:t>
            </a:r>
            <a:r>
              <a:rPr lang="ru-RU" sz="1200" dirty="0" smtClean="0"/>
              <a:t> </a:t>
            </a:r>
            <a:r>
              <a:rPr lang="ru-RU" sz="1200" dirty="0" err="1" smtClean="0"/>
              <a:t>і</a:t>
            </a:r>
            <a:r>
              <a:rPr lang="ru-RU" sz="1200" dirty="0" smtClean="0"/>
              <a:t> </a:t>
            </a:r>
            <a:r>
              <a:rPr lang="ru-RU" sz="1200" dirty="0" err="1" smtClean="0"/>
              <a:t>першою</a:t>
            </a:r>
            <a:r>
              <a:rPr lang="ru-RU" sz="1200" dirty="0" smtClean="0"/>
              <a:t> </a:t>
            </a:r>
            <a:r>
              <a:rPr lang="ru-RU" sz="1200" dirty="0" err="1" smtClean="0"/>
              <a:t>в</a:t>
            </a:r>
            <a:r>
              <a:rPr lang="ru-RU" sz="1200" dirty="0" smtClean="0"/>
              <a:t> </a:t>
            </a:r>
            <a:r>
              <a:rPr lang="ru-RU" sz="1200" dirty="0" err="1" smtClean="0"/>
              <a:t>районі</a:t>
            </a:r>
            <a:r>
              <a:rPr lang="ru-RU" sz="1200" dirty="0" smtClean="0"/>
              <a:t> по </a:t>
            </a:r>
            <a:r>
              <a:rPr lang="ru-RU" sz="1200" dirty="0" err="1" smtClean="0"/>
              <a:t>введенню</a:t>
            </a:r>
            <a:r>
              <a:rPr lang="ru-RU" sz="1200" dirty="0" smtClean="0"/>
              <a:t> </a:t>
            </a:r>
            <a:r>
              <a:rPr lang="ru-RU" sz="1200" dirty="0" err="1" smtClean="0"/>
              <a:t>диференційованого</a:t>
            </a:r>
            <a:r>
              <a:rPr lang="ru-RU" sz="1200" dirty="0" smtClean="0"/>
              <a:t> </a:t>
            </a:r>
            <a:r>
              <a:rPr lang="ru-RU" sz="1200" dirty="0" err="1" smtClean="0"/>
              <a:t>навчання</a:t>
            </a:r>
            <a:r>
              <a:rPr lang="ru-RU" sz="1200" dirty="0" smtClean="0"/>
              <a:t>. </a:t>
            </a:r>
            <a:r>
              <a:rPr lang="ru-RU" sz="1200" dirty="0" err="1" smtClean="0"/>
              <a:t>П`ятиденка</a:t>
            </a:r>
            <a:r>
              <a:rPr lang="ru-RU" sz="1200" dirty="0" smtClean="0"/>
              <a:t> - </a:t>
            </a:r>
            <a:r>
              <a:rPr lang="ru-RU" sz="1200" dirty="0" err="1" smtClean="0"/>
              <a:t>знову</a:t>
            </a:r>
            <a:r>
              <a:rPr lang="ru-RU" sz="1200" dirty="0" smtClean="0"/>
              <a:t> ми </a:t>
            </a:r>
            <a:r>
              <a:rPr lang="ru-RU" sz="1200" dirty="0" err="1" smtClean="0"/>
              <a:t>піонери</a:t>
            </a:r>
            <a:r>
              <a:rPr lang="ru-RU" sz="1200" dirty="0" smtClean="0"/>
              <a:t>!</a:t>
            </a:r>
          </a:p>
          <a:p>
            <a:r>
              <a:rPr lang="ru-RU" sz="1200" dirty="0" smtClean="0"/>
              <a:t>       При </a:t>
            </a:r>
            <a:r>
              <a:rPr lang="ru-RU" sz="1200" dirty="0" err="1" smtClean="0"/>
              <a:t>переході</a:t>
            </a:r>
            <a:r>
              <a:rPr lang="ru-RU" sz="1200" dirty="0" smtClean="0"/>
              <a:t> на </a:t>
            </a:r>
            <a:r>
              <a:rPr lang="ru-RU" sz="1200" dirty="0" err="1" smtClean="0"/>
              <a:t>навчання</a:t>
            </a:r>
            <a:r>
              <a:rPr lang="ru-RU" sz="1200" dirty="0" smtClean="0"/>
              <a:t> </a:t>
            </a:r>
            <a:r>
              <a:rPr lang="ru-RU" sz="1200" dirty="0" err="1" smtClean="0"/>
              <a:t>з</a:t>
            </a:r>
            <a:r>
              <a:rPr lang="ru-RU" sz="1200" dirty="0" smtClean="0"/>
              <a:t> шести </a:t>
            </a:r>
            <a:r>
              <a:rPr lang="ru-RU" sz="1200" dirty="0" err="1" smtClean="0"/>
              <a:t>років</a:t>
            </a:r>
            <a:r>
              <a:rPr lang="ru-RU" sz="1200" dirty="0" smtClean="0"/>
              <a:t> - </a:t>
            </a:r>
            <a:r>
              <a:rPr lang="ru-RU" sz="1200" dirty="0" err="1" smtClean="0"/>
              <a:t>знову</a:t>
            </a:r>
            <a:r>
              <a:rPr lang="ru-RU" sz="1200" dirty="0" smtClean="0"/>
              <a:t> в </a:t>
            </a:r>
            <a:r>
              <a:rPr lang="ru-RU" sz="1200" dirty="0" err="1" smtClean="0"/>
              <a:t>авангарді</a:t>
            </a:r>
            <a:r>
              <a:rPr lang="ru-RU" sz="1200" dirty="0" smtClean="0"/>
              <a:t>. Для </a:t>
            </a:r>
            <a:r>
              <a:rPr lang="ru-RU" sz="1200" dirty="0" err="1" smtClean="0"/>
              <a:t>цього</a:t>
            </a:r>
            <a:r>
              <a:rPr lang="ru-RU" sz="1200" dirty="0" smtClean="0"/>
              <a:t> </a:t>
            </a:r>
            <a:r>
              <a:rPr lang="ru-RU" sz="1200" dirty="0" err="1" smtClean="0"/>
              <a:t>було</a:t>
            </a:r>
            <a:r>
              <a:rPr lang="ru-RU" sz="1200" dirty="0" smtClean="0"/>
              <a:t> створено </a:t>
            </a:r>
            <a:r>
              <a:rPr lang="ru-RU" sz="1200" dirty="0" err="1" smtClean="0"/>
              <a:t>дитячі</a:t>
            </a:r>
            <a:r>
              <a:rPr lang="ru-RU" sz="1200" dirty="0" smtClean="0"/>
              <a:t> </a:t>
            </a:r>
            <a:r>
              <a:rPr lang="ru-RU" sz="1200" dirty="0" err="1" smtClean="0"/>
              <a:t>спальні</a:t>
            </a:r>
            <a:r>
              <a:rPr lang="ru-RU" sz="1200" dirty="0" smtClean="0"/>
              <a:t>, </a:t>
            </a:r>
            <a:r>
              <a:rPr lang="ru-RU" sz="1200" dirty="0" err="1" smtClean="0"/>
              <a:t>ігрові</a:t>
            </a:r>
            <a:r>
              <a:rPr lang="ru-RU" sz="1200" dirty="0" smtClean="0"/>
              <a:t> </a:t>
            </a:r>
            <a:r>
              <a:rPr lang="ru-RU" sz="1200" dirty="0" err="1" smtClean="0"/>
              <a:t>кімнати</a:t>
            </a:r>
            <a:r>
              <a:rPr lang="ru-RU" sz="1200" dirty="0" smtClean="0"/>
              <a:t>, </a:t>
            </a:r>
            <a:r>
              <a:rPr lang="ru-RU" sz="1200" dirty="0" err="1" smtClean="0"/>
              <a:t>навчальні</a:t>
            </a:r>
            <a:r>
              <a:rPr lang="ru-RU" sz="1200" dirty="0" smtClean="0"/>
              <a:t> </a:t>
            </a:r>
            <a:r>
              <a:rPr lang="ru-RU" sz="1200" dirty="0" err="1" smtClean="0"/>
              <a:t>кабінети</a:t>
            </a:r>
            <a:r>
              <a:rPr lang="ru-RU" sz="1200" dirty="0" smtClean="0"/>
              <a:t>. При </a:t>
            </a:r>
            <a:r>
              <a:rPr lang="ru-RU" sz="1200" dirty="0" err="1" smtClean="0"/>
              <a:t>цьому</a:t>
            </a:r>
            <a:r>
              <a:rPr lang="ru-RU" sz="1200" dirty="0" smtClean="0"/>
              <a:t> </a:t>
            </a:r>
            <a:r>
              <a:rPr lang="ru-RU" sz="1200" dirty="0" err="1" smtClean="0"/>
              <a:t>витрати</a:t>
            </a:r>
            <a:r>
              <a:rPr lang="ru-RU" sz="1200" dirty="0" smtClean="0"/>
              <a:t> </a:t>
            </a:r>
            <a:r>
              <a:rPr lang="ru-RU" sz="1200" dirty="0" err="1" smtClean="0"/>
              <a:t>були</a:t>
            </a:r>
            <a:r>
              <a:rPr lang="ru-RU" sz="1200" dirty="0" smtClean="0"/>
              <a:t> не </a:t>
            </a:r>
            <a:r>
              <a:rPr lang="ru-RU" sz="1200" dirty="0" err="1" smtClean="0"/>
              <a:t>тільки</a:t>
            </a:r>
            <a:r>
              <a:rPr lang="ru-RU" sz="1200" dirty="0" smtClean="0"/>
              <a:t> </a:t>
            </a:r>
            <a:r>
              <a:rPr lang="ru-RU" sz="1200" dirty="0" err="1" smtClean="0"/>
              <a:t>фінансові</a:t>
            </a:r>
            <a:r>
              <a:rPr lang="ru-RU" sz="1200" dirty="0" smtClean="0"/>
              <a:t>, а </a:t>
            </a:r>
            <a:r>
              <a:rPr lang="ru-RU" sz="1200" dirty="0" err="1" smtClean="0"/>
              <a:t>важливу</a:t>
            </a:r>
            <a:r>
              <a:rPr lang="ru-RU" sz="1200" dirty="0" smtClean="0"/>
              <a:t> роль </a:t>
            </a:r>
            <a:r>
              <a:rPr lang="ru-RU" sz="1200" dirty="0" err="1" smtClean="0"/>
              <a:t>відіграв</a:t>
            </a:r>
            <a:r>
              <a:rPr lang="ru-RU" sz="1200" dirty="0" smtClean="0"/>
              <a:t> </a:t>
            </a:r>
            <a:r>
              <a:rPr lang="ru-RU" sz="1200" dirty="0" err="1" smtClean="0"/>
              <a:t>людський</a:t>
            </a:r>
            <a:r>
              <a:rPr lang="ru-RU" sz="1200" dirty="0" smtClean="0"/>
              <a:t> фактор: </a:t>
            </a:r>
            <a:r>
              <a:rPr lang="ru-RU" sz="1200" dirty="0" err="1" smtClean="0"/>
              <a:t>адміністрація</a:t>
            </a:r>
            <a:r>
              <a:rPr lang="ru-RU" sz="1200" dirty="0" smtClean="0"/>
              <a:t> </a:t>
            </a:r>
            <a:r>
              <a:rPr lang="ru-RU" sz="1200" dirty="0" err="1" smtClean="0"/>
              <a:t>школи</a:t>
            </a:r>
            <a:r>
              <a:rPr lang="ru-RU" sz="1200" dirty="0" smtClean="0"/>
              <a:t>, </a:t>
            </a:r>
            <a:r>
              <a:rPr lang="ru-RU" sz="1200" dirty="0" err="1" smtClean="0"/>
              <a:t>вчителі</a:t>
            </a:r>
            <a:r>
              <a:rPr lang="ru-RU" sz="1200" dirty="0" smtClean="0"/>
              <a:t>, техперсонал.   </a:t>
            </a:r>
          </a:p>
          <a:p>
            <a:r>
              <a:rPr lang="ru-RU" sz="1200" dirty="0" smtClean="0"/>
              <a:t>      Школа гордиться </a:t>
            </a:r>
            <a:r>
              <a:rPr lang="ru-RU" sz="1200" dirty="0" err="1" smtClean="0"/>
              <a:t>своїми</a:t>
            </a:r>
            <a:r>
              <a:rPr lang="ru-RU" sz="1200" dirty="0" smtClean="0"/>
              <a:t> </a:t>
            </a:r>
            <a:r>
              <a:rPr lang="ru-RU" sz="1200" dirty="0" err="1" smtClean="0"/>
              <a:t>випускниками</a:t>
            </a:r>
            <a:r>
              <a:rPr lang="ru-RU" sz="1200" dirty="0" smtClean="0"/>
              <a:t>. «Золото» та «</a:t>
            </a:r>
            <a:r>
              <a:rPr lang="ru-RU" sz="1200" dirty="0" err="1" smtClean="0"/>
              <a:t>Срібло</a:t>
            </a:r>
            <a:r>
              <a:rPr lang="ru-RU" sz="1200" dirty="0" smtClean="0"/>
              <a:t>»,  як </a:t>
            </a:r>
            <a:r>
              <a:rPr lang="ru-RU" sz="1200" dirty="0" err="1" smtClean="0"/>
              <a:t>нагороду</a:t>
            </a:r>
            <a:r>
              <a:rPr lang="ru-RU" sz="1200" dirty="0" smtClean="0"/>
              <a:t> за </a:t>
            </a:r>
            <a:r>
              <a:rPr lang="ru-RU" sz="1200" dirty="0" err="1" smtClean="0"/>
              <a:t>успіхи</a:t>
            </a:r>
            <a:r>
              <a:rPr lang="ru-RU" sz="1200" dirty="0" smtClean="0"/>
              <a:t> в </a:t>
            </a:r>
            <a:r>
              <a:rPr lang="ru-RU" sz="1200" dirty="0" err="1" smtClean="0"/>
              <a:t>навчанні</a:t>
            </a:r>
            <a:r>
              <a:rPr lang="ru-RU" sz="1200" dirty="0" smtClean="0"/>
              <a:t>, </a:t>
            </a:r>
            <a:r>
              <a:rPr lang="ru-RU" sz="1200" dirty="0" err="1" smtClean="0"/>
              <a:t>отримали</a:t>
            </a:r>
            <a:r>
              <a:rPr lang="ru-RU" sz="1200" dirty="0" smtClean="0"/>
              <a:t> 179 </a:t>
            </a:r>
            <a:r>
              <a:rPr lang="ru-RU" sz="1200" dirty="0" err="1" smtClean="0"/>
              <a:t>випускників</a:t>
            </a:r>
            <a:r>
              <a:rPr lang="ru-RU" sz="1200" dirty="0" smtClean="0"/>
              <a:t>.</a:t>
            </a:r>
          </a:p>
          <a:p>
            <a:endParaRPr lang="ru-RU" sz="1150" dirty="0"/>
          </a:p>
        </p:txBody>
      </p:sp>
      <p:pic>
        <p:nvPicPr>
          <p:cNvPr id="9" name="Содержимое 8" descr="мм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716016" y="2780928"/>
            <a:ext cx="4150980" cy="2458158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fld id="{725C68B6-61C2-468F-89AB-4B9F7531AA68}" type="slidenum">
              <a:rPr lang="ru-RU" sz="2400" smtClean="0">
                <a:solidFill>
                  <a:schemeClr val="accent2">
                    <a:lumMod val="50000"/>
                  </a:schemeClr>
                </a:solidFill>
              </a:rPr>
              <a:pPr/>
              <a:t>2</a:t>
            </a:fld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sz="half" idx="1"/>
          </p:nvPr>
        </p:nvSpPr>
        <p:spPr>
          <a:xfrm>
            <a:off x="152400" y="1196751"/>
            <a:ext cx="5102352" cy="5431695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 </a:t>
            </a:r>
            <a:r>
              <a:rPr lang="ru-RU" dirty="0" err="1" smtClean="0"/>
              <a:t>Багато</a:t>
            </a:r>
            <a:r>
              <a:rPr lang="ru-RU" dirty="0" smtClean="0"/>
              <a:t> </a:t>
            </a:r>
            <a:r>
              <a:rPr lang="ru-RU" dirty="0" err="1" smtClean="0"/>
              <a:t>із</a:t>
            </a:r>
            <a:r>
              <a:rPr lang="ru-RU" dirty="0" smtClean="0"/>
              <a:t> </a:t>
            </a:r>
            <a:r>
              <a:rPr lang="ru-RU" dirty="0" err="1" smtClean="0"/>
              <a:t>випускників</a:t>
            </a:r>
            <a:r>
              <a:rPr lang="ru-RU" dirty="0" smtClean="0"/>
              <a:t> стали </a:t>
            </a:r>
            <a:r>
              <a:rPr lang="ru-RU" dirty="0" err="1" smtClean="0"/>
              <a:t>відомими</a:t>
            </a:r>
            <a:r>
              <a:rPr lang="ru-RU" dirty="0" smtClean="0"/>
              <a:t> людьми в </a:t>
            </a:r>
            <a:r>
              <a:rPr lang="ru-RU" dirty="0" err="1" smtClean="0"/>
              <a:t>місті</a:t>
            </a:r>
            <a:r>
              <a:rPr lang="ru-RU" dirty="0" smtClean="0"/>
              <a:t> та за </a:t>
            </a:r>
            <a:r>
              <a:rPr lang="ru-RU" dirty="0" err="1" smtClean="0"/>
              <a:t>його</a:t>
            </a:r>
            <a:r>
              <a:rPr lang="ru-RU" dirty="0" smtClean="0"/>
              <a:t> межами:</a:t>
            </a:r>
          </a:p>
          <a:p>
            <a:r>
              <a:rPr lang="ru-RU" dirty="0" smtClean="0"/>
              <a:t> 1. </a:t>
            </a:r>
            <a:r>
              <a:rPr lang="ru-RU" dirty="0" err="1" smtClean="0"/>
              <a:t>Зінченко</a:t>
            </a:r>
            <a:r>
              <a:rPr lang="ru-RU" dirty="0" smtClean="0"/>
              <a:t> </a:t>
            </a:r>
            <a:r>
              <a:rPr lang="ru-RU" dirty="0" err="1" smtClean="0"/>
              <a:t>Євген</a:t>
            </a:r>
            <a:r>
              <a:rPr lang="ru-RU" dirty="0" smtClean="0"/>
              <a:t> </a:t>
            </a:r>
            <a:r>
              <a:rPr lang="ru-RU" dirty="0" err="1" smtClean="0"/>
              <a:t>Сергійович</a:t>
            </a:r>
            <a:r>
              <a:rPr lang="ru-RU" dirty="0" smtClean="0"/>
              <a:t> - </a:t>
            </a:r>
            <a:r>
              <a:rPr lang="ru-RU" dirty="0" err="1" smtClean="0"/>
              <a:t>ведучий</a:t>
            </a:r>
            <a:r>
              <a:rPr lang="ru-RU" dirty="0" smtClean="0"/>
              <a:t> телеканалу “1+1”</a:t>
            </a:r>
          </a:p>
          <a:p>
            <a:r>
              <a:rPr lang="ru-RU" dirty="0" smtClean="0"/>
              <a:t> 2. </a:t>
            </a:r>
            <a:r>
              <a:rPr lang="ru-RU" dirty="0" err="1" smtClean="0"/>
              <a:t>Зубчук</a:t>
            </a:r>
            <a:r>
              <a:rPr lang="ru-RU" dirty="0" smtClean="0"/>
              <a:t> </a:t>
            </a:r>
            <a:r>
              <a:rPr lang="ru-RU" dirty="0" err="1" smtClean="0"/>
              <a:t>Ірина</a:t>
            </a:r>
            <a:r>
              <a:rPr lang="ru-RU" dirty="0" smtClean="0"/>
              <a:t> </a:t>
            </a:r>
            <a:r>
              <a:rPr lang="ru-RU" dirty="0" err="1" smtClean="0"/>
              <a:t>Анатолівна</a:t>
            </a:r>
            <a:r>
              <a:rPr lang="ru-RU" dirty="0" smtClean="0"/>
              <a:t> - </a:t>
            </a:r>
            <a:r>
              <a:rPr lang="ru-RU" dirty="0" err="1" smtClean="0"/>
              <a:t>лікар</a:t>
            </a:r>
            <a:r>
              <a:rPr lang="ru-RU" dirty="0" smtClean="0"/>
              <a:t> - офтальмолог, </a:t>
            </a:r>
            <a:r>
              <a:rPr lang="ru-RU" dirty="0" err="1" smtClean="0"/>
              <a:t>хірург</a:t>
            </a:r>
            <a:r>
              <a:rPr lang="ru-RU" dirty="0" smtClean="0"/>
              <a:t>, кандидат </a:t>
            </a:r>
            <a:r>
              <a:rPr lang="ru-RU" dirty="0" err="1" smtClean="0"/>
              <a:t>медичних</a:t>
            </a:r>
            <a:r>
              <a:rPr lang="ru-RU" dirty="0" smtClean="0"/>
              <a:t> наук.</a:t>
            </a:r>
          </a:p>
          <a:p>
            <a:r>
              <a:rPr lang="ru-RU" dirty="0" smtClean="0"/>
              <a:t> 3. </a:t>
            </a:r>
            <a:r>
              <a:rPr lang="ru-RU" dirty="0" err="1" smtClean="0"/>
              <a:t>Гержик</a:t>
            </a:r>
            <a:r>
              <a:rPr lang="ru-RU" dirty="0" smtClean="0"/>
              <a:t> </a:t>
            </a:r>
            <a:r>
              <a:rPr lang="ru-RU" dirty="0" err="1" smtClean="0"/>
              <a:t>Ігор</a:t>
            </a:r>
            <a:r>
              <a:rPr lang="ru-RU" dirty="0" smtClean="0"/>
              <a:t> Михайлович - кандидат </a:t>
            </a:r>
            <a:r>
              <a:rPr lang="ru-RU" dirty="0" err="1" smtClean="0"/>
              <a:t>біологічних</a:t>
            </a:r>
            <a:r>
              <a:rPr lang="ru-RU" dirty="0" smtClean="0"/>
              <a:t> наук.</a:t>
            </a:r>
          </a:p>
          <a:p>
            <a:r>
              <a:rPr lang="ru-RU" dirty="0" smtClean="0"/>
              <a:t> 4. Рябошапка </a:t>
            </a:r>
            <a:r>
              <a:rPr lang="ru-RU" dirty="0" err="1" smtClean="0"/>
              <a:t>Олександр</a:t>
            </a:r>
            <a:r>
              <a:rPr lang="ru-RU" dirty="0" smtClean="0"/>
              <a:t> </a:t>
            </a:r>
            <a:r>
              <a:rPr lang="ru-RU" dirty="0" err="1" smtClean="0"/>
              <a:t>Анатолійович</a:t>
            </a:r>
            <a:r>
              <a:rPr lang="ru-RU" dirty="0" smtClean="0"/>
              <a:t> - доцент </a:t>
            </a:r>
            <a:r>
              <a:rPr lang="ru-RU" dirty="0" err="1" smtClean="0"/>
              <a:t>Одеського</a:t>
            </a:r>
            <a:r>
              <a:rPr lang="ru-RU" dirty="0" smtClean="0"/>
              <a:t> </a:t>
            </a:r>
            <a:r>
              <a:rPr lang="ru-RU" dirty="0" err="1" smtClean="0"/>
              <a:t>медичного</a:t>
            </a:r>
            <a:r>
              <a:rPr lang="ru-RU" dirty="0" smtClean="0"/>
              <a:t> </a:t>
            </a:r>
            <a:r>
              <a:rPr lang="ru-RU" dirty="0" err="1" smtClean="0"/>
              <a:t>університету</a:t>
            </a:r>
            <a:r>
              <a:rPr lang="ru-RU" dirty="0" smtClean="0"/>
              <a:t>, кандидат </a:t>
            </a:r>
            <a:r>
              <a:rPr lang="ru-RU" dirty="0" err="1" smtClean="0"/>
              <a:t>медичних</a:t>
            </a:r>
            <a:r>
              <a:rPr lang="ru-RU" dirty="0" smtClean="0"/>
              <a:t> наук.</a:t>
            </a:r>
          </a:p>
          <a:p>
            <a:r>
              <a:rPr lang="ru-RU" dirty="0" smtClean="0"/>
              <a:t> 5. </a:t>
            </a:r>
            <a:r>
              <a:rPr lang="ru-RU" dirty="0" err="1" smtClean="0"/>
              <a:t>Матвєєв</a:t>
            </a:r>
            <a:r>
              <a:rPr lang="ru-RU" dirty="0" smtClean="0"/>
              <a:t> </a:t>
            </a:r>
            <a:r>
              <a:rPr lang="ru-RU" dirty="0" err="1" smtClean="0"/>
              <a:t>Олександр</a:t>
            </a:r>
            <a:r>
              <a:rPr lang="ru-RU" dirty="0" smtClean="0"/>
              <a:t> </a:t>
            </a:r>
            <a:r>
              <a:rPr lang="ru-RU" dirty="0" err="1" smtClean="0"/>
              <a:t>Вікторович</a:t>
            </a:r>
            <a:r>
              <a:rPr lang="ru-RU" dirty="0" smtClean="0"/>
              <a:t> - депутат </a:t>
            </a:r>
            <a:r>
              <a:rPr lang="ru-RU" dirty="0" err="1" smtClean="0"/>
              <a:t>Одеської</a:t>
            </a:r>
            <a:r>
              <a:rPr lang="ru-RU" dirty="0" smtClean="0"/>
              <a:t> </a:t>
            </a:r>
            <a:r>
              <a:rPr lang="ru-RU" dirty="0" err="1" smtClean="0"/>
              <a:t>міської</a:t>
            </a:r>
            <a:r>
              <a:rPr lang="ru-RU" dirty="0" smtClean="0"/>
              <a:t> ради</a:t>
            </a:r>
          </a:p>
          <a:p>
            <a:r>
              <a:rPr lang="ru-RU" dirty="0" smtClean="0"/>
              <a:t> 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багато</a:t>
            </a:r>
            <a:r>
              <a:rPr lang="ru-RU" dirty="0" smtClean="0"/>
              <a:t> </a:t>
            </a:r>
            <a:r>
              <a:rPr lang="ru-RU" dirty="0" err="1" smtClean="0"/>
              <a:t>інших</a:t>
            </a:r>
            <a:r>
              <a:rPr lang="ru-RU" dirty="0" smtClean="0"/>
              <a:t> </a:t>
            </a:r>
            <a:r>
              <a:rPr lang="ru-RU" dirty="0" err="1" smtClean="0"/>
              <a:t>випускників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роблять</a:t>
            </a:r>
            <a:r>
              <a:rPr lang="ru-RU" dirty="0" smtClean="0"/>
              <a:t> </a:t>
            </a:r>
            <a:r>
              <a:rPr lang="ru-RU" dirty="0" err="1" smtClean="0"/>
              <a:t>належний</a:t>
            </a:r>
            <a:r>
              <a:rPr lang="ru-RU" dirty="0" smtClean="0"/>
              <a:t> вклад в </a:t>
            </a:r>
            <a:r>
              <a:rPr lang="ru-RU" dirty="0" err="1" smtClean="0"/>
              <a:t>розвиток</a:t>
            </a:r>
            <a:r>
              <a:rPr lang="ru-RU" dirty="0" smtClean="0"/>
              <a:t> </a:t>
            </a:r>
            <a:r>
              <a:rPr lang="ru-RU" dirty="0" err="1" smtClean="0"/>
              <a:t>самостійної</a:t>
            </a:r>
            <a:r>
              <a:rPr lang="ru-RU" dirty="0" smtClean="0"/>
              <a:t> </a:t>
            </a:r>
            <a:r>
              <a:rPr lang="ru-RU" dirty="0" err="1" smtClean="0"/>
              <a:t>України</a:t>
            </a:r>
            <a:r>
              <a:rPr lang="ru-RU" dirty="0" smtClean="0"/>
              <a:t>.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fld id="{725C68B6-61C2-468F-89AB-4B9F7531AA68}" type="slidenum">
              <a:rPr lang="ru-RU" sz="2400" smtClean="0">
                <a:solidFill>
                  <a:schemeClr val="accent2">
                    <a:lumMod val="50000"/>
                  </a:schemeClr>
                </a:solidFill>
              </a:rPr>
              <a:pPr/>
              <a:t>3</a:t>
            </a:fld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9" name="Рисунок 8" descr="v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1052736"/>
            <a:ext cx="3384376" cy="2321682"/>
          </a:xfrm>
          <a:prstGeom prst="rect">
            <a:avLst/>
          </a:prstGeom>
        </p:spPr>
      </p:pic>
      <p:pic>
        <p:nvPicPr>
          <p:cNvPr id="10" name="Рисунок 9" descr="post_5d0e17fb3037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64088" y="3861048"/>
            <a:ext cx="3384000" cy="2183764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“Карамель”</a:t>
            </a:r>
            <a:endParaRPr lang="ru-RU" dirty="0"/>
          </a:p>
        </p:txBody>
      </p:sp>
      <p:pic>
        <p:nvPicPr>
          <p:cNvPr id="9" name="Содержимое 8" descr="карамель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3488774"/>
            <a:ext cx="4038600" cy="2694503"/>
          </a:xfrm>
        </p:spPr>
      </p:pic>
      <p:pic>
        <p:nvPicPr>
          <p:cNvPr id="10" name="Содержимое 9" descr="моякакм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644008" y="3284984"/>
            <a:ext cx="4038600" cy="3025690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fld id="{725C68B6-61C2-468F-89AB-4B9F7531AA68}" type="slidenum">
              <a:rPr lang="ru-RU" sz="2400" smtClean="0">
                <a:solidFill>
                  <a:schemeClr val="accent2">
                    <a:lumMod val="50000"/>
                  </a:schemeClr>
                </a:solidFill>
              </a:rPr>
              <a:pPr/>
              <a:t>4</a:t>
            </a:fld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3" y="2204864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Щороку</a:t>
            </a:r>
            <a:r>
              <a:rPr lang="ru-RU" dirty="0" smtClean="0"/>
              <a:t>, для </a:t>
            </a:r>
            <a:r>
              <a:rPr lang="ru-RU" dirty="0" err="1" smtClean="0"/>
              <a:t>нашої</a:t>
            </a:r>
            <a:r>
              <a:rPr lang="ru-RU" dirty="0" smtClean="0"/>
              <a:t> та 67-ої </a:t>
            </a:r>
            <a:r>
              <a:rPr lang="ru-RU" dirty="0" err="1" smtClean="0"/>
              <a:t>школи</a:t>
            </a:r>
            <a:r>
              <a:rPr lang="ru-RU" dirty="0" smtClean="0"/>
              <a:t>, наш депутат Серг</a:t>
            </a:r>
            <a:r>
              <a:rPr lang="uk-UA" dirty="0" err="1" smtClean="0"/>
              <a:t>ій</a:t>
            </a:r>
            <a:r>
              <a:rPr lang="uk-UA" dirty="0" smtClean="0"/>
              <a:t> Страшний влаштовує дискотеку перед новорічними святами для старших класів. Кожна зі шкіл готувала свої програми.</a:t>
            </a:r>
            <a:endParaRPr lang="ru-RU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Содержимое 4" descr="весн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211960" y="4077072"/>
            <a:ext cx="4163261" cy="2780928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fld id="{725C68B6-61C2-468F-89AB-4B9F7531AA68}" type="slidenum">
              <a:rPr lang="ru-RU" sz="2400" smtClean="0">
                <a:solidFill>
                  <a:schemeClr val="accent2">
                    <a:lumMod val="50000"/>
                  </a:schemeClr>
                </a:solidFill>
              </a:rPr>
              <a:pPr/>
              <a:t>5</a:t>
            </a:fld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Рисунок 6" descr="ирамал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2204864"/>
            <a:ext cx="3384376" cy="2260657"/>
          </a:xfrm>
          <a:prstGeom prst="rect">
            <a:avLst/>
          </a:prstGeom>
        </p:spPr>
      </p:pic>
      <p:pic>
        <p:nvPicPr>
          <p:cNvPr id="8" name="Рисунок 7" descr="ручей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7543" y="4581129"/>
            <a:ext cx="3408649" cy="22768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51919" y="1196752"/>
            <a:ext cx="48245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2000" dirty="0" smtClean="0"/>
              <a:t>Найяскравішим святом весни я вважаю </a:t>
            </a:r>
            <a:r>
              <a:rPr lang="uk-UA" sz="2000" dirty="0" err="1" smtClean="0"/>
              <a:t>“Веснянки”</a:t>
            </a:r>
            <a:r>
              <a:rPr lang="uk-UA" sz="2000" dirty="0" smtClean="0"/>
              <a:t>. Воно зображає собою закликання весни та проводиться напередодні </a:t>
            </a:r>
            <a:r>
              <a:rPr lang="uk-UA" sz="2000" dirty="0" err="1" smtClean="0"/>
              <a:t>Великдня</a:t>
            </a:r>
            <a:r>
              <a:rPr lang="uk-UA" sz="2000" dirty="0" smtClean="0"/>
              <a:t>. Дорослі та діти співають, танцюють та радіють теплій погоді. Протягом 2017-2020 років я брала участь у цьому святкуванні.</a:t>
            </a:r>
            <a:endParaRPr lang="ru-RU" sz="20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fld id="{725C68B6-61C2-468F-89AB-4B9F7531AA68}" type="slidenum">
              <a:rPr lang="ru-RU" sz="2400" smtClean="0">
                <a:solidFill>
                  <a:schemeClr val="accent2">
                    <a:lumMod val="50000"/>
                  </a:schemeClr>
                </a:solidFill>
              </a:rPr>
              <a:pPr/>
              <a:t>6</a:t>
            </a:fld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70" name="AutoShape 2" descr="https://sun9-76.userapi.com/impf/c636628/v636628496/4b657/olzQWlCZdF0.jpg?size=780x1040&amp;quality=96&amp;proxy=1&amp;sign=d36dd251f6f247054d5a77ac52f27ed5&amp;type=alb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172" name="AutoShape 4" descr="https://sun9-76.userapi.com/impf/c636628/v636628496/4b657/olzQWlCZdF0.jpg?size=780x1040&amp;quality=96&amp;proxy=1&amp;sign=d36dd251f6f247054d5a77ac52f27ed5&amp;type=alb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 descr="olzQWlCZdF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620688"/>
            <a:ext cx="2430000" cy="3240000"/>
          </a:xfrm>
          <a:prstGeom prst="rect">
            <a:avLst/>
          </a:prstGeom>
        </p:spPr>
      </p:pic>
      <p:pic>
        <p:nvPicPr>
          <p:cNvPr id="11" name="Рисунок 10" descr="v2HXv9mBYg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00192" y="620688"/>
            <a:ext cx="2430000" cy="3240000"/>
          </a:xfrm>
          <a:prstGeom prst="rect">
            <a:avLst/>
          </a:prstGeom>
        </p:spPr>
      </p:pic>
      <p:pic>
        <p:nvPicPr>
          <p:cNvPr id="12" name="Рисунок 11" descr="zlN6Kvo0rX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36" y="620688"/>
            <a:ext cx="2399084" cy="3240000"/>
          </a:xfrm>
          <a:prstGeom prst="rect">
            <a:avLst/>
          </a:prstGeom>
        </p:spPr>
      </p:pic>
      <p:pic>
        <p:nvPicPr>
          <p:cNvPr id="10" name="Рисунок 9" descr="uersxCfA7t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63688" y="3212976"/>
            <a:ext cx="2402281" cy="3240000"/>
          </a:xfrm>
          <a:prstGeom prst="rect">
            <a:avLst/>
          </a:prstGeom>
        </p:spPr>
      </p:pic>
      <p:pic>
        <p:nvPicPr>
          <p:cNvPr id="8" name="Рисунок 7" descr="_GzXWFzS9Gk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44008" y="3212976"/>
            <a:ext cx="2430000" cy="324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63688" y="3212976"/>
            <a:ext cx="532859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</a:rPr>
              <a:t>Ми були малими, та трохи дурними…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Содержимое 4" descr="photo_2020-12-09_21-21-57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41391" y="3618000"/>
            <a:ext cx="3902609" cy="3240000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fld id="{725C68B6-61C2-468F-89AB-4B9F7531AA68}" type="slidenum">
              <a:rPr lang="ru-RU" sz="2400" smtClean="0">
                <a:solidFill>
                  <a:schemeClr val="accent2">
                    <a:lumMod val="50000"/>
                  </a:schemeClr>
                </a:solidFill>
              </a:rPr>
              <a:pPr/>
              <a:t>7</a:t>
            </a:fld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Рисунок 6" descr="photo_2020-12-09_21-22-0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404664"/>
            <a:ext cx="1819969" cy="3240000"/>
          </a:xfrm>
          <a:prstGeom prst="rect">
            <a:avLst/>
          </a:prstGeom>
        </p:spPr>
      </p:pic>
      <p:pic>
        <p:nvPicPr>
          <p:cNvPr id="8" name="Рисунок 7" descr="photo_2020-12-09_21-22-1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6096" y="332656"/>
            <a:ext cx="3240000" cy="3240000"/>
          </a:xfrm>
          <a:prstGeom prst="rect">
            <a:avLst/>
          </a:prstGeom>
        </p:spPr>
      </p:pic>
      <p:pic>
        <p:nvPicPr>
          <p:cNvPr id="9" name="Рисунок 8" descr="photo_2020-12-09_21-22-16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1600" y="3618000"/>
            <a:ext cx="3240000" cy="3240000"/>
          </a:xfrm>
          <a:prstGeom prst="rect">
            <a:avLst/>
          </a:prstGeom>
        </p:spPr>
      </p:pic>
      <p:pic>
        <p:nvPicPr>
          <p:cNvPr id="10" name="Рисунок 9" descr="photo_2020-12-09_21-22-23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3528" y="404664"/>
            <a:ext cx="2430000" cy="324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3608" y="3429000"/>
            <a:ext cx="662473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1400" dirty="0" smtClean="0">
                <a:solidFill>
                  <a:schemeClr val="accent2">
                    <a:lumMod val="50000"/>
                  </a:schemeClr>
                </a:solidFill>
              </a:rPr>
              <a:t>Але час швидко минає і цього року ми вже подорослішали, але не дуже порозумнішали пішли складати ЗНО</a:t>
            </a:r>
            <a:endParaRPr lang="ru-RU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fld id="{725C68B6-61C2-468F-89AB-4B9F7531AA68}" type="slidenum">
              <a:rPr lang="ru-RU" sz="2400" smtClean="0">
                <a:solidFill>
                  <a:schemeClr val="accent2">
                    <a:lumMod val="50000"/>
                  </a:schemeClr>
                </a:solidFill>
              </a:rPr>
              <a:pPr/>
              <a:t>8</a:t>
            </a:fld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37308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Бонус! 11 улюблених фраз вчителів які я вивчила за 11 років у школі: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uk-UA" dirty="0" smtClean="0"/>
              <a:t>А голову ти вдома не забув?</a:t>
            </a:r>
          </a:p>
          <a:p>
            <a:pPr marL="624078" indent="-514350">
              <a:buFont typeface="+mj-lt"/>
              <a:buAutoNum type="arabicPeriod"/>
            </a:pPr>
            <a:r>
              <a:rPr lang="uk-UA" dirty="0" smtClean="0"/>
              <a:t>Вийди ти зайди нормально!</a:t>
            </a:r>
          </a:p>
          <a:p>
            <a:pPr marL="624078" indent="-514350">
              <a:buFont typeface="+mj-lt"/>
              <a:buAutoNum type="arabicPeriod"/>
            </a:pPr>
            <a:r>
              <a:rPr lang="uk-UA" dirty="0" smtClean="0"/>
              <a:t>Дзвоник для вчителя.</a:t>
            </a:r>
          </a:p>
          <a:p>
            <a:pPr marL="624078" indent="-514350">
              <a:buFont typeface="+mj-lt"/>
              <a:buAutoNum type="arabicPeriod"/>
            </a:pPr>
            <a:r>
              <a:rPr lang="uk-UA" dirty="0" smtClean="0"/>
              <a:t>Достаємо подвійні аркуші…</a:t>
            </a:r>
          </a:p>
          <a:p>
            <a:pPr marL="624078" indent="-514350">
              <a:buFont typeface="+mj-lt"/>
              <a:buAutoNum type="arabicPeriod"/>
            </a:pPr>
            <a:r>
              <a:rPr lang="uk-UA" dirty="0" smtClean="0"/>
              <a:t>Дотерпиш до перерви.</a:t>
            </a:r>
          </a:p>
          <a:p>
            <a:pPr marL="624078" indent="-514350">
              <a:buFont typeface="+mj-lt"/>
              <a:buAutoNum type="arabicPeriod"/>
            </a:pPr>
            <a:r>
              <a:rPr lang="uk-UA" dirty="0" smtClean="0"/>
              <a:t>Ліс рук.</a:t>
            </a:r>
          </a:p>
          <a:p>
            <a:pPr marL="624078" indent="-514350">
              <a:buFont typeface="+mj-lt"/>
              <a:buAutoNum type="arabicPeriod"/>
            </a:pPr>
            <a:r>
              <a:rPr lang="uk-UA" dirty="0" smtClean="0"/>
              <a:t>Дуже розумний? Іди на моє місце та проведи урок.</a:t>
            </a:r>
          </a:p>
          <a:p>
            <a:pPr marL="624078" indent="-514350">
              <a:buFont typeface="+mj-lt"/>
              <a:buAutoNum type="arabicPeriod"/>
            </a:pPr>
            <a:r>
              <a:rPr lang="uk-UA" dirty="0" smtClean="0"/>
              <a:t>Ну, я тобі доки олівцем ставлю…</a:t>
            </a:r>
          </a:p>
          <a:p>
            <a:pPr marL="624078" indent="-514350">
              <a:buFont typeface="+mj-lt"/>
              <a:buAutoNum type="arabicPeriod"/>
            </a:pPr>
            <a:r>
              <a:rPr lang="uk-UA" dirty="0" smtClean="0"/>
              <a:t>Що смішного? Розкажи усім, разом посміємося.</a:t>
            </a:r>
          </a:p>
          <a:p>
            <a:pPr marL="624078" indent="-514350">
              <a:buFont typeface="+mj-lt"/>
              <a:buAutoNum type="arabicPeriod"/>
            </a:pPr>
            <a:r>
              <a:rPr lang="uk-UA" dirty="0" smtClean="0"/>
              <a:t>У кого два підручника на парті?</a:t>
            </a:r>
          </a:p>
          <a:p>
            <a:pPr marL="624078" indent="-514350">
              <a:buFont typeface="+mj-lt"/>
              <a:buAutoNum type="arabicPeriod"/>
            </a:pPr>
            <a:r>
              <a:rPr lang="uk-UA" dirty="0" smtClean="0"/>
              <a:t>Ви найгірший клас за всі роки у цій школі!.. </a:t>
            </a:r>
          </a:p>
          <a:p>
            <a:pPr marL="624078" indent="-514350">
              <a:buFont typeface="+mj-lt"/>
              <a:buAutoNum type="arabicPeriod"/>
            </a:pPr>
            <a:endParaRPr lang="uk-UA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2000" y="6492240"/>
            <a:ext cx="762000" cy="3657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fld id="{725C68B6-61C2-468F-89AB-4B9F7531AA68}" type="slidenum">
              <a:rPr lang="ru-RU" sz="2400" smtClean="0">
                <a:solidFill>
                  <a:schemeClr val="accent2">
                    <a:lumMod val="50000"/>
                  </a:schemeClr>
                </a:solidFill>
              </a:rPr>
              <a:pPr/>
              <a:t>9</a:t>
            </a:fld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303</TotalTime>
  <Words>225</Words>
  <Application>Microsoft Office PowerPoint</Application>
  <PresentationFormat>Экран (4:3)</PresentationFormat>
  <Paragraphs>53</Paragraphs>
  <Slides>10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Городская</vt:lpstr>
      <vt:lpstr>Моя школа</vt:lpstr>
      <vt:lpstr>Одеська ЗОШ №71</vt:lpstr>
      <vt:lpstr>Слайд 3</vt:lpstr>
      <vt:lpstr>“Карамель”</vt:lpstr>
      <vt:lpstr>Слайд 5</vt:lpstr>
      <vt:lpstr>Слайд 6</vt:lpstr>
      <vt:lpstr>Слайд 7</vt:lpstr>
      <vt:lpstr>Слайд 8</vt:lpstr>
      <vt:lpstr>Бонус! 11 улюблених фраз вчителів які я вивчила за 11 років у школі:</vt:lpstr>
      <vt:lpstr>Дякую за увагу!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Моя школа</dc:title>
  <dc:creator>irina</dc:creator>
  <cp:lastModifiedBy>irina</cp:lastModifiedBy>
  <cp:revision>18</cp:revision>
  <dcterms:created xsi:type="dcterms:W3CDTF">2020-12-09T16:07:19Z</dcterms:created>
  <dcterms:modified xsi:type="dcterms:W3CDTF">2020-12-09T23:11:01Z</dcterms:modified>
</cp:coreProperties>
</file>