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474" autoAdjust="0"/>
  </p:normalViewPr>
  <p:slideViewPr>
    <p:cSldViewPr snapToGrid="0">
      <p:cViewPr varScale="1">
        <p:scale>
          <a:sx n="79" d="100"/>
          <a:sy n="79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4930E-748F-4FF4-AC05-9DC6DEE726B9}" type="datetimeFigureOut">
              <a:rPr lang="en-GB" smtClean="0"/>
              <a:t>2018-06-10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AE320-E608-477D-8AAD-5C33E5F4C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00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Who am I?</a:t>
            </a:r>
          </a:p>
          <a:p>
            <a:pPr marL="171450" indent="-171450">
              <a:buFontTx/>
              <a:buChar char="-"/>
            </a:pPr>
            <a:r>
              <a:rPr lang="en-GB" dirty="0"/>
              <a:t>Thank the organisers, Bloomberg and Python community.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E320-E608-477D-8AAD-5C33E5F4C12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91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Apologise for the late change of topic</a:t>
            </a:r>
          </a:p>
          <a:p>
            <a:pPr marL="171450" indent="-171450">
              <a:buFontTx/>
              <a:buChar char="-"/>
            </a:pPr>
            <a:r>
              <a:rPr lang="en-GB" dirty="0"/>
              <a:t>Rookie error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E320-E608-477D-8AAD-5C33E5F4C12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84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E320-E608-477D-8AAD-5C33E5F4C1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3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dmee/pylondinium201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ttlepy.org/docs/de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imegildesagredo/expect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luralsight.com/courses/python-fundamentals" TargetMode="External"/><Relationship Id="rId3" Type="http://schemas.openxmlformats.org/officeDocument/2006/relationships/hyperlink" Target="https://stories.visualstudio.com/bing-continuous-delivery/" TargetMode="External"/><Relationship Id="rId7" Type="http://schemas.openxmlformats.org/officeDocument/2006/relationships/hyperlink" Target="https://www.pluralsight.com/courses/unit-testing-python" TargetMode="External"/><Relationship Id="rId2" Type="http://schemas.openxmlformats.org/officeDocument/2006/relationships/hyperlink" Target="http://www.linkedin.com/in/donalm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jko.net/books/specification-by-example/" TargetMode="External"/><Relationship Id="rId5" Type="http://schemas.openxmlformats.org/officeDocument/2006/relationships/hyperlink" Target="https://books.google.co.uk/books/about/How_Google_Tests_Software.html?id=vHlTOVTKHeUC&amp;redir_esc=y" TargetMode="External"/><Relationship Id="rId4" Type="http://schemas.openxmlformats.org/officeDocument/2006/relationships/hyperlink" Target="https://www.joelonsoftware.com/2000/08/09/the-joel-test-12-steps-to-better-co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donalme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E0F9-42D6-4234-A3A6-65CDDC812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Testing: How to keep it simple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0172E-8EAA-4DD6-BCB3-FCBD33586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Pylondinium</a:t>
            </a:r>
            <a:r>
              <a:rPr lang="en-GB" dirty="0"/>
              <a:t> 2018, Donal Mee</a:t>
            </a:r>
          </a:p>
          <a:p>
            <a:r>
              <a:rPr lang="en-GB">
                <a:hlinkClick r:id="rId2"/>
              </a:rPr>
              <a:t>https://github.com/ddmee/pylondinium2018</a:t>
            </a: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036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3825-B406-46CE-A8DC-87C62424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10449149" cy="970450"/>
          </a:xfrm>
        </p:spPr>
        <p:txBody>
          <a:bodyPr>
            <a:normAutofit/>
          </a:bodyPr>
          <a:lstStyle/>
          <a:p>
            <a:r>
              <a:rPr lang="en-GB" dirty="0"/>
              <a:t>Tip 3: Keep it simple is the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48CF-0D4E-47EF-916C-D24BB8BC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test methods increase complexity of project, you’re doing it wrong.</a:t>
            </a:r>
          </a:p>
          <a:p>
            <a:r>
              <a:rPr lang="en-GB" dirty="0"/>
              <a:t>Test method must reduce complex, breaking domain into manageable chunks.</a:t>
            </a:r>
          </a:p>
        </p:txBody>
      </p:sp>
    </p:spTree>
    <p:extLst>
      <p:ext uri="{BB962C8B-B14F-4D97-AF65-F5344CB8AC3E}">
        <p14:creationId xmlns:p14="http://schemas.microsoft.com/office/powerpoint/2010/main" val="20697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A738-CD36-472B-A96A-4BE2FC21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Tip 4: Choosing tools: the single-afternoon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0F8C3-0B21-49C8-AE54-FC14336E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is all about appropriate tool choice. Tooling sensitive. </a:t>
            </a:r>
          </a:p>
          <a:p>
            <a:r>
              <a:rPr lang="en-GB" dirty="0"/>
              <a:t>Bottle better than </a:t>
            </a:r>
            <a:r>
              <a:rPr lang="en-GB" dirty="0" err="1"/>
              <a:t>CherryPy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https://bottlepy.org/docs/dev</a:t>
            </a:r>
            <a:r>
              <a:rPr lang="en-GB" dirty="0"/>
              <a:t> </a:t>
            </a:r>
          </a:p>
          <a:p>
            <a:r>
              <a:rPr lang="en-GB" dirty="0"/>
              <a:t>Expects: </a:t>
            </a:r>
            <a:r>
              <a:rPr lang="en-GB" dirty="0">
                <a:hlinkClick r:id="rId4"/>
              </a:rPr>
              <a:t>https://github.com/jaimegildesagredo/expects</a:t>
            </a:r>
            <a:r>
              <a:rPr lang="en-GB" dirty="0"/>
              <a:t> </a:t>
            </a:r>
          </a:p>
          <a:p>
            <a:r>
              <a:rPr lang="en-GB" dirty="0"/>
              <a:t>Not insignificant tools:</a:t>
            </a:r>
          </a:p>
          <a:p>
            <a:pPr lvl="1"/>
            <a:r>
              <a:rPr lang="en-GB" dirty="0"/>
              <a:t>(And most of the python tools like nose, </a:t>
            </a:r>
            <a:r>
              <a:rPr lang="en-GB" dirty="0" err="1"/>
              <a:t>unittest</a:t>
            </a:r>
            <a:r>
              <a:rPr lang="en-GB" dirty="0"/>
              <a:t>, etc.)</a:t>
            </a:r>
          </a:p>
          <a:p>
            <a:pPr lvl="1"/>
            <a:r>
              <a:rPr lang="en-GB" dirty="0" err="1"/>
              <a:t>Pytest</a:t>
            </a:r>
            <a:r>
              <a:rPr lang="en-GB" dirty="0"/>
              <a:t> – fixtures?</a:t>
            </a:r>
          </a:p>
          <a:p>
            <a:pPr lvl="1"/>
            <a:r>
              <a:rPr lang="en-GB" dirty="0" err="1"/>
              <a:t>Robotframework</a:t>
            </a:r>
            <a:r>
              <a:rPr lang="en-GB" dirty="0"/>
              <a:t> – well….</a:t>
            </a:r>
          </a:p>
        </p:txBody>
      </p:sp>
    </p:spTree>
    <p:extLst>
      <p:ext uri="{BB962C8B-B14F-4D97-AF65-F5344CB8AC3E}">
        <p14:creationId xmlns:p14="http://schemas.microsoft.com/office/powerpoint/2010/main" val="57723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44A4-50CE-4E66-914C-A423171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exception to the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FFE1-8405-4C36-841A-7D7E760F990C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GB" dirty="0"/>
              <a:t>Test failed </a:t>
            </a:r>
            <a:r>
              <a:rPr lang="en-GB" dirty="0" err="1"/>
              <a:t>what_about_python_learning_python</a:t>
            </a:r>
            <a:endParaRPr lang="en-GB" dirty="0"/>
          </a:p>
          <a:p>
            <a:endParaRPr lang="en-GB" dirty="0"/>
          </a:p>
          <a:p>
            <a:r>
              <a:rPr lang="en-GB" dirty="0"/>
              <a:t>Traceback (most recent call last):</a:t>
            </a:r>
          </a:p>
          <a:p>
            <a:r>
              <a:rPr lang="en-GB" dirty="0"/>
              <a:t>  File "C:\Users\dmee\code\pylondinium2018\ss_testing.py", line 41, in _</a:t>
            </a:r>
            <a:r>
              <a:rPr lang="en-GB" dirty="0" err="1"/>
              <a:t>execute_a_test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test_fnc</a:t>
            </a:r>
            <a:r>
              <a:rPr lang="en-GB" dirty="0"/>
              <a:t>()</a:t>
            </a:r>
          </a:p>
          <a:p>
            <a:r>
              <a:rPr lang="en-GB" dirty="0"/>
              <a:t>  File ".\python_time_error.py", line 12, in </a:t>
            </a:r>
            <a:r>
              <a:rPr lang="en-GB" dirty="0" err="1"/>
              <a:t>what_about_python_learning_python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keep_it_simple</a:t>
            </a:r>
            <a:r>
              <a:rPr lang="en-GB" dirty="0"/>
              <a:t>(</a:t>
            </a:r>
            <a:r>
              <a:rPr lang="en-GB" dirty="0" err="1"/>
              <a:t>time_to_learn</a:t>
            </a:r>
            <a:r>
              <a:rPr lang="en-GB" dirty="0"/>
              <a:t>)</a:t>
            </a:r>
          </a:p>
          <a:p>
            <a:r>
              <a:rPr lang="en-GB" dirty="0"/>
              <a:t>  File ".\python_time_error.py", line 4, in </a:t>
            </a:r>
            <a:r>
              <a:rPr lang="en-GB" dirty="0" err="1"/>
              <a:t>keep_it_simple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choose_your_tool</a:t>
            </a:r>
            <a:r>
              <a:rPr lang="en-GB" dirty="0"/>
              <a:t>(</a:t>
            </a:r>
            <a:r>
              <a:rPr lang="en-GB" dirty="0" err="1"/>
              <a:t>time_complexity</a:t>
            </a:r>
            <a:r>
              <a:rPr lang="en-GB" dirty="0"/>
              <a:t>)</a:t>
            </a:r>
          </a:p>
          <a:p>
            <a:r>
              <a:rPr lang="en-GB" dirty="0"/>
              <a:t>  File ".\python_time_error.py", line 8, in </a:t>
            </a:r>
            <a:r>
              <a:rPr lang="en-GB" dirty="0" err="1"/>
              <a:t>choose_your_tool</a:t>
            </a:r>
            <a:endParaRPr lang="en-GB" dirty="0"/>
          </a:p>
          <a:p>
            <a:r>
              <a:rPr lang="en-GB" dirty="0"/>
              <a:t>    raise </a:t>
            </a:r>
            <a:r>
              <a:rPr lang="en-GB" dirty="0" err="1"/>
              <a:t>AssertionError</a:t>
            </a:r>
            <a:r>
              <a:rPr lang="en-GB" dirty="0"/>
              <a:t>("Time is greater than one afternoon")</a:t>
            </a:r>
          </a:p>
          <a:p>
            <a:r>
              <a:rPr lang="en-GB" dirty="0" err="1"/>
              <a:t>AssertionError</a:t>
            </a:r>
            <a:r>
              <a:rPr lang="en-GB" dirty="0"/>
              <a:t>: Time is greater than one afternoon</a:t>
            </a:r>
          </a:p>
        </p:txBody>
      </p:sp>
    </p:spTree>
    <p:extLst>
      <p:ext uri="{BB962C8B-B14F-4D97-AF65-F5344CB8AC3E}">
        <p14:creationId xmlns:p14="http://schemas.microsoft.com/office/powerpoint/2010/main" val="222943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899C-E5D5-409B-B222-E4163DE0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that facilitates the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BA58-E0D9-444B-A1F3-B8DE2D9E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Empowerment via python.</a:t>
            </a:r>
          </a:p>
          <a:p>
            <a:r>
              <a:rPr lang="en-GB" dirty="0"/>
              <a:t>Testing time is TIGHT.</a:t>
            </a:r>
          </a:p>
          <a:p>
            <a:r>
              <a:rPr lang="en-GB" dirty="0"/>
              <a:t>Ducking typing/interpretation == flexibility and power but GOD awful code.</a:t>
            </a:r>
          </a:p>
          <a:p>
            <a:r>
              <a:rPr lang="en-GB" dirty="0"/>
              <a:t>Walks like a duck, quacks like a duck, is as ugly as duck.</a:t>
            </a:r>
          </a:p>
          <a:p>
            <a:r>
              <a:rPr lang="en-GB" dirty="0"/>
              <a:t>Good tester, bad python programmer?</a:t>
            </a:r>
          </a:p>
        </p:txBody>
      </p:sp>
    </p:spTree>
    <p:extLst>
      <p:ext uri="{BB962C8B-B14F-4D97-AF65-F5344CB8AC3E}">
        <p14:creationId xmlns:p14="http://schemas.microsoft.com/office/powerpoint/2010/main" val="367556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3717-9637-4F7F-9436-C9CA4FC7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SHOW ME THE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C5CA-4AFA-4308-B20B-3F4E4BC0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 much talky-talky </a:t>
            </a:r>
            <a:r>
              <a:rPr lang="en-GB"/>
              <a:t>already…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59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A224-E322-4D2A-B7A4-590C33BB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am not saying…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D112-5639-4E07-8D8C-0D5B0763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I have written in the example are good or the framework is complete. I wrote it in an hour or two.</a:t>
            </a:r>
          </a:p>
          <a:p>
            <a:r>
              <a:rPr lang="en-GB" dirty="0"/>
              <a:t>That you can’t use tools like </a:t>
            </a:r>
            <a:r>
              <a:rPr lang="en-GB" dirty="0" err="1"/>
              <a:t>pytest</a:t>
            </a:r>
            <a:r>
              <a:rPr lang="en-GB" dirty="0"/>
              <a:t>/</a:t>
            </a:r>
            <a:r>
              <a:rPr lang="en-GB" dirty="0" err="1"/>
              <a:t>CherryPy</a:t>
            </a:r>
            <a:r>
              <a:rPr lang="en-GB" dirty="0"/>
              <a:t>. But there is a burden if you do, and your preference is normally to find the lightest thing you can.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5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9CBD-B920-42AD-B3AB-4D5D7F10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listening.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292B-6FA2-41F5-ACEC-18A6A34C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35263"/>
          </a:xfrm>
        </p:spPr>
        <p:txBody>
          <a:bodyPr/>
          <a:lstStyle/>
          <a:p>
            <a:r>
              <a:rPr lang="en-GB" dirty="0">
                <a:hlinkClick r:id="rId2"/>
              </a:rPr>
              <a:t>www.linkedin.com/in/donalmee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22C894-FE5F-426F-9D6B-49E13235D8FA}"/>
              </a:ext>
            </a:extLst>
          </p:cNvPr>
          <p:cNvSpPr txBox="1">
            <a:spLocks/>
          </p:cNvSpPr>
          <p:nvPr/>
        </p:nvSpPr>
        <p:spPr>
          <a:xfrm>
            <a:off x="913795" y="230547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Worth looking at: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F0E4BD-FED9-42EC-A91A-889BDF7E7AC4}"/>
              </a:ext>
            </a:extLst>
          </p:cNvPr>
          <p:cNvSpPr txBox="1">
            <a:spLocks/>
          </p:cNvSpPr>
          <p:nvPr/>
        </p:nvSpPr>
        <p:spPr>
          <a:xfrm>
            <a:off x="924443" y="3161368"/>
            <a:ext cx="10353762" cy="33491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https://stories.visualstudio.com/bing-continuous-delivery/</a:t>
            </a:r>
            <a:r>
              <a:rPr lang="en-GB" dirty="0"/>
              <a:t> </a:t>
            </a:r>
          </a:p>
          <a:p>
            <a:r>
              <a:rPr lang="en-GB" dirty="0">
                <a:hlinkClick r:id="rId4"/>
              </a:rPr>
              <a:t>https://www.joelonsoftware.com/2000/08/09/the-joel-test-12-steps-to-better-code/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https://books.google.co.uk/books/about/How_Google_Tests_Software.html?id=vHlTOVTKHeUC&amp;redir_esc=y</a:t>
            </a:r>
            <a:r>
              <a:rPr lang="en-GB" dirty="0"/>
              <a:t> </a:t>
            </a:r>
          </a:p>
          <a:p>
            <a:r>
              <a:rPr lang="en-GB" dirty="0">
                <a:hlinkClick r:id="rId6"/>
              </a:rPr>
              <a:t>https://gojko.net/books/specification-by-example/</a:t>
            </a:r>
            <a:r>
              <a:rPr lang="en-GB" dirty="0"/>
              <a:t> </a:t>
            </a:r>
          </a:p>
          <a:p>
            <a:r>
              <a:rPr lang="en-GB" dirty="0">
                <a:hlinkClick r:id="rId7"/>
              </a:rPr>
              <a:t>https://www.pluralsight.com/courses/unit-testing-python</a:t>
            </a:r>
            <a:r>
              <a:rPr lang="en-GB" dirty="0"/>
              <a:t>   </a:t>
            </a:r>
          </a:p>
          <a:p>
            <a:r>
              <a:rPr lang="en-GB" dirty="0">
                <a:hlinkClick r:id="rId8"/>
              </a:rPr>
              <a:t>https://www.pluralsight.com/courses/python-fundamentals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08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DA9F-617E-487D-9821-C80E484E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F11E-4D2F-4585-94B3-FAFF52C9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www.linkedin.com/in/donalmee</a:t>
            </a:r>
            <a:endParaRPr lang="en-GB" dirty="0"/>
          </a:p>
          <a:p>
            <a:r>
              <a:rPr lang="en-GB" dirty="0"/>
              <a:t>Thanks to the organisers, Bloomberg and Python!</a:t>
            </a:r>
          </a:p>
          <a:p>
            <a:r>
              <a:rPr lang="en-GB" dirty="0"/>
              <a:t>Testing no-ones favourite topic?</a:t>
            </a:r>
          </a:p>
          <a:p>
            <a:r>
              <a:rPr lang="en-GB" dirty="0"/>
              <a:t>Tester to other tester, “So when are you going to become a developer?”</a:t>
            </a:r>
          </a:p>
        </p:txBody>
      </p:sp>
    </p:spTree>
    <p:extLst>
      <p:ext uri="{BB962C8B-B14F-4D97-AF65-F5344CB8AC3E}">
        <p14:creationId xmlns:p14="http://schemas.microsoft.com/office/powerpoint/2010/main" val="12789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C4D7-074A-4D34-B477-2A33C58A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this talk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2699-4FF1-432F-A424-F8798481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Original planned to speak about </a:t>
            </a:r>
            <a:r>
              <a:rPr lang="en-GB" dirty="0" err="1"/>
              <a:t>Robotframework</a:t>
            </a:r>
            <a:r>
              <a:rPr lang="en-GB" dirty="0"/>
              <a:t>, acceptance tests and hypothesis.</a:t>
            </a:r>
          </a:p>
          <a:p>
            <a:r>
              <a:rPr lang="en-GB" dirty="0"/>
              <a:t>But, too complex, too many things unexplained. </a:t>
            </a:r>
          </a:p>
          <a:p>
            <a:r>
              <a:rPr lang="en-GB" dirty="0"/>
              <a:t>Backs to basics – starting from the start.</a:t>
            </a:r>
          </a:p>
          <a:p>
            <a:pPr lvl="1"/>
            <a:r>
              <a:rPr lang="en-GB" dirty="0"/>
              <a:t>Is testing different to development?</a:t>
            </a:r>
          </a:p>
          <a:p>
            <a:pPr lvl="1"/>
            <a:r>
              <a:rPr lang="en-GB" dirty="0"/>
              <a:t>Why do we test things?</a:t>
            </a:r>
          </a:p>
          <a:p>
            <a:pPr lvl="1"/>
            <a:r>
              <a:rPr lang="en-GB" dirty="0"/>
              <a:t>testing != verification.</a:t>
            </a:r>
          </a:p>
          <a:p>
            <a:pPr lvl="1"/>
            <a:r>
              <a:rPr lang="en-GB" dirty="0"/>
              <a:t>Keep it simple.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97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1DDC-9A1A-48B4-874A-956ECB2D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looked at </a:t>
            </a:r>
            <a:r>
              <a:rPr lang="en-GB" dirty="0" err="1"/>
              <a:t>StackOverflow</a:t>
            </a:r>
            <a:r>
              <a:rPr lang="en-GB" dirty="0"/>
              <a:t>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7C44-5789-4DD2-A23C-AC7D815A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‘python’ == 205 jobs </a:t>
            </a:r>
          </a:p>
          <a:p>
            <a:r>
              <a:rPr lang="en-GB" dirty="0"/>
              <a:t>‘python’ and ‘test’ == 100 jobs</a:t>
            </a:r>
          </a:p>
          <a:p>
            <a:r>
              <a:rPr lang="en-GB" dirty="0"/>
              <a:t>~50%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‘test developer/</a:t>
            </a:r>
            <a:r>
              <a:rPr lang="en-GB" dirty="0" err="1"/>
              <a:t>qa</a:t>
            </a:r>
            <a:r>
              <a:rPr lang="en-GB" dirty="0"/>
              <a:t>’ == 134 jobs</a:t>
            </a:r>
          </a:p>
          <a:p>
            <a:r>
              <a:rPr lang="en-GB" dirty="0"/>
              <a:t>‘test developer/</a:t>
            </a:r>
            <a:r>
              <a:rPr lang="en-GB" dirty="0" err="1"/>
              <a:t>qa</a:t>
            </a:r>
            <a:r>
              <a:rPr lang="en-GB" dirty="0"/>
              <a:t>’ and ‘python’ == 38 jobs. </a:t>
            </a:r>
          </a:p>
          <a:p>
            <a:r>
              <a:rPr lang="en-GB" dirty="0"/>
              <a:t>~30%</a:t>
            </a:r>
          </a:p>
        </p:txBody>
      </p:sp>
    </p:spTree>
    <p:extLst>
      <p:ext uri="{BB962C8B-B14F-4D97-AF65-F5344CB8AC3E}">
        <p14:creationId xmlns:p14="http://schemas.microsoft.com/office/powerpoint/2010/main" val="206429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AC85-97B4-46FF-AAA7-C368C5EB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is not a popular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5BFB-729A-46A6-8604-74C8DCF6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Painful.</a:t>
            </a:r>
          </a:p>
          <a:p>
            <a:r>
              <a:rPr lang="en-GB" dirty="0"/>
              <a:t>Unpopular.</a:t>
            </a:r>
          </a:p>
          <a:p>
            <a:r>
              <a:rPr lang="en-GB" dirty="0"/>
              <a:t>Ideally, we wouldn’t have to test.</a:t>
            </a:r>
          </a:p>
          <a:p>
            <a:r>
              <a:rPr lang="en-GB" dirty="0"/>
              <a:t>Learn to developer first, then we learn bugs exist, then we learn about testing…</a:t>
            </a:r>
          </a:p>
          <a:p>
            <a:r>
              <a:rPr lang="en-GB" dirty="0"/>
              <a:t>I once overhead, “</a:t>
            </a:r>
            <a:r>
              <a:rPr lang="en-GB" i="1" dirty="0"/>
              <a:t>If they write a bug, we should make them wear a dunce’s hat</a:t>
            </a:r>
            <a:r>
              <a:rPr lang="en-GB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3015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9299-4ED7-45D2-AAE2-59903C16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But Is there a difference between testing and development?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C1DE-7DC5-48BD-B096-FF27CE70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That’s a question I ask you. I’m not answering.</a:t>
            </a:r>
          </a:p>
          <a:p>
            <a:r>
              <a:rPr lang="en-GB" dirty="0"/>
              <a:t>Testing has a lower priority than feature development.</a:t>
            </a:r>
          </a:p>
          <a:p>
            <a:r>
              <a:rPr lang="en-GB" dirty="0"/>
              <a:t>We sell features, not code and not tests.</a:t>
            </a:r>
          </a:p>
          <a:p>
            <a:r>
              <a:rPr lang="en-GB" dirty="0"/>
              <a:t>Test is a cost, features are a source of profit.</a:t>
            </a:r>
          </a:p>
          <a:p>
            <a:r>
              <a:rPr lang="en-GB" dirty="0"/>
              <a:t>Bugs are like radioactivity. Potentially lethal, potentially nuclear fusion.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820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B002-491C-4847-9738-E8E07A0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why do people write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A2B4C-AF7B-4CE5-B479-C49E929AD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1) Something goes wrong, evidence of testing protects their skin.</a:t>
            </a:r>
          </a:p>
          <a:p>
            <a:r>
              <a:rPr lang="en-GB" dirty="0"/>
              <a:t>2) Find out requirements.</a:t>
            </a:r>
          </a:p>
          <a:p>
            <a:r>
              <a:rPr lang="en-GB" dirty="0"/>
              <a:t>3) Provide confidence to release.</a:t>
            </a:r>
          </a:p>
          <a:p>
            <a:r>
              <a:rPr lang="en-GB" dirty="0"/>
              <a:t>4) Catch bugs.</a:t>
            </a:r>
          </a:p>
        </p:txBody>
      </p:sp>
    </p:spTree>
    <p:extLst>
      <p:ext uri="{BB962C8B-B14F-4D97-AF65-F5344CB8AC3E}">
        <p14:creationId xmlns:p14="http://schemas.microsoft.com/office/powerpoint/2010/main" val="252555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3D21-8FF7-40F6-A4D3-5C14C18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 1: Don’t call it 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6E24F-6359-4AB9-A18B-FD610048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 in English implies free, and therefore costly/without human involvement.</a:t>
            </a:r>
          </a:p>
          <a:p>
            <a:r>
              <a:rPr lang="en-GB" dirty="0"/>
              <a:t>‘Programmatic’ testing better name.</a:t>
            </a:r>
          </a:p>
        </p:txBody>
      </p:sp>
    </p:spTree>
    <p:extLst>
      <p:ext uri="{BB962C8B-B14F-4D97-AF65-F5344CB8AC3E}">
        <p14:creationId xmlns:p14="http://schemas.microsoft.com/office/powerpoint/2010/main" val="250811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3FDB-528E-4BF5-9AA5-6EF1625F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 2: Testing is not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2150-A714-451D-96D4-77A3FE36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Testing does not prove that the product is free from bugs. That’s verification. </a:t>
            </a:r>
          </a:p>
          <a:p>
            <a:r>
              <a:rPr lang="en-GB" dirty="0"/>
              <a:t>Testing merely shows the product can work.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2BB1D-21C2-4815-ABEC-E992E291CB0B}"/>
              </a:ext>
            </a:extLst>
          </p:cNvPr>
          <p:cNvSpPr txBox="1"/>
          <p:nvPr/>
        </p:nvSpPr>
        <p:spPr>
          <a:xfrm>
            <a:off x="4139790" y="2880359"/>
            <a:ext cx="3589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Scale of Significance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044FDB7-0324-4EDC-B3CF-E64BAD7C6597}"/>
              </a:ext>
            </a:extLst>
          </p:cNvPr>
          <p:cNvSpPr/>
          <p:nvPr/>
        </p:nvSpPr>
        <p:spPr>
          <a:xfrm>
            <a:off x="2121711" y="2799996"/>
            <a:ext cx="1744061" cy="1170433"/>
          </a:xfrm>
          <a:prstGeom prst="wedgeRectCallout">
            <a:avLst>
              <a:gd name="adj1" fmla="val -30620"/>
              <a:gd name="adj2" fmla="val 781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Insignificant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6A1D1E6-A35C-4943-A578-008045EC7807}"/>
              </a:ext>
            </a:extLst>
          </p:cNvPr>
          <p:cNvSpPr/>
          <p:nvPr/>
        </p:nvSpPr>
        <p:spPr>
          <a:xfrm>
            <a:off x="7844947" y="2799996"/>
            <a:ext cx="1744061" cy="1170433"/>
          </a:xfrm>
          <a:prstGeom prst="wedgeRectCallout">
            <a:avLst>
              <a:gd name="adj1" fmla="val 32294"/>
              <a:gd name="adj2" fmla="val 73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Significant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474358D-8D52-481D-A8C1-9A23C164311A}"/>
              </a:ext>
            </a:extLst>
          </p:cNvPr>
          <p:cNvSpPr/>
          <p:nvPr/>
        </p:nvSpPr>
        <p:spPr>
          <a:xfrm>
            <a:off x="2132359" y="4891747"/>
            <a:ext cx="1744061" cy="1170433"/>
          </a:xfrm>
          <a:prstGeom prst="wedgeRectCallout">
            <a:avLst>
              <a:gd name="adj1" fmla="val -31319"/>
              <a:gd name="adj2" fmla="val -9895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Testing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BE53407-5ACD-41A8-B955-D1CE42ABA1A5}"/>
              </a:ext>
            </a:extLst>
          </p:cNvPr>
          <p:cNvSpPr/>
          <p:nvPr/>
        </p:nvSpPr>
        <p:spPr>
          <a:xfrm>
            <a:off x="7844947" y="4923605"/>
            <a:ext cx="1744061" cy="1170433"/>
          </a:xfrm>
          <a:prstGeom prst="wedgeRectCallout">
            <a:avLst>
              <a:gd name="adj1" fmla="val 34392"/>
              <a:gd name="adj2" fmla="val -10104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Verification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4466E2-8839-4EAE-911B-13F218D9E05D}"/>
              </a:ext>
            </a:extLst>
          </p:cNvPr>
          <p:cNvSpPr/>
          <p:nvPr/>
        </p:nvSpPr>
        <p:spPr>
          <a:xfrm>
            <a:off x="2132359" y="4075176"/>
            <a:ext cx="8572217" cy="4572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09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</TotalTime>
  <Words>912</Words>
  <Application>Microsoft Office PowerPoint</Application>
  <PresentationFormat>Widescreen</PresentationFormat>
  <Paragraphs>103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Calisto MT</vt:lpstr>
      <vt:lpstr>Trebuchet MS</vt:lpstr>
      <vt:lpstr>Wingdings 2</vt:lpstr>
      <vt:lpstr>Slate</vt:lpstr>
      <vt:lpstr>Testing: How to keep it simple</vt:lpstr>
      <vt:lpstr>Me</vt:lpstr>
      <vt:lpstr>What’s this talk about?</vt:lpstr>
      <vt:lpstr>I looked at StackOverflow last week</vt:lpstr>
      <vt:lpstr>Testing is not a popular topic</vt:lpstr>
      <vt:lpstr>But Is there a difference between testing and development?</vt:lpstr>
      <vt:lpstr>But why do people write tests?</vt:lpstr>
      <vt:lpstr>Tip 1: Don’t call it automated testing</vt:lpstr>
      <vt:lpstr>Tip 2: Testing is not verification</vt:lpstr>
      <vt:lpstr>Tip 3: Keep it simple is the aim</vt:lpstr>
      <vt:lpstr>Tip 4: Choosing tools: the single-afternoon suggestion</vt:lpstr>
      <vt:lpstr>Python exception to the rule</vt:lpstr>
      <vt:lpstr>Exception that facilitates the rule</vt:lpstr>
      <vt:lpstr>SHOW ME THE CODE!</vt:lpstr>
      <vt:lpstr>I am not saying…</vt:lpstr>
      <vt:lpstr>Thanks for listening.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Testing: How to keep it simple</dc:title>
  <dc:creator>Donal Mee</dc:creator>
  <cp:lastModifiedBy>Donal Mee</cp:lastModifiedBy>
  <cp:revision>24</cp:revision>
  <dcterms:created xsi:type="dcterms:W3CDTF">2018-06-09T21:20:47Z</dcterms:created>
  <dcterms:modified xsi:type="dcterms:W3CDTF">2018-06-10T07:22:17Z</dcterms:modified>
</cp:coreProperties>
</file>