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22293-F400-4577-8DDC-158E60F58C11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92B1121-A00B-4EFE-8544-35FDD9C34A7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首頁</a:t>
          </a:r>
        </a:p>
      </dgm:t>
    </dgm:pt>
    <dgm:pt modelId="{78AD6BD5-1B69-4C72-B652-CD4E04C29BE3}" type="parTrans" cxnId="{E6FF7FA6-3789-4452-B195-B6E0AC890E5C}">
      <dgm:prSet/>
      <dgm:spPr/>
      <dgm:t>
        <a:bodyPr/>
        <a:lstStyle/>
        <a:p>
          <a:endParaRPr lang="zh-TW" altLang="en-US"/>
        </a:p>
      </dgm:t>
    </dgm:pt>
    <dgm:pt modelId="{111744A5-F3F1-47C2-99E0-F030A920538C}" type="sibTrans" cxnId="{E6FF7FA6-3789-4452-B195-B6E0AC890E5C}">
      <dgm:prSet/>
      <dgm:spPr/>
      <dgm:t>
        <a:bodyPr/>
        <a:lstStyle/>
        <a:p>
          <a:endParaRPr lang="zh-TW" altLang="en-US"/>
        </a:p>
      </dgm:t>
    </dgm:pt>
    <dgm:pt modelId="{724ECD4F-5879-4361-A9EE-6815E4DD95E5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瀏覽人數</a:t>
          </a:r>
        </a:p>
      </dgm:t>
    </dgm:pt>
    <dgm:pt modelId="{27D4C171-D2EF-4F07-B61A-4ADA2E646D42}" type="parTrans" cxnId="{6932AF0F-1846-400E-AA70-E0CCA7905BD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29781D62-6B4A-4D96-A6E3-B500B592122B}" type="sibTrans" cxnId="{6932AF0F-1846-400E-AA70-E0CCA7905BD3}">
      <dgm:prSet/>
      <dgm:spPr/>
      <dgm:t>
        <a:bodyPr/>
        <a:lstStyle/>
        <a:p>
          <a:endParaRPr lang="zh-TW" altLang="en-US"/>
        </a:p>
      </dgm:t>
    </dgm:pt>
    <dgm:pt modelId="{07B4DBAC-FFE8-4A0D-8C10-AEB20CB6D8D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會員中心</a:t>
          </a:r>
          <a:endParaRPr lang="en-US" altLang="zh-TW" sz="2400" b="1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FBFF5C04-07C5-4E92-AC57-B2CD7482032D}" type="sibTrans" cxnId="{774EABB9-AB1B-4166-AE72-60B42A19BCF7}">
      <dgm:prSet/>
      <dgm:spPr/>
      <dgm:t>
        <a:bodyPr/>
        <a:lstStyle/>
        <a:p>
          <a:endParaRPr lang="zh-TW" altLang="en-US"/>
        </a:p>
      </dgm:t>
    </dgm:pt>
    <dgm:pt modelId="{4DBD5659-5888-4B83-A056-4A6717E01588}" type="parTrans" cxnId="{774EABB9-AB1B-4166-AE72-60B42A19BCF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B6F34239-7E17-4DE5-AAD7-984DE897193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購物車</a:t>
          </a:r>
          <a:endParaRPr lang="en-US" altLang="zh-TW" sz="2400" b="1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EFC6049A-B32D-4621-B0BA-5C09EA33BCBD}" type="sibTrans" cxnId="{24E8133A-A0FA-4273-A2E9-4E81C176C678}">
      <dgm:prSet/>
      <dgm:spPr/>
      <dgm:t>
        <a:bodyPr/>
        <a:lstStyle/>
        <a:p>
          <a:endParaRPr lang="zh-TW" altLang="en-US"/>
        </a:p>
      </dgm:t>
    </dgm:pt>
    <dgm:pt modelId="{DEB414F3-A2C5-4204-B555-9A1139A30396}" type="parTrans" cxnId="{24E8133A-A0FA-4273-A2E9-4E81C176C67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826252C5-9F46-4A72-9FB6-8E0B7DF0216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關於我們</a:t>
          </a:r>
        </a:p>
      </dgm:t>
    </dgm:pt>
    <dgm:pt modelId="{323D0B44-2F98-41FA-A5F0-E890C9F7E11C}" type="sibTrans" cxnId="{46D27006-47FF-4FEA-9824-C1F68ED062BB}">
      <dgm:prSet/>
      <dgm:spPr/>
      <dgm:t>
        <a:bodyPr/>
        <a:lstStyle/>
        <a:p>
          <a:endParaRPr lang="zh-TW" altLang="en-US"/>
        </a:p>
      </dgm:t>
    </dgm:pt>
    <dgm:pt modelId="{2FBDB444-7981-4E45-AB9B-727EAEED1AE8}" type="parTrans" cxnId="{46D27006-47FF-4FEA-9824-C1F68ED062BB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874566F6-3B52-4C24-9614-0FBD2171BA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登入</a:t>
          </a:r>
          <a:r>
            <a:rPr lang="en-US" altLang="zh-TW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註冊</a:t>
          </a:r>
          <a:endParaRPr lang="en-US" altLang="zh-TW" sz="2400" b="1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AD3AF108-3446-422D-B2D7-BA15C9B30FFD}" type="parTrans" cxnId="{A1D5F9F6-FF51-4B3B-BAE2-F0B89E6CD2F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7E7F0B1A-4C35-46FB-AE42-4B2A04850F07}" type="sibTrans" cxnId="{A1D5F9F6-FF51-4B3B-BAE2-F0B89E6CD2F4}">
      <dgm:prSet/>
      <dgm:spPr/>
      <dgm:t>
        <a:bodyPr/>
        <a:lstStyle/>
        <a:p>
          <a:endParaRPr lang="zh-TW" altLang="en-US"/>
        </a:p>
      </dgm:t>
    </dgm:pt>
    <dgm:pt modelId="{6278C2B5-B0BA-4473-B4C4-D3656CB41934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4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產品種類</a:t>
          </a:r>
          <a:endParaRPr lang="en-US" altLang="zh-TW" sz="2400" b="1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159ABEAC-5759-4558-832B-7308DFF2B5A8}" type="parTrans" cxnId="{98DDA745-CB6E-40B7-BFC0-A80ED01B2A5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201BA6A8-7C6B-44A0-88E4-FDF0F222A8EF}" type="sibTrans" cxnId="{98DDA745-CB6E-40B7-BFC0-A80ED01B2A55}">
      <dgm:prSet/>
      <dgm:spPr/>
      <dgm:t>
        <a:bodyPr/>
        <a:lstStyle/>
        <a:p>
          <a:endParaRPr lang="zh-TW" altLang="en-US"/>
        </a:p>
      </dgm:t>
    </dgm:pt>
    <dgm:pt modelId="{DE5D17B6-B8D7-4B9C-9A57-C226B35BD78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會員修改資料</a:t>
          </a:r>
        </a:p>
      </dgm:t>
    </dgm:pt>
    <dgm:pt modelId="{C76CF893-9C74-49D5-8DE1-BAD20FF5D305}" type="parTrans" cxnId="{034FBE12-555A-4DD1-921C-5E41DDB560CA}">
      <dgm:prSet/>
      <dgm:spPr/>
      <dgm:t>
        <a:bodyPr/>
        <a:lstStyle/>
        <a:p>
          <a:endParaRPr lang="zh-TW" altLang="en-US" b="1"/>
        </a:p>
      </dgm:t>
    </dgm:pt>
    <dgm:pt modelId="{AB0271A3-DDFB-46DE-9B4C-C93C71C50198}" type="sibTrans" cxnId="{034FBE12-555A-4DD1-921C-5E41DDB560CA}">
      <dgm:prSet/>
      <dgm:spPr/>
      <dgm:t>
        <a:bodyPr/>
        <a:lstStyle/>
        <a:p>
          <a:endParaRPr lang="zh-TW" altLang="en-US"/>
        </a:p>
      </dgm:t>
    </dgm:pt>
    <dgm:pt modelId="{2F42B487-0EE1-443A-A3BC-B92EDFA8357C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solidFill>
            <a:srgbClr val="0070C0"/>
          </a:solidFill>
        </a:ln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商品頁面</a:t>
          </a:r>
        </a:p>
      </dgm:t>
    </dgm:pt>
    <dgm:pt modelId="{1FA01079-872B-4F63-90D9-43643D4C3793}" type="parTrans" cxnId="{78C91831-CD90-47BA-955D-5609A1CC13D8}">
      <dgm:prSet/>
      <dgm:spPr/>
      <dgm:t>
        <a:bodyPr/>
        <a:lstStyle/>
        <a:p>
          <a:endParaRPr lang="zh-TW" altLang="en-US" b="1"/>
        </a:p>
      </dgm:t>
    </dgm:pt>
    <dgm:pt modelId="{7C689848-0F67-43DE-A784-4830CFC636C8}" type="sibTrans" cxnId="{78C91831-CD90-47BA-955D-5609A1CC13D8}">
      <dgm:prSet/>
      <dgm:spPr/>
      <dgm:t>
        <a:bodyPr/>
        <a:lstStyle/>
        <a:p>
          <a:endParaRPr lang="zh-TW" altLang="en-US"/>
        </a:p>
      </dgm:t>
    </dgm:pt>
    <dgm:pt modelId="{CBDC1DE4-537A-4B46-9F5C-02CD98F5E110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solidFill>
            <a:srgbClr val="0070C0"/>
          </a:solidFill>
        </a:ln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商品購買頁面</a:t>
          </a:r>
        </a:p>
      </dgm:t>
    </dgm:pt>
    <dgm:pt modelId="{81EF454C-A019-452B-A471-187BC1C57984}" type="parTrans" cxnId="{E4F81543-4E9A-4CA5-84E5-369360B0FC12}">
      <dgm:prSet/>
      <dgm:spPr/>
      <dgm:t>
        <a:bodyPr/>
        <a:lstStyle/>
        <a:p>
          <a:endParaRPr lang="zh-TW" altLang="en-US" b="1"/>
        </a:p>
      </dgm:t>
    </dgm:pt>
    <dgm:pt modelId="{3128D9F0-688B-47CA-B264-85C508D16427}" type="sibTrans" cxnId="{E4F81543-4E9A-4CA5-84E5-369360B0FC12}">
      <dgm:prSet/>
      <dgm:spPr/>
      <dgm:t>
        <a:bodyPr/>
        <a:lstStyle/>
        <a:p>
          <a:endParaRPr lang="zh-TW" altLang="en-US"/>
        </a:p>
      </dgm:t>
    </dgm:pt>
    <dgm:pt modelId="{6079B287-90E8-42DD-85A9-C8EED7C4F9A5}" type="pres">
      <dgm:prSet presAssocID="{90B22293-F400-4577-8DDC-158E60F58C1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AA71F4B-404D-4065-B8A8-C59DEF18A60B}" type="pres">
      <dgm:prSet presAssocID="{90B22293-F400-4577-8DDC-158E60F58C11}" presName="hierFlow" presStyleCnt="0"/>
      <dgm:spPr/>
    </dgm:pt>
    <dgm:pt modelId="{91F7F719-E1E7-487D-8E27-FE81996F279A}" type="pres">
      <dgm:prSet presAssocID="{90B22293-F400-4577-8DDC-158E60F58C1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4DF265-273F-46F5-8C53-7A30F8507DB1}" type="pres">
      <dgm:prSet presAssocID="{D92B1121-A00B-4EFE-8544-35FDD9C34A71}" presName="Name14" presStyleCnt="0"/>
      <dgm:spPr/>
    </dgm:pt>
    <dgm:pt modelId="{785285AE-D91F-4128-9BEC-CCFF172633BC}" type="pres">
      <dgm:prSet presAssocID="{D92B1121-A00B-4EFE-8544-35FDD9C34A71}" presName="level1Shape" presStyleLbl="node0" presStyleIdx="0" presStyleCnt="1" custScaleX="165330" custScaleY="120494" custLinFactY="-100000" custLinFactNeighborX="5361" custLinFactNeighborY="-144770">
        <dgm:presLayoutVars>
          <dgm:chPref val="3"/>
        </dgm:presLayoutVars>
      </dgm:prSet>
      <dgm:spPr/>
    </dgm:pt>
    <dgm:pt modelId="{5F32159F-F5C1-43EB-929A-7002F0DC6DE1}" type="pres">
      <dgm:prSet presAssocID="{D92B1121-A00B-4EFE-8544-35FDD9C34A71}" presName="hierChild2" presStyleCnt="0"/>
      <dgm:spPr/>
    </dgm:pt>
    <dgm:pt modelId="{D5A5B908-FF3C-48CE-8C56-A706A83935D2}" type="pres">
      <dgm:prSet presAssocID="{27D4C171-D2EF-4F07-B61A-4ADA2E646D42}" presName="Name19" presStyleLbl="parChTrans1D2" presStyleIdx="0" presStyleCnt="6"/>
      <dgm:spPr/>
    </dgm:pt>
    <dgm:pt modelId="{CEB3BCE3-9C75-4FC0-9824-EF2E2EC7E058}" type="pres">
      <dgm:prSet presAssocID="{724ECD4F-5879-4361-A9EE-6815E4DD95E5}" presName="Name21" presStyleCnt="0"/>
      <dgm:spPr/>
    </dgm:pt>
    <dgm:pt modelId="{01CA7972-9E3F-406A-A09E-997A0AAED34C}" type="pres">
      <dgm:prSet presAssocID="{724ECD4F-5879-4361-A9EE-6815E4DD95E5}" presName="level2Shape" presStyleLbl="node2" presStyleIdx="0" presStyleCnt="6" custScaleX="242312" custScaleY="99244"/>
      <dgm:spPr/>
    </dgm:pt>
    <dgm:pt modelId="{2E5A57F3-B64B-455F-9040-7B76126FB999}" type="pres">
      <dgm:prSet presAssocID="{724ECD4F-5879-4361-A9EE-6815E4DD95E5}" presName="hierChild3" presStyleCnt="0"/>
      <dgm:spPr/>
    </dgm:pt>
    <dgm:pt modelId="{FF4D7FFD-3ED8-4969-BE8B-9FC43C7B5354}" type="pres">
      <dgm:prSet presAssocID="{2FBDB444-7981-4E45-AB9B-727EAEED1AE8}" presName="Name19" presStyleLbl="parChTrans1D2" presStyleIdx="1" presStyleCnt="6"/>
      <dgm:spPr/>
    </dgm:pt>
    <dgm:pt modelId="{C333CC08-AD7E-4500-94ED-8A4B3C961206}" type="pres">
      <dgm:prSet presAssocID="{826252C5-9F46-4A72-9FB6-8E0B7DF02163}" presName="Name21" presStyleCnt="0"/>
      <dgm:spPr/>
    </dgm:pt>
    <dgm:pt modelId="{7C537D48-93F1-44B4-AAB2-6BFD34E4DDB0}" type="pres">
      <dgm:prSet presAssocID="{826252C5-9F46-4A72-9FB6-8E0B7DF02163}" presName="level2Shape" presStyleLbl="node2" presStyleIdx="1" presStyleCnt="6" custScaleX="276288" custScaleY="101136"/>
      <dgm:spPr/>
    </dgm:pt>
    <dgm:pt modelId="{52B666D9-D680-46E9-AE09-A0681AC6BED9}" type="pres">
      <dgm:prSet presAssocID="{826252C5-9F46-4A72-9FB6-8E0B7DF02163}" presName="hierChild3" presStyleCnt="0"/>
      <dgm:spPr/>
    </dgm:pt>
    <dgm:pt modelId="{F8C176E9-E89A-42CC-AF21-D761DD05D932}" type="pres">
      <dgm:prSet presAssocID="{DEB414F3-A2C5-4204-B555-9A1139A30396}" presName="Name19" presStyleLbl="parChTrans1D2" presStyleIdx="2" presStyleCnt="6"/>
      <dgm:spPr/>
    </dgm:pt>
    <dgm:pt modelId="{ED7A9A8E-D5B4-4F53-9A49-3C964D28C525}" type="pres">
      <dgm:prSet presAssocID="{B6F34239-7E17-4DE5-AAD7-984DE8971933}" presName="Name21" presStyleCnt="0"/>
      <dgm:spPr/>
    </dgm:pt>
    <dgm:pt modelId="{199EDA87-D483-49E5-A02B-A1107C2A4606}" type="pres">
      <dgm:prSet presAssocID="{B6F34239-7E17-4DE5-AAD7-984DE8971933}" presName="level2Shape" presStyleLbl="node2" presStyleIdx="2" presStyleCnt="6" custScaleX="241243" custScaleY="96133"/>
      <dgm:spPr/>
    </dgm:pt>
    <dgm:pt modelId="{6F35E19C-A3F0-4C7E-AA94-8B9AB5DD05D4}" type="pres">
      <dgm:prSet presAssocID="{B6F34239-7E17-4DE5-AAD7-984DE8971933}" presName="hierChild3" presStyleCnt="0"/>
      <dgm:spPr/>
    </dgm:pt>
    <dgm:pt modelId="{3EDB0576-B07C-40C4-BEE4-F0EFE32BEA6D}" type="pres">
      <dgm:prSet presAssocID="{4DBD5659-5888-4B83-A056-4A6717E01588}" presName="Name19" presStyleLbl="parChTrans1D2" presStyleIdx="3" presStyleCnt="6"/>
      <dgm:spPr/>
    </dgm:pt>
    <dgm:pt modelId="{5360CE4C-E64A-4660-BCDF-DF9F942FE8E5}" type="pres">
      <dgm:prSet presAssocID="{07B4DBAC-FFE8-4A0D-8C10-AEB20CB6D8D0}" presName="Name21" presStyleCnt="0"/>
      <dgm:spPr/>
    </dgm:pt>
    <dgm:pt modelId="{E6ACD183-680F-4490-8CDC-39C2617F9663}" type="pres">
      <dgm:prSet presAssocID="{07B4DBAC-FFE8-4A0D-8C10-AEB20CB6D8D0}" presName="level2Shape" presStyleLbl="node2" presStyleIdx="3" presStyleCnt="6" custScaleX="274973" custScaleY="94562"/>
      <dgm:spPr/>
    </dgm:pt>
    <dgm:pt modelId="{40FCBBEC-1EF1-45A0-A4E2-F68132D43747}" type="pres">
      <dgm:prSet presAssocID="{07B4DBAC-FFE8-4A0D-8C10-AEB20CB6D8D0}" presName="hierChild3" presStyleCnt="0"/>
      <dgm:spPr/>
    </dgm:pt>
    <dgm:pt modelId="{A64AFFE8-C8B1-4EAA-8BC0-26C2A3C47464}" type="pres">
      <dgm:prSet presAssocID="{C76CF893-9C74-49D5-8DE1-BAD20FF5D305}" presName="Name19" presStyleLbl="parChTrans1D3" presStyleIdx="0" presStyleCnt="2"/>
      <dgm:spPr/>
    </dgm:pt>
    <dgm:pt modelId="{AEBF1B9F-429C-48FC-BAAE-32A35270B9B2}" type="pres">
      <dgm:prSet presAssocID="{DE5D17B6-B8D7-4B9C-9A57-C226B35BD782}" presName="Name21" presStyleCnt="0"/>
      <dgm:spPr/>
    </dgm:pt>
    <dgm:pt modelId="{966687E0-D47F-46FD-B0A9-FDF161DD7917}" type="pres">
      <dgm:prSet presAssocID="{DE5D17B6-B8D7-4B9C-9A57-C226B35BD782}" presName="level2Shape" presStyleLbl="node3" presStyleIdx="0" presStyleCnt="2" custScaleX="301552" custScaleY="96595" custLinFactNeighborY="33132"/>
      <dgm:spPr/>
    </dgm:pt>
    <dgm:pt modelId="{336CBF97-26BF-446B-8B68-B26AE559CB4F}" type="pres">
      <dgm:prSet presAssocID="{DE5D17B6-B8D7-4B9C-9A57-C226B35BD782}" presName="hierChild3" presStyleCnt="0"/>
      <dgm:spPr/>
    </dgm:pt>
    <dgm:pt modelId="{7FAE2CFE-F1DF-4CC3-9A6A-63B81BFC284E}" type="pres">
      <dgm:prSet presAssocID="{AD3AF108-3446-422D-B2D7-BA15C9B30FFD}" presName="Name19" presStyleLbl="parChTrans1D2" presStyleIdx="4" presStyleCnt="6"/>
      <dgm:spPr/>
    </dgm:pt>
    <dgm:pt modelId="{248821D3-BA2A-473F-B0A2-5FAC0FE28181}" type="pres">
      <dgm:prSet presAssocID="{874566F6-3B52-4C24-9614-0FBD2171BA22}" presName="Name21" presStyleCnt="0"/>
      <dgm:spPr/>
    </dgm:pt>
    <dgm:pt modelId="{42DE7B9D-8C99-4F77-927F-F3F3D20AC07B}" type="pres">
      <dgm:prSet presAssocID="{874566F6-3B52-4C24-9614-0FBD2171BA22}" presName="level2Shape" presStyleLbl="node2" presStyleIdx="4" presStyleCnt="6" custScaleX="278474" custScaleY="103386"/>
      <dgm:spPr/>
    </dgm:pt>
    <dgm:pt modelId="{6DFE2CB2-DEF6-4A1F-ACB8-A37CA03BD363}" type="pres">
      <dgm:prSet presAssocID="{874566F6-3B52-4C24-9614-0FBD2171BA22}" presName="hierChild3" presStyleCnt="0"/>
      <dgm:spPr/>
    </dgm:pt>
    <dgm:pt modelId="{E4121374-9CC5-445B-BF49-99BC13158D1F}" type="pres">
      <dgm:prSet presAssocID="{159ABEAC-5759-4558-832B-7308DFF2B5A8}" presName="Name19" presStyleLbl="parChTrans1D2" presStyleIdx="5" presStyleCnt="6"/>
      <dgm:spPr/>
    </dgm:pt>
    <dgm:pt modelId="{1244C1B1-6D87-41CC-B14F-402AF23E7DA0}" type="pres">
      <dgm:prSet presAssocID="{6278C2B5-B0BA-4473-B4C4-D3656CB41934}" presName="Name21" presStyleCnt="0"/>
      <dgm:spPr/>
    </dgm:pt>
    <dgm:pt modelId="{CCFBCD0E-B170-49BF-AE46-603B66BA1A2F}" type="pres">
      <dgm:prSet presAssocID="{6278C2B5-B0BA-4473-B4C4-D3656CB41934}" presName="level2Shape" presStyleLbl="node2" presStyleIdx="5" presStyleCnt="6" custScaleX="298595" custScaleY="88699"/>
      <dgm:spPr/>
    </dgm:pt>
    <dgm:pt modelId="{2CC1648B-9B6A-42F6-9EA0-399A07FC1324}" type="pres">
      <dgm:prSet presAssocID="{6278C2B5-B0BA-4473-B4C4-D3656CB41934}" presName="hierChild3" presStyleCnt="0"/>
      <dgm:spPr/>
    </dgm:pt>
    <dgm:pt modelId="{6EEB118F-F42F-49BB-8115-C83481270BC7}" type="pres">
      <dgm:prSet presAssocID="{1FA01079-872B-4F63-90D9-43643D4C3793}" presName="Name19" presStyleLbl="parChTrans1D3" presStyleIdx="1" presStyleCnt="2"/>
      <dgm:spPr/>
    </dgm:pt>
    <dgm:pt modelId="{38BA8462-71D0-4728-83D0-33A5F909A6A7}" type="pres">
      <dgm:prSet presAssocID="{2F42B487-0EE1-443A-A3BC-B92EDFA8357C}" presName="Name21" presStyleCnt="0"/>
      <dgm:spPr/>
    </dgm:pt>
    <dgm:pt modelId="{CE4910B3-E6F5-4711-B083-26B955035469}" type="pres">
      <dgm:prSet presAssocID="{2F42B487-0EE1-443A-A3BC-B92EDFA8357C}" presName="level2Shape" presStyleLbl="node3" presStyleIdx="1" presStyleCnt="2" custScaleX="245904" custScaleY="112627" custLinFactNeighborY="11044"/>
      <dgm:spPr/>
    </dgm:pt>
    <dgm:pt modelId="{9F1571FD-7E5C-47C6-8F8F-C8430E388540}" type="pres">
      <dgm:prSet presAssocID="{2F42B487-0EE1-443A-A3BC-B92EDFA8357C}" presName="hierChild3" presStyleCnt="0"/>
      <dgm:spPr/>
    </dgm:pt>
    <dgm:pt modelId="{A0C986A1-6DD0-4911-8D26-CA2B219FC690}" type="pres">
      <dgm:prSet presAssocID="{81EF454C-A019-452B-A471-187BC1C57984}" presName="Name19" presStyleLbl="parChTrans1D4" presStyleIdx="0" presStyleCnt="1"/>
      <dgm:spPr/>
    </dgm:pt>
    <dgm:pt modelId="{500520E3-476B-4ABD-9E9D-4E6B387848B8}" type="pres">
      <dgm:prSet presAssocID="{CBDC1DE4-537A-4B46-9F5C-02CD98F5E110}" presName="Name21" presStyleCnt="0"/>
      <dgm:spPr/>
    </dgm:pt>
    <dgm:pt modelId="{1FBA7726-6C5D-4C62-9684-79F8D94E59E9}" type="pres">
      <dgm:prSet presAssocID="{CBDC1DE4-537A-4B46-9F5C-02CD98F5E110}" presName="level2Shape" presStyleLbl="node4" presStyleIdx="0" presStyleCnt="1" custScaleX="315039" custScaleY="136258" custLinFactNeighborY="20514"/>
      <dgm:spPr/>
    </dgm:pt>
    <dgm:pt modelId="{1B26CCA7-2753-4880-89C5-BAC25D43C05F}" type="pres">
      <dgm:prSet presAssocID="{CBDC1DE4-537A-4B46-9F5C-02CD98F5E110}" presName="hierChild3" presStyleCnt="0"/>
      <dgm:spPr/>
    </dgm:pt>
    <dgm:pt modelId="{670B3263-A798-4592-8004-DB8F6A23828B}" type="pres">
      <dgm:prSet presAssocID="{90B22293-F400-4577-8DDC-158E60F58C11}" presName="bgShapesFlow" presStyleCnt="0"/>
      <dgm:spPr/>
    </dgm:pt>
  </dgm:ptLst>
  <dgm:cxnLst>
    <dgm:cxn modelId="{46D27006-47FF-4FEA-9824-C1F68ED062BB}" srcId="{D92B1121-A00B-4EFE-8544-35FDD9C34A71}" destId="{826252C5-9F46-4A72-9FB6-8E0B7DF02163}" srcOrd="1" destOrd="0" parTransId="{2FBDB444-7981-4E45-AB9B-727EAEED1AE8}" sibTransId="{323D0B44-2F98-41FA-A5F0-E890C9F7E11C}"/>
    <dgm:cxn modelId="{C229520F-2C3C-48F5-84ED-651288B51EFF}" type="presOf" srcId="{D92B1121-A00B-4EFE-8544-35FDD9C34A71}" destId="{785285AE-D91F-4128-9BEC-CCFF172633BC}" srcOrd="0" destOrd="0" presId="urn:microsoft.com/office/officeart/2005/8/layout/hierarchy6"/>
    <dgm:cxn modelId="{6932AF0F-1846-400E-AA70-E0CCA7905BD3}" srcId="{D92B1121-A00B-4EFE-8544-35FDD9C34A71}" destId="{724ECD4F-5879-4361-A9EE-6815E4DD95E5}" srcOrd="0" destOrd="0" parTransId="{27D4C171-D2EF-4F07-B61A-4ADA2E646D42}" sibTransId="{29781D62-6B4A-4D96-A6E3-B500B592122B}"/>
    <dgm:cxn modelId="{034FBE12-555A-4DD1-921C-5E41DDB560CA}" srcId="{07B4DBAC-FFE8-4A0D-8C10-AEB20CB6D8D0}" destId="{DE5D17B6-B8D7-4B9C-9A57-C226B35BD782}" srcOrd="0" destOrd="0" parTransId="{C76CF893-9C74-49D5-8DE1-BAD20FF5D305}" sibTransId="{AB0271A3-DDFB-46DE-9B4C-C93C71C50198}"/>
    <dgm:cxn modelId="{51AE6317-22D9-4614-A04D-328FFC2821A0}" type="presOf" srcId="{81EF454C-A019-452B-A471-187BC1C57984}" destId="{A0C986A1-6DD0-4911-8D26-CA2B219FC690}" srcOrd="0" destOrd="0" presId="urn:microsoft.com/office/officeart/2005/8/layout/hierarchy6"/>
    <dgm:cxn modelId="{78C91831-CD90-47BA-955D-5609A1CC13D8}" srcId="{6278C2B5-B0BA-4473-B4C4-D3656CB41934}" destId="{2F42B487-0EE1-443A-A3BC-B92EDFA8357C}" srcOrd="0" destOrd="0" parTransId="{1FA01079-872B-4F63-90D9-43643D4C3793}" sibTransId="{7C689848-0F67-43DE-A784-4830CFC636C8}"/>
    <dgm:cxn modelId="{C3935A39-4B88-4E00-A02D-3687B3BB90A6}" type="presOf" srcId="{DE5D17B6-B8D7-4B9C-9A57-C226B35BD782}" destId="{966687E0-D47F-46FD-B0A9-FDF161DD7917}" srcOrd="0" destOrd="0" presId="urn:microsoft.com/office/officeart/2005/8/layout/hierarchy6"/>
    <dgm:cxn modelId="{24E8133A-A0FA-4273-A2E9-4E81C176C678}" srcId="{D92B1121-A00B-4EFE-8544-35FDD9C34A71}" destId="{B6F34239-7E17-4DE5-AAD7-984DE8971933}" srcOrd="2" destOrd="0" parTransId="{DEB414F3-A2C5-4204-B555-9A1139A30396}" sibTransId="{EFC6049A-B32D-4621-B0BA-5C09EA33BCBD}"/>
    <dgm:cxn modelId="{D82D0361-6AA3-4D11-940E-AF1696EA5D4B}" type="presOf" srcId="{AD3AF108-3446-422D-B2D7-BA15C9B30FFD}" destId="{7FAE2CFE-F1DF-4CC3-9A6A-63B81BFC284E}" srcOrd="0" destOrd="0" presId="urn:microsoft.com/office/officeart/2005/8/layout/hierarchy6"/>
    <dgm:cxn modelId="{E4F81543-4E9A-4CA5-84E5-369360B0FC12}" srcId="{2F42B487-0EE1-443A-A3BC-B92EDFA8357C}" destId="{CBDC1DE4-537A-4B46-9F5C-02CD98F5E110}" srcOrd="0" destOrd="0" parTransId="{81EF454C-A019-452B-A471-187BC1C57984}" sibTransId="{3128D9F0-688B-47CA-B264-85C508D16427}"/>
    <dgm:cxn modelId="{98DDA745-CB6E-40B7-BFC0-A80ED01B2A55}" srcId="{D92B1121-A00B-4EFE-8544-35FDD9C34A71}" destId="{6278C2B5-B0BA-4473-B4C4-D3656CB41934}" srcOrd="5" destOrd="0" parTransId="{159ABEAC-5759-4558-832B-7308DFF2B5A8}" sibTransId="{201BA6A8-7C6B-44A0-88E4-FDF0F222A8EF}"/>
    <dgm:cxn modelId="{2D14A945-5C9D-43DF-B91E-7219F6213976}" type="presOf" srcId="{90B22293-F400-4577-8DDC-158E60F58C11}" destId="{6079B287-90E8-42DD-85A9-C8EED7C4F9A5}" srcOrd="0" destOrd="0" presId="urn:microsoft.com/office/officeart/2005/8/layout/hierarchy6"/>
    <dgm:cxn modelId="{50EE3867-6E34-49B4-98BE-08D26E8F1185}" type="presOf" srcId="{159ABEAC-5759-4558-832B-7308DFF2B5A8}" destId="{E4121374-9CC5-445B-BF49-99BC13158D1F}" srcOrd="0" destOrd="0" presId="urn:microsoft.com/office/officeart/2005/8/layout/hierarchy6"/>
    <dgm:cxn modelId="{A7BB0C51-425F-44FD-BBEE-31E0F4FAF2F7}" type="presOf" srcId="{826252C5-9F46-4A72-9FB6-8E0B7DF02163}" destId="{7C537D48-93F1-44B4-AAB2-6BFD34E4DDB0}" srcOrd="0" destOrd="0" presId="urn:microsoft.com/office/officeart/2005/8/layout/hierarchy6"/>
    <dgm:cxn modelId="{1440AA55-7973-4B01-8097-C0EF2D7234F9}" type="presOf" srcId="{2F42B487-0EE1-443A-A3BC-B92EDFA8357C}" destId="{CE4910B3-E6F5-4711-B083-26B955035469}" srcOrd="0" destOrd="0" presId="urn:microsoft.com/office/officeart/2005/8/layout/hierarchy6"/>
    <dgm:cxn modelId="{9ADE4881-1071-4791-96EE-24D2EA258DCB}" type="presOf" srcId="{07B4DBAC-FFE8-4A0D-8C10-AEB20CB6D8D0}" destId="{E6ACD183-680F-4490-8CDC-39C2617F9663}" srcOrd="0" destOrd="0" presId="urn:microsoft.com/office/officeart/2005/8/layout/hierarchy6"/>
    <dgm:cxn modelId="{0970F083-9D73-4909-986D-572B6B92A7D0}" type="presOf" srcId="{6278C2B5-B0BA-4473-B4C4-D3656CB41934}" destId="{CCFBCD0E-B170-49BF-AE46-603B66BA1A2F}" srcOrd="0" destOrd="0" presId="urn:microsoft.com/office/officeart/2005/8/layout/hierarchy6"/>
    <dgm:cxn modelId="{81603F8F-5F38-4563-91F4-E3085D28AB43}" type="presOf" srcId="{DEB414F3-A2C5-4204-B555-9A1139A30396}" destId="{F8C176E9-E89A-42CC-AF21-D761DD05D932}" srcOrd="0" destOrd="0" presId="urn:microsoft.com/office/officeart/2005/8/layout/hierarchy6"/>
    <dgm:cxn modelId="{EF0FA393-2FDC-4470-9489-5DC3B3CCAD53}" type="presOf" srcId="{1FA01079-872B-4F63-90D9-43643D4C3793}" destId="{6EEB118F-F42F-49BB-8115-C83481270BC7}" srcOrd="0" destOrd="0" presId="urn:microsoft.com/office/officeart/2005/8/layout/hierarchy6"/>
    <dgm:cxn modelId="{3F9B38A1-C9D7-478C-8603-4F9BAD883081}" type="presOf" srcId="{27D4C171-D2EF-4F07-B61A-4ADA2E646D42}" destId="{D5A5B908-FF3C-48CE-8C56-A706A83935D2}" srcOrd="0" destOrd="0" presId="urn:microsoft.com/office/officeart/2005/8/layout/hierarchy6"/>
    <dgm:cxn modelId="{E6FF7FA6-3789-4452-B195-B6E0AC890E5C}" srcId="{90B22293-F400-4577-8DDC-158E60F58C11}" destId="{D92B1121-A00B-4EFE-8544-35FDD9C34A71}" srcOrd="0" destOrd="0" parTransId="{78AD6BD5-1B69-4C72-B652-CD4E04C29BE3}" sibTransId="{111744A5-F3F1-47C2-99E0-F030A920538C}"/>
    <dgm:cxn modelId="{A6AED3A6-2469-4681-A4C0-F96C032E86DF}" type="presOf" srcId="{874566F6-3B52-4C24-9614-0FBD2171BA22}" destId="{42DE7B9D-8C99-4F77-927F-F3F3D20AC07B}" srcOrd="0" destOrd="0" presId="urn:microsoft.com/office/officeart/2005/8/layout/hierarchy6"/>
    <dgm:cxn modelId="{1A3A52AA-D6B8-4736-85A1-AC860C3366CD}" type="presOf" srcId="{B6F34239-7E17-4DE5-AAD7-984DE8971933}" destId="{199EDA87-D483-49E5-A02B-A1107C2A4606}" srcOrd="0" destOrd="0" presId="urn:microsoft.com/office/officeart/2005/8/layout/hierarchy6"/>
    <dgm:cxn modelId="{774EABB9-AB1B-4166-AE72-60B42A19BCF7}" srcId="{D92B1121-A00B-4EFE-8544-35FDD9C34A71}" destId="{07B4DBAC-FFE8-4A0D-8C10-AEB20CB6D8D0}" srcOrd="3" destOrd="0" parTransId="{4DBD5659-5888-4B83-A056-4A6717E01588}" sibTransId="{FBFF5C04-07C5-4E92-AC57-B2CD7482032D}"/>
    <dgm:cxn modelId="{A51E58BE-50C2-4085-9CC6-FEA78E091B2A}" type="presOf" srcId="{724ECD4F-5879-4361-A9EE-6815E4DD95E5}" destId="{01CA7972-9E3F-406A-A09E-997A0AAED34C}" srcOrd="0" destOrd="0" presId="urn:microsoft.com/office/officeart/2005/8/layout/hierarchy6"/>
    <dgm:cxn modelId="{358F60C0-D04D-400F-ABF5-85186513F510}" type="presOf" srcId="{C76CF893-9C74-49D5-8DE1-BAD20FF5D305}" destId="{A64AFFE8-C8B1-4EAA-8BC0-26C2A3C47464}" srcOrd="0" destOrd="0" presId="urn:microsoft.com/office/officeart/2005/8/layout/hierarchy6"/>
    <dgm:cxn modelId="{CD73DBC1-AF23-4314-868A-407489C6DD7B}" type="presOf" srcId="{4DBD5659-5888-4B83-A056-4A6717E01588}" destId="{3EDB0576-B07C-40C4-BEE4-F0EFE32BEA6D}" srcOrd="0" destOrd="0" presId="urn:microsoft.com/office/officeart/2005/8/layout/hierarchy6"/>
    <dgm:cxn modelId="{FED573EA-5EFA-4503-88CD-19EF2DB9F49B}" type="presOf" srcId="{2FBDB444-7981-4E45-AB9B-727EAEED1AE8}" destId="{FF4D7FFD-3ED8-4969-BE8B-9FC43C7B5354}" srcOrd="0" destOrd="0" presId="urn:microsoft.com/office/officeart/2005/8/layout/hierarchy6"/>
    <dgm:cxn modelId="{B756FFEE-24CC-49B2-872D-70E7FA1BE766}" type="presOf" srcId="{CBDC1DE4-537A-4B46-9F5C-02CD98F5E110}" destId="{1FBA7726-6C5D-4C62-9684-79F8D94E59E9}" srcOrd="0" destOrd="0" presId="urn:microsoft.com/office/officeart/2005/8/layout/hierarchy6"/>
    <dgm:cxn modelId="{A1D5F9F6-FF51-4B3B-BAE2-F0B89E6CD2F4}" srcId="{D92B1121-A00B-4EFE-8544-35FDD9C34A71}" destId="{874566F6-3B52-4C24-9614-0FBD2171BA22}" srcOrd="4" destOrd="0" parTransId="{AD3AF108-3446-422D-B2D7-BA15C9B30FFD}" sibTransId="{7E7F0B1A-4C35-46FB-AE42-4B2A04850F07}"/>
    <dgm:cxn modelId="{B610B179-2D83-41DC-8DB8-5696A45F879C}" type="presParOf" srcId="{6079B287-90E8-42DD-85A9-C8EED7C4F9A5}" destId="{0AA71F4B-404D-4065-B8A8-C59DEF18A60B}" srcOrd="0" destOrd="0" presId="urn:microsoft.com/office/officeart/2005/8/layout/hierarchy6"/>
    <dgm:cxn modelId="{75A91EB5-910B-4193-84D5-07D67B2D5360}" type="presParOf" srcId="{0AA71F4B-404D-4065-B8A8-C59DEF18A60B}" destId="{91F7F719-E1E7-487D-8E27-FE81996F279A}" srcOrd="0" destOrd="0" presId="urn:microsoft.com/office/officeart/2005/8/layout/hierarchy6"/>
    <dgm:cxn modelId="{4A3BE60F-77C5-42B2-A3D5-4CA662160711}" type="presParOf" srcId="{91F7F719-E1E7-487D-8E27-FE81996F279A}" destId="{424DF265-273F-46F5-8C53-7A30F8507DB1}" srcOrd="0" destOrd="0" presId="urn:microsoft.com/office/officeart/2005/8/layout/hierarchy6"/>
    <dgm:cxn modelId="{B20C4850-5135-4CDB-9328-0D86722BAE58}" type="presParOf" srcId="{424DF265-273F-46F5-8C53-7A30F8507DB1}" destId="{785285AE-D91F-4128-9BEC-CCFF172633BC}" srcOrd="0" destOrd="0" presId="urn:microsoft.com/office/officeart/2005/8/layout/hierarchy6"/>
    <dgm:cxn modelId="{FD29F6B5-7ADA-41A0-8609-3366B231AB20}" type="presParOf" srcId="{424DF265-273F-46F5-8C53-7A30F8507DB1}" destId="{5F32159F-F5C1-43EB-929A-7002F0DC6DE1}" srcOrd="1" destOrd="0" presId="urn:microsoft.com/office/officeart/2005/8/layout/hierarchy6"/>
    <dgm:cxn modelId="{46BFF084-80A5-4345-9F46-5C26B546C8E6}" type="presParOf" srcId="{5F32159F-F5C1-43EB-929A-7002F0DC6DE1}" destId="{D5A5B908-FF3C-48CE-8C56-A706A83935D2}" srcOrd="0" destOrd="0" presId="urn:microsoft.com/office/officeart/2005/8/layout/hierarchy6"/>
    <dgm:cxn modelId="{CCD0C9A5-33FD-4671-96BC-B320605C1D2D}" type="presParOf" srcId="{5F32159F-F5C1-43EB-929A-7002F0DC6DE1}" destId="{CEB3BCE3-9C75-4FC0-9824-EF2E2EC7E058}" srcOrd="1" destOrd="0" presId="urn:microsoft.com/office/officeart/2005/8/layout/hierarchy6"/>
    <dgm:cxn modelId="{08977040-008F-42BD-90C3-D1EE77E5EF18}" type="presParOf" srcId="{CEB3BCE3-9C75-4FC0-9824-EF2E2EC7E058}" destId="{01CA7972-9E3F-406A-A09E-997A0AAED34C}" srcOrd="0" destOrd="0" presId="urn:microsoft.com/office/officeart/2005/8/layout/hierarchy6"/>
    <dgm:cxn modelId="{C4BC99B7-0631-4B5F-896D-F146B4703266}" type="presParOf" srcId="{CEB3BCE3-9C75-4FC0-9824-EF2E2EC7E058}" destId="{2E5A57F3-B64B-455F-9040-7B76126FB999}" srcOrd="1" destOrd="0" presId="urn:microsoft.com/office/officeart/2005/8/layout/hierarchy6"/>
    <dgm:cxn modelId="{B6C88426-192F-487C-BF0C-94AB5D175C12}" type="presParOf" srcId="{5F32159F-F5C1-43EB-929A-7002F0DC6DE1}" destId="{FF4D7FFD-3ED8-4969-BE8B-9FC43C7B5354}" srcOrd="2" destOrd="0" presId="urn:microsoft.com/office/officeart/2005/8/layout/hierarchy6"/>
    <dgm:cxn modelId="{D3E5DDF6-0589-4EE3-83E4-8A7F0AE496CC}" type="presParOf" srcId="{5F32159F-F5C1-43EB-929A-7002F0DC6DE1}" destId="{C333CC08-AD7E-4500-94ED-8A4B3C961206}" srcOrd="3" destOrd="0" presId="urn:microsoft.com/office/officeart/2005/8/layout/hierarchy6"/>
    <dgm:cxn modelId="{071F4DD8-51A4-4696-9997-C07CB9A81F66}" type="presParOf" srcId="{C333CC08-AD7E-4500-94ED-8A4B3C961206}" destId="{7C537D48-93F1-44B4-AAB2-6BFD34E4DDB0}" srcOrd="0" destOrd="0" presId="urn:microsoft.com/office/officeart/2005/8/layout/hierarchy6"/>
    <dgm:cxn modelId="{769F5B4E-D0C1-42E4-AE0C-C608031432AE}" type="presParOf" srcId="{C333CC08-AD7E-4500-94ED-8A4B3C961206}" destId="{52B666D9-D680-46E9-AE09-A0681AC6BED9}" srcOrd="1" destOrd="0" presId="urn:microsoft.com/office/officeart/2005/8/layout/hierarchy6"/>
    <dgm:cxn modelId="{747B71D1-B1A6-4036-B513-842FE76A68B8}" type="presParOf" srcId="{5F32159F-F5C1-43EB-929A-7002F0DC6DE1}" destId="{F8C176E9-E89A-42CC-AF21-D761DD05D932}" srcOrd="4" destOrd="0" presId="urn:microsoft.com/office/officeart/2005/8/layout/hierarchy6"/>
    <dgm:cxn modelId="{FF8FAEFC-4E67-4C5F-BE04-638BA07EE669}" type="presParOf" srcId="{5F32159F-F5C1-43EB-929A-7002F0DC6DE1}" destId="{ED7A9A8E-D5B4-4F53-9A49-3C964D28C525}" srcOrd="5" destOrd="0" presId="urn:microsoft.com/office/officeart/2005/8/layout/hierarchy6"/>
    <dgm:cxn modelId="{44802826-48CB-44CD-AAD9-895FF60B6DB0}" type="presParOf" srcId="{ED7A9A8E-D5B4-4F53-9A49-3C964D28C525}" destId="{199EDA87-D483-49E5-A02B-A1107C2A4606}" srcOrd="0" destOrd="0" presId="urn:microsoft.com/office/officeart/2005/8/layout/hierarchy6"/>
    <dgm:cxn modelId="{FD3CE85E-1B35-4843-B748-B8B8EACF8D41}" type="presParOf" srcId="{ED7A9A8E-D5B4-4F53-9A49-3C964D28C525}" destId="{6F35E19C-A3F0-4C7E-AA94-8B9AB5DD05D4}" srcOrd="1" destOrd="0" presId="urn:microsoft.com/office/officeart/2005/8/layout/hierarchy6"/>
    <dgm:cxn modelId="{093956A7-9E60-4771-967E-55E864C1537A}" type="presParOf" srcId="{5F32159F-F5C1-43EB-929A-7002F0DC6DE1}" destId="{3EDB0576-B07C-40C4-BEE4-F0EFE32BEA6D}" srcOrd="6" destOrd="0" presId="urn:microsoft.com/office/officeart/2005/8/layout/hierarchy6"/>
    <dgm:cxn modelId="{F2E45AA2-0A98-4297-B9D1-72E86C46E02B}" type="presParOf" srcId="{5F32159F-F5C1-43EB-929A-7002F0DC6DE1}" destId="{5360CE4C-E64A-4660-BCDF-DF9F942FE8E5}" srcOrd="7" destOrd="0" presId="urn:microsoft.com/office/officeart/2005/8/layout/hierarchy6"/>
    <dgm:cxn modelId="{87A38CE7-ADB3-4F27-A381-C92C00DC6AAE}" type="presParOf" srcId="{5360CE4C-E64A-4660-BCDF-DF9F942FE8E5}" destId="{E6ACD183-680F-4490-8CDC-39C2617F9663}" srcOrd="0" destOrd="0" presId="urn:microsoft.com/office/officeart/2005/8/layout/hierarchy6"/>
    <dgm:cxn modelId="{B1ADC9D6-A68C-4C17-8A2F-78ECD071E02B}" type="presParOf" srcId="{5360CE4C-E64A-4660-BCDF-DF9F942FE8E5}" destId="{40FCBBEC-1EF1-45A0-A4E2-F68132D43747}" srcOrd="1" destOrd="0" presId="urn:microsoft.com/office/officeart/2005/8/layout/hierarchy6"/>
    <dgm:cxn modelId="{02BA089F-E3E2-4F96-B41D-E6039CF409BF}" type="presParOf" srcId="{40FCBBEC-1EF1-45A0-A4E2-F68132D43747}" destId="{A64AFFE8-C8B1-4EAA-8BC0-26C2A3C47464}" srcOrd="0" destOrd="0" presId="urn:microsoft.com/office/officeart/2005/8/layout/hierarchy6"/>
    <dgm:cxn modelId="{2C2BF838-00F8-41E7-92B7-E5494C51CE79}" type="presParOf" srcId="{40FCBBEC-1EF1-45A0-A4E2-F68132D43747}" destId="{AEBF1B9F-429C-48FC-BAAE-32A35270B9B2}" srcOrd="1" destOrd="0" presId="urn:microsoft.com/office/officeart/2005/8/layout/hierarchy6"/>
    <dgm:cxn modelId="{529DA270-F5BE-4B74-851B-0449FEC311E3}" type="presParOf" srcId="{AEBF1B9F-429C-48FC-BAAE-32A35270B9B2}" destId="{966687E0-D47F-46FD-B0A9-FDF161DD7917}" srcOrd="0" destOrd="0" presId="urn:microsoft.com/office/officeart/2005/8/layout/hierarchy6"/>
    <dgm:cxn modelId="{B7975C37-731E-4E32-ADC4-5D6209FB3420}" type="presParOf" srcId="{AEBF1B9F-429C-48FC-BAAE-32A35270B9B2}" destId="{336CBF97-26BF-446B-8B68-B26AE559CB4F}" srcOrd="1" destOrd="0" presId="urn:microsoft.com/office/officeart/2005/8/layout/hierarchy6"/>
    <dgm:cxn modelId="{87A6BBEE-74A9-4205-8E9D-552F0404F213}" type="presParOf" srcId="{5F32159F-F5C1-43EB-929A-7002F0DC6DE1}" destId="{7FAE2CFE-F1DF-4CC3-9A6A-63B81BFC284E}" srcOrd="8" destOrd="0" presId="urn:microsoft.com/office/officeart/2005/8/layout/hierarchy6"/>
    <dgm:cxn modelId="{4F2C23A6-48DF-47C2-B1CC-1C1563BADC0B}" type="presParOf" srcId="{5F32159F-F5C1-43EB-929A-7002F0DC6DE1}" destId="{248821D3-BA2A-473F-B0A2-5FAC0FE28181}" srcOrd="9" destOrd="0" presId="urn:microsoft.com/office/officeart/2005/8/layout/hierarchy6"/>
    <dgm:cxn modelId="{8B6043DF-F6AD-40B0-B523-88FC59CD374D}" type="presParOf" srcId="{248821D3-BA2A-473F-B0A2-5FAC0FE28181}" destId="{42DE7B9D-8C99-4F77-927F-F3F3D20AC07B}" srcOrd="0" destOrd="0" presId="urn:microsoft.com/office/officeart/2005/8/layout/hierarchy6"/>
    <dgm:cxn modelId="{5E38DA04-9B13-47C3-90A6-31BC88ECB700}" type="presParOf" srcId="{248821D3-BA2A-473F-B0A2-5FAC0FE28181}" destId="{6DFE2CB2-DEF6-4A1F-ACB8-A37CA03BD363}" srcOrd="1" destOrd="0" presId="urn:microsoft.com/office/officeart/2005/8/layout/hierarchy6"/>
    <dgm:cxn modelId="{DD095621-01F4-4BBA-88EE-CA6DFFEEB648}" type="presParOf" srcId="{5F32159F-F5C1-43EB-929A-7002F0DC6DE1}" destId="{E4121374-9CC5-445B-BF49-99BC13158D1F}" srcOrd="10" destOrd="0" presId="urn:microsoft.com/office/officeart/2005/8/layout/hierarchy6"/>
    <dgm:cxn modelId="{E29F56EF-D9D4-4FF5-BBBA-82C850CD19BB}" type="presParOf" srcId="{5F32159F-F5C1-43EB-929A-7002F0DC6DE1}" destId="{1244C1B1-6D87-41CC-B14F-402AF23E7DA0}" srcOrd="11" destOrd="0" presId="urn:microsoft.com/office/officeart/2005/8/layout/hierarchy6"/>
    <dgm:cxn modelId="{0D25A3D6-971B-4C9D-99DC-1DAD85BCA849}" type="presParOf" srcId="{1244C1B1-6D87-41CC-B14F-402AF23E7DA0}" destId="{CCFBCD0E-B170-49BF-AE46-603B66BA1A2F}" srcOrd="0" destOrd="0" presId="urn:microsoft.com/office/officeart/2005/8/layout/hierarchy6"/>
    <dgm:cxn modelId="{F5A307EA-8355-441D-B099-F11CB4C684E1}" type="presParOf" srcId="{1244C1B1-6D87-41CC-B14F-402AF23E7DA0}" destId="{2CC1648B-9B6A-42F6-9EA0-399A07FC1324}" srcOrd="1" destOrd="0" presId="urn:microsoft.com/office/officeart/2005/8/layout/hierarchy6"/>
    <dgm:cxn modelId="{0E987BB9-F785-4667-8995-7272BE21528E}" type="presParOf" srcId="{2CC1648B-9B6A-42F6-9EA0-399A07FC1324}" destId="{6EEB118F-F42F-49BB-8115-C83481270BC7}" srcOrd="0" destOrd="0" presId="urn:microsoft.com/office/officeart/2005/8/layout/hierarchy6"/>
    <dgm:cxn modelId="{674F8FF2-6EED-4D2E-992F-BF95AB7481E2}" type="presParOf" srcId="{2CC1648B-9B6A-42F6-9EA0-399A07FC1324}" destId="{38BA8462-71D0-4728-83D0-33A5F909A6A7}" srcOrd="1" destOrd="0" presId="urn:microsoft.com/office/officeart/2005/8/layout/hierarchy6"/>
    <dgm:cxn modelId="{98C34315-4F5F-45F1-AB50-FEF1D326A13E}" type="presParOf" srcId="{38BA8462-71D0-4728-83D0-33A5F909A6A7}" destId="{CE4910B3-E6F5-4711-B083-26B955035469}" srcOrd="0" destOrd="0" presId="urn:microsoft.com/office/officeart/2005/8/layout/hierarchy6"/>
    <dgm:cxn modelId="{C7B96D20-45CC-4CEF-833E-AAE21A79BCC6}" type="presParOf" srcId="{38BA8462-71D0-4728-83D0-33A5F909A6A7}" destId="{9F1571FD-7E5C-47C6-8F8F-C8430E388540}" srcOrd="1" destOrd="0" presId="urn:microsoft.com/office/officeart/2005/8/layout/hierarchy6"/>
    <dgm:cxn modelId="{87074320-21E3-4E90-8429-12F2A0958369}" type="presParOf" srcId="{9F1571FD-7E5C-47C6-8F8F-C8430E388540}" destId="{A0C986A1-6DD0-4911-8D26-CA2B219FC690}" srcOrd="0" destOrd="0" presId="urn:microsoft.com/office/officeart/2005/8/layout/hierarchy6"/>
    <dgm:cxn modelId="{C04E6E1D-FCAB-469B-B566-8A36223516E8}" type="presParOf" srcId="{9F1571FD-7E5C-47C6-8F8F-C8430E388540}" destId="{500520E3-476B-4ABD-9E9D-4E6B387848B8}" srcOrd="1" destOrd="0" presId="urn:microsoft.com/office/officeart/2005/8/layout/hierarchy6"/>
    <dgm:cxn modelId="{30D26C76-21EF-412F-A1F7-72E4CF3FB14B}" type="presParOf" srcId="{500520E3-476B-4ABD-9E9D-4E6B387848B8}" destId="{1FBA7726-6C5D-4C62-9684-79F8D94E59E9}" srcOrd="0" destOrd="0" presId="urn:microsoft.com/office/officeart/2005/8/layout/hierarchy6"/>
    <dgm:cxn modelId="{F7F35207-35D6-4DD6-8C65-54892F5BC817}" type="presParOf" srcId="{500520E3-476B-4ABD-9E9D-4E6B387848B8}" destId="{1B26CCA7-2753-4880-89C5-BAC25D43C05F}" srcOrd="1" destOrd="0" presId="urn:microsoft.com/office/officeart/2005/8/layout/hierarchy6"/>
    <dgm:cxn modelId="{FF674342-B61E-4139-BA25-A2655FECADD2}" type="presParOf" srcId="{6079B287-90E8-42DD-85A9-C8EED7C4F9A5}" destId="{670B3263-A798-4592-8004-DB8F6A23828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B22293-F400-4577-8DDC-158E60F58C1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92B1121-A00B-4EFE-8544-35FDD9C34A71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商品頁面</a:t>
          </a:r>
        </a:p>
      </dgm:t>
    </dgm:pt>
    <dgm:pt modelId="{78AD6BD5-1B69-4C72-B652-CD4E04C29BE3}" type="parTrans" cxnId="{E6FF7FA6-3789-4452-B195-B6E0AC890E5C}">
      <dgm:prSet/>
      <dgm:spPr/>
      <dgm:t>
        <a:bodyPr/>
        <a:lstStyle/>
        <a:p>
          <a:endParaRPr lang="zh-TW" altLang="en-US"/>
        </a:p>
      </dgm:t>
    </dgm:pt>
    <dgm:pt modelId="{111744A5-F3F1-47C2-99E0-F030A920538C}" type="sibTrans" cxnId="{E6FF7FA6-3789-4452-B195-B6E0AC890E5C}">
      <dgm:prSet/>
      <dgm:spPr/>
      <dgm:t>
        <a:bodyPr/>
        <a:lstStyle/>
        <a:p>
          <a:endParaRPr lang="zh-TW" altLang="en-US"/>
        </a:p>
      </dgm:t>
    </dgm:pt>
    <dgm:pt modelId="{724ECD4F-5879-4361-A9EE-6815E4DD95E5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直接購買</a:t>
          </a:r>
        </a:p>
      </dgm:t>
    </dgm:pt>
    <dgm:pt modelId="{27D4C171-D2EF-4F07-B61A-4ADA2E646D42}" type="parTrans" cxnId="{6932AF0F-1846-400E-AA70-E0CCA7905BD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29781D62-6B4A-4D96-A6E3-B500B592122B}" type="sibTrans" cxnId="{6932AF0F-1846-400E-AA70-E0CCA7905BD3}">
      <dgm:prSet/>
      <dgm:spPr/>
      <dgm:t>
        <a:bodyPr/>
        <a:lstStyle/>
        <a:p>
          <a:endParaRPr lang="zh-TW" altLang="en-US"/>
        </a:p>
      </dgm:t>
    </dgm:pt>
    <dgm:pt modelId="{BEE451F4-0FF7-4A09-B306-2AECB7B24A1F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結帳頁面</a:t>
          </a:r>
        </a:p>
      </dgm:t>
    </dgm:pt>
    <dgm:pt modelId="{F9B25BB9-D42A-4A27-BD6E-B819555CB745}" type="parTrans" cxnId="{D14AAB25-4AA2-413B-B35F-7B9E738D7A6F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DD5A5AB0-D4F6-4C38-B55D-D11364F8F8AB}" type="sibTrans" cxnId="{D14AAB25-4AA2-413B-B35F-7B9E738D7A6F}">
      <dgm:prSet/>
      <dgm:spPr/>
      <dgm:t>
        <a:bodyPr/>
        <a:lstStyle/>
        <a:p>
          <a:endParaRPr lang="zh-TW" altLang="en-US"/>
        </a:p>
      </dgm:t>
    </dgm:pt>
    <dgm:pt modelId="{826252C5-9F46-4A72-9FB6-8E0B7DF0216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加入購物車</a:t>
          </a:r>
        </a:p>
      </dgm:t>
    </dgm:pt>
    <dgm:pt modelId="{323D0B44-2F98-41FA-A5F0-E890C9F7E11C}" type="sibTrans" cxnId="{46D27006-47FF-4FEA-9824-C1F68ED062BB}">
      <dgm:prSet/>
      <dgm:spPr/>
      <dgm:t>
        <a:bodyPr/>
        <a:lstStyle/>
        <a:p>
          <a:endParaRPr lang="zh-TW" altLang="en-US"/>
        </a:p>
      </dgm:t>
    </dgm:pt>
    <dgm:pt modelId="{2FBDB444-7981-4E45-AB9B-727EAEED1AE8}" type="parTrans" cxnId="{46D27006-47FF-4FEA-9824-C1F68ED062BB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07B4DBAC-FFE8-4A0D-8C10-AEB20CB6D8D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商品詳細介紹</a:t>
          </a:r>
          <a:endParaRPr lang="en-US" altLang="zh-TW" sz="2000" b="1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FBFF5C04-07C5-4E92-AC57-B2CD7482032D}" type="sibTrans" cxnId="{774EABB9-AB1B-4166-AE72-60B42A19BCF7}">
      <dgm:prSet/>
      <dgm:spPr/>
      <dgm:t>
        <a:bodyPr/>
        <a:lstStyle/>
        <a:p>
          <a:endParaRPr lang="zh-TW" altLang="en-US"/>
        </a:p>
      </dgm:t>
    </dgm:pt>
    <dgm:pt modelId="{4DBD5659-5888-4B83-A056-4A6717E01588}" type="parTrans" cxnId="{774EABB9-AB1B-4166-AE72-60B42A19BCF7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/>
      </dgm:spPr>
      <dgm:t>
        <a:bodyPr/>
        <a:lstStyle/>
        <a:p>
          <a:endParaRPr lang="zh-TW" altLang="en-US" sz="1400" b="1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gm:t>
    </dgm:pt>
    <dgm:pt modelId="{475CBACA-30B5-4235-B79E-1470A8098D0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solidFill>
            <a:srgbClr val="0070C0"/>
          </a:solidFill>
        </a:ln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購物車頁面</a:t>
          </a:r>
        </a:p>
      </dgm:t>
    </dgm:pt>
    <dgm:pt modelId="{A62A8F45-9A85-4ABD-9A33-161E20276380}" type="parTrans" cxnId="{3A08EA30-65BF-40DB-BD28-9DFAE656BAE7}">
      <dgm:prSet/>
      <dgm:spPr/>
      <dgm:t>
        <a:bodyPr/>
        <a:lstStyle/>
        <a:p>
          <a:endParaRPr lang="zh-TW" altLang="en-US" b="1"/>
        </a:p>
      </dgm:t>
    </dgm:pt>
    <dgm:pt modelId="{C614C8F3-AC83-449B-9A4D-1D20A3CDD952}" type="sibTrans" cxnId="{3A08EA30-65BF-40DB-BD28-9DFAE656BAE7}">
      <dgm:prSet/>
      <dgm:spPr/>
      <dgm:t>
        <a:bodyPr/>
        <a:lstStyle/>
        <a:p>
          <a:endParaRPr lang="zh-TW" altLang="en-US"/>
        </a:p>
      </dgm:t>
    </dgm:pt>
    <dgm:pt modelId="{4902CB54-F6F4-42A8-B4F0-D71C47319EB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 w="19050">
          <a:solidFill>
            <a:srgbClr val="0070C0"/>
          </a:solidFill>
        </a:ln>
      </dgm:spPr>
      <dgm:t>
        <a:bodyPr/>
        <a:lstStyle/>
        <a:p>
          <a:r>
            <a:rPr lang="zh-TW" altLang="en-US" sz="2000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結帳頁面</a:t>
          </a:r>
        </a:p>
      </dgm:t>
    </dgm:pt>
    <dgm:pt modelId="{296F4122-1FAD-4088-BCA3-BAE12AB21FD0}" type="parTrans" cxnId="{98EBFA44-6456-41CC-BB6E-0815FC6E535A}">
      <dgm:prSet/>
      <dgm:spPr/>
      <dgm:t>
        <a:bodyPr/>
        <a:lstStyle/>
        <a:p>
          <a:endParaRPr lang="zh-TW" altLang="en-US" b="1"/>
        </a:p>
      </dgm:t>
    </dgm:pt>
    <dgm:pt modelId="{5D7674E3-10AC-4530-8D30-B9FAB30AEE17}" type="sibTrans" cxnId="{98EBFA44-6456-41CC-BB6E-0815FC6E535A}">
      <dgm:prSet/>
      <dgm:spPr/>
      <dgm:t>
        <a:bodyPr/>
        <a:lstStyle/>
        <a:p>
          <a:endParaRPr lang="zh-TW" altLang="en-US"/>
        </a:p>
      </dgm:t>
    </dgm:pt>
    <dgm:pt modelId="{6FE654BD-1CA4-4F6D-8242-5BB028BB3280}" type="pres">
      <dgm:prSet presAssocID="{90B22293-F400-4577-8DDC-158E60F58C1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A6AD76D-E763-4AFC-9FA7-A3318F942C86}" type="pres">
      <dgm:prSet presAssocID="{D92B1121-A00B-4EFE-8544-35FDD9C34A71}" presName="root1" presStyleCnt="0"/>
      <dgm:spPr/>
    </dgm:pt>
    <dgm:pt modelId="{B73B8DD7-3F55-4DCB-B243-3ACF3E6A88C0}" type="pres">
      <dgm:prSet presAssocID="{D92B1121-A00B-4EFE-8544-35FDD9C34A71}" presName="LevelOneTextNode" presStyleLbl="node0" presStyleIdx="0" presStyleCnt="1" custScaleX="66150" custScaleY="75617" custLinFactNeighborY="-1093">
        <dgm:presLayoutVars>
          <dgm:chPref val="3"/>
        </dgm:presLayoutVars>
      </dgm:prSet>
      <dgm:spPr/>
    </dgm:pt>
    <dgm:pt modelId="{6A458F20-2041-4B96-A415-C4F2E9E02007}" type="pres">
      <dgm:prSet presAssocID="{D92B1121-A00B-4EFE-8544-35FDD9C34A71}" presName="level2hierChild" presStyleCnt="0"/>
      <dgm:spPr/>
    </dgm:pt>
    <dgm:pt modelId="{27C88F59-E19E-4537-B468-AE81A0412EDF}" type="pres">
      <dgm:prSet presAssocID="{27D4C171-D2EF-4F07-B61A-4ADA2E646D42}" presName="conn2-1" presStyleLbl="parChTrans1D2" presStyleIdx="0" presStyleCnt="3"/>
      <dgm:spPr/>
    </dgm:pt>
    <dgm:pt modelId="{18C93E6A-A89B-427A-B60F-681A45C41961}" type="pres">
      <dgm:prSet presAssocID="{27D4C171-D2EF-4F07-B61A-4ADA2E646D42}" presName="connTx" presStyleLbl="parChTrans1D2" presStyleIdx="0" presStyleCnt="3"/>
      <dgm:spPr/>
    </dgm:pt>
    <dgm:pt modelId="{26CE2B5D-DF89-45B3-88AB-D274A902A685}" type="pres">
      <dgm:prSet presAssocID="{724ECD4F-5879-4361-A9EE-6815E4DD95E5}" presName="root2" presStyleCnt="0"/>
      <dgm:spPr/>
    </dgm:pt>
    <dgm:pt modelId="{349C2E02-A41B-4935-91D6-8FD191501052}" type="pres">
      <dgm:prSet presAssocID="{724ECD4F-5879-4361-A9EE-6815E4DD95E5}" presName="LevelTwoTextNode" presStyleLbl="node2" presStyleIdx="0" presStyleCnt="3" custScaleX="69496" custScaleY="77060" custLinFactNeighborX="-8054" custLinFactNeighborY="-18562">
        <dgm:presLayoutVars>
          <dgm:chPref val="3"/>
        </dgm:presLayoutVars>
      </dgm:prSet>
      <dgm:spPr/>
    </dgm:pt>
    <dgm:pt modelId="{5D8C4DC6-9973-46E2-B21E-AF1176E6E1C4}" type="pres">
      <dgm:prSet presAssocID="{724ECD4F-5879-4361-A9EE-6815E4DD95E5}" presName="level3hierChild" presStyleCnt="0"/>
      <dgm:spPr/>
    </dgm:pt>
    <dgm:pt modelId="{1A1E6674-C18A-4042-A091-CBFE0981FC9D}" type="pres">
      <dgm:prSet presAssocID="{F9B25BB9-D42A-4A27-BD6E-B819555CB745}" presName="conn2-1" presStyleLbl="parChTrans1D3" presStyleIdx="0" presStyleCnt="2"/>
      <dgm:spPr/>
    </dgm:pt>
    <dgm:pt modelId="{DB4F32C2-C7C9-4FF5-B441-3509804F8EF2}" type="pres">
      <dgm:prSet presAssocID="{F9B25BB9-D42A-4A27-BD6E-B819555CB745}" presName="connTx" presStyleLbl="parChTrans1D3" presStyleIdx="0" presStyleCnt="2"/>
      <dgm:spPr/>
    </dgm:pt>
    <dgm:pt modelId="{72E7CCF7-CD43-4C5F-962A-1FDA15C4FCBB}" type="pres">
      <dgm:prSet presAssocID="{BEE451F4-0FF7-4A09-B306-2AECB7B24A1F}" presName="root2" presStyleCnt="0"/>
      <dgm:spPr/>
    </dgm:pt>
    <dgm:pt modelId="{F7AE2295-4624-4244-99BD-18688C7211E2}" type="pres">
      <dgm:prSet presAssocID="{BEE451F4-0FF7-4A09-B306-2AECB7B24A1F}" presName="LevelTwoTextNode" presStyleLbl="node3" presStyleIdx="0" presStyleCnt="2" custScaleX="67787" custScaleY="81375" custLinFactNeighborX="-20577" custLinFactNeighborY="-18562">
        <dgm:presLayoutVars>
          <dgm:chPref val="3"/>
        </dgm:presLayoutVars>
      </dgm:prSet>
      <dgm:spPr/>
    </dgm:pt>
    <dgm:pt modelId="{6E1F173D-833E-4AB2-AC49-7540317CFD92}" type="pres">
      <dgm:prSet presAssocID="{BEE451F4-0FF7-4A09-B306-2AECB7B24A1F}" presName="level3hierChild" presStyleCnt="0"/>
      <dgm:spPr/>
    </dgm:pt>
    <dgm:pt modelId="{5E233D56-0381-4BC3-A59D-CDB31A1DB32E}" type="pres">
      <dgm:prSet presAssocID="{2FBDB444-7981-4E45-AB9B-727EAEED1AE8}" presName="conn2-1" presStyleLbl="parChTrans1D2" presStyleIdx="1" presStyleCnt="3"/>
      <dgm:spPr/>
    </dgm:pt>
    <dgm:pt modelId="{F3D7D006-AEEB-422E-836B-FEF3BC2ECF24}" type="pres">
      <dgm:prSet presAssocID="{2FBDB444-7981-4E45-AB9B-727EAEED1AE8}" presName="connTx" presStyleLbl="parChTrans1D2" presStyleIdx="1" presStyleCnt="3"/>
      <dgm:spPr/>
    </dgm:pt>
    <dgm:pt modelId="{352C0788-9150-45F3-B02D-0535FB2B09AC}" type="pres">
      <dgm:prSet presAssocID="{826252C5-9F46-4A72-9FB6-8E0B7DF02163}" presName="root2" presStyleCnt="0"/>
      <dgm:spPr/>
    </dgm:pt>
    <dgm:pt modelId="{45DADAC6-4FED-49D7-849E-6F961A5B0E20}" type="pres">
      <dgm:prSet presAssocID="{826252C5-9F46-4A72-9FB6-8E0B7DF02163}" presName="LevelTwoTextNode" presStyleLbl="node2" presStyleIdx="1" presStyleCnt="3" custScaleX="79168" custScaleY="78313" custLinFactNeighborX="-11757" custLinFactNeighborY="606">
        <dgm:presLayoutVars>
          <dgm:chPref val="3"/>
        </dgm:presLayoutVars>
      </dgm:prSet>
      <dgm:spPr/>
    </dgm:pt>
    <dgm:pt modelId="{9BD2A53A-F99D-436F-8FD8-C8A35B767517}" type="pres">
      <dgm:prSet presAssocID="{826252C5-9F46-4A72-9FB6-8E0B7DF02163}" presName="level3hierChild" presStyleCnt="0"/>
      <dgm:spPr/>
    </dgm:pt>
    <dgm:pt modelId="{7FABF00A-6071-4CFA-88C2-DD4C7E184676}" type="pres">
      <dgm:prSet presAssocID="{A62A8F45-9A85-4ABD-9A33-161E20276380}" presName="conn2-1" presStyleLbl="parChTrans1D3" presStyleIdx="1" presStyleCnt="2"/>
      <dgm:spPr/>
    </dgm:pt>
    <dgm:pt modelId="{804A1ECC-B342-4B96-AC37-99AB97425FAD}" type="pres">
      <dgm:prSet presAssocID="{A62A8F45-9A85-4ABD-9A33-161E20276380}" presName="connTx" presStyleLbl="parChTrans1D3" presStyleIdx="1" presStyleCnt="2"/>
      <dgm:spPr/>
    </dgm:pt>
    <dgm:pt modelId="{8EFA0674-E76F-4FD0-86BE-7331F6EEC272}" type="pres">
      <dgm:prSet presAssocID="{475CBACA-30B5-4235-B79E-1470A8098D02}" presName="root2" presStyleCnt="0"/>
      <dgm:spPr/>
    </dgm:pt>
    <dgm:pt modelId="{44C29923-CF28-4FF1-B180-4B2D5E8DF94A}" type="pres">
      <dgm:prSet presAssocID="{475CBACA-30B5-4235-B79E-1470A8098D02}" presName="LevelTwoTextNode" presStyleLbl="node3" presStyleIdx="1" presStyleCnt="2" custScaleX="83346" custScaleY="71667" custLinFactNeighborX="-35461" custLinFactNeighborY="1113">
        <dgm:presLayoutVars>
          <dgm:chPref val="3"/>
        </dgm:presLayoutVars>
      </dgm:prSet>
      <dgm:spPr/>
    </dgm:pt>
    <dgm:pt modelId="{31804879-A4C0-4A61-A6E2-219474100C5A}" type="pres">
      <dgm:prSet presAssocID="{475CBACA-30B5-4235-B79E-1470A8098D02}" presName="level3hierChild" presStyleCnt="0"/>
      <dgm:spPr/>
    </dgm:pt>
    <dgm:pt modelId="{95D15131-E680-45B3-BCF8-F038AB5E25D1}" type="pres">
      <dgm:prSet presAssocID="{296F4122-1FAD-4088-BCA3-BAE12AB21FD0}" presName="conn2-1" presStyleLbl="parChTrans1D4" presStyleIdx="0" presStyleCnt="1"/>
      <dgm:spPr/>
    </dgm:pt>
    <dgm:pt modelId="{7DF6E50A-2AF4-43D6-8BE0-084F6B0D1974}" type="pres">
      <dgm:prSet presAssocID="{296F4122-1FAD-4088-BCA3-BAE12AB21FD0}" presName="connTx" presStyleLbl="parChTrans1D4" presStyleIdx="0" presStyleCnt="1"/>
      <dgm:spPr/>
    </dgm:pt>
    <dgm:pt modelId="{3559E574-C64B-4189-BB40-9B1FDF985ECC}" type="pres">
      <dgm:prSet presAssocID="{4902CB54-F6F4-42A8-B4F0-D71C47319EB9}" presName="root2" presStyleCnt="0"/>
      <dgm:spPr/>
    </dgm:pt>
    <dgm:pt modelId="{3E15DD51-E285-4485-AC83-7F271A5005B1}" type="pres">
      <dgm:prSet presAssocID="{4902CB54-F6F4-42A8-B4F0-D71C47319EB9}" presName="LevelTwoTextNode" presStyleLbl="node4" presStyleIdx="0" presStyleCnt="1" custScaleX="61493" custScaleY="84528" custLinFactNeighborX="-60597" custLinFactNeighborY="932">
        <dgm:presLayoutVars>
          <dgm:chPref val="3"/>
        </dgm:presLayoutVars>
      </dgm:prSet>
      <dgm:spPr/>
    </dgm:pt>
    <dgm:pt modelId="{4A19C4D7-400B-464B-A780-0E9FB94224D7}" type="pres">
      <dgm:prSet presAssocID="{4902CB54-F6F4-42A8-B4F0-D71C47319EB9}" presName="level3hierChild" presStyleCnt="0"/>
      <dgm:spPr/>
    </dgm:pt>
    <dgm:pt modelId="{C1F46780-1F28-4485-85B5-FF498F4FA805}" type="pres">
      <dgm:prSet presAssocID="{4DBD5659-5888-4B83-A056-4A6717E01588}" presName="conn2-1" presStyleLbl="parChTrans1D2" presStyleIdx="2" presStyleCnt="3"/>
      <dgm:spPr/>
    </dgm:pt>
    <dgm:pt modelId="{62676E3B-AB5A-4196-8180-D0117BE49880}" type="pres">
      <dgm:prSet presAssocID="{4DBD5659-5888-4B83-A056-4A6717E01588}" presName="connTx" presStyleLbl="parChTrans1D2" presStyleIdx="2" presStyleCnt="3"/>
      <dgm:spPr/>
    </dgm:pt>
    <dgm:pt modelId="{AFDB73DC-C97B-4E39-ABBC-E9C554BD26AF}" type="pres">
      <dgm:prSet presAssocID="{07B4DBAC-FFE8-4A0D-8C10-AEB20CB6D8D0}" presName="root2" presStyleCnt="0"/>
      <dgm:spPr/>
    </dgm:pt>
    <dgm:pt modelId="{490A374A-6EDB-4A5A-92EA-CD36C8DBE427}" type="pres">
      <dgm:prSet presAssocID="{07B4DBAC-FFE8-4A0D-8C10-AEB20CB6D8D0}" presName="LevelTwoTextNode" presStyleLbl="node2" presStyleIdx="2" presStyleCnt="3" custScaleX="93705" custScaleY="81584" custLinFactNeighborX="-12107" custLinFactNeighborY="27426">
        <dgm:presLayoutVars>
          <dgm:chPref val="3"/>
        </dgm:presLayoutVars>
      </dgm:prSet>
      <dgm:spPr/>
    </dgm:pt>
    <dgm:pt modelId="{D467CE71-447E-4818-9BD6-BC3C79FDF494}" type="pres">
      <dgm:prSet presAssocID="{07B4DBAC-FFE8-4A0D-8C10-AEB20CB6D8D0}" presName="level3hierChild" presStyleCnt="0"/>
      <dgm:spPr/>
    </dgm:pt>
  </dgm:ptLst>
  <dgm:cxnLst>
    <dgm:cxn modelId="{46D27006-47FF-4FEA-9824-C1F68ED062BB}" srcId="{D92B1121-A00B-4EFE-8544-35FDD9C34A71}" destId="{826252C5-9F46-4A72-9FB6-8E0B7DF02163}" srcOrd="1" destOrd="0" parTransId="{2FBDB444-7981-4E45-AB9B-727EAEED1AE8}" sibTransId="{323D0B44-2F98-41FA-A5F0-E890C9F7E11C}"/>
    <dgm:cxn modelId="{B43BAB0E-6EAA-4A72-8F2A-ACA76EB561DF}" type="presOf" srcId="{BEE451F4-0FF7-4A09-B306-2AECB7B24A1F}" destId="{F7AE2295-4624-4244-99BD-18688C7211E2}" srcOrd="0" destOrd="0" presId="urn:microsoft.com/office/officeart/2005/8/layout/hierarchy2"/>
    <dgm:cxn modelId="{6932AF0F-1846-400E-AA70-E0CCA7905BD3}" srcId="{D92B1121-A00B-4EFE-8544-35FDD9C34A71}" destId="{724ECD4F-5879-4361-A9EE-6815E4DD95E5}" srcOrd="0" destOrd="0" parTransId="{27D4C171-D2EF-4F07-B61A-4ADA2E646D42}" sibTransId="{29781D62-6B4A-4D96-A6E3-B500B592122B}"/>
    <dgm:cxn modelId="{D14AAB25-4AA2-413B-B35F-7B9E738D7A6F}" srcId="{724ECD4F-5879-4361-A9EE-6815E4DD95E5}" destId="{BEE451F4-0FF7-4A09-B306-2AECB7B24A1F}" srcOrd="0" destOrd="0" parTransId="{F9B25BB9-D42A-4A27-BD6E-B819555CB745}" sibTransId="{DD5A5AB0-D4F6-4C38-B55D-D11364F8F8AB}"/>
    <dgm:cxn modelId="{3A08EA30-65BF-40DB-BD28-9DFAE656BAE7}" srcId="{826252C5-9F46-4A72-9FB6-8E0B7DF02163}" destId="{475CBACA-30B5-4235-B79E-1470A8098D02}" srcOrd="0" destOrd="0" parTransId="{A62A8F45-9A85-4ABD-9A33-161E20276380}" sibTransId="{C614C8F3-AC83-449B-9A4D-1D20A3CDD952}"/>
    <dgm:cxn modelId="{CC08FA3C-9022-43BC-B32D-C039E8CF8E1F}" type="presOf" srcId="{A62A8F45-9A85-4ABD-9A33-161E20276380}" destId="{7FABF00A-6071-4CFA-88C2-DD4C7E184676}" srcOrd="0" destOrd="0" presId="urn:microsoft.com/office/officeart/2005/8/layout/hierarchy2"/>
    <dgm:cxn modelId="{AD5C993E-E261-4990-9951-A5319586D841}" type="presOf" srcId="{724ECD4F-5879-4361-A9EE-6815E4DD95E5}" destId="{349C2E02-A41B-4935-91D6-8FD191501052}" srcOrd="0" destOrd="0" presId="urn:microsoft.com/office/officeart/2005/8/layout/hierarchy2"/>
    <dgm:cxn modelId="{97E04441-B842-45A3-B8D3-4191B08AE366}" type="presOf" srcId="{D92B1121-A00B-4EFE-8544-35FDD9C34A71}" destId="{B73B8DD7-3F55-4DCB-B243-3ACF3E6A88C0}" srcOrd="0" destOrd="0" presId="urn:microsoft.com/office/officeart/2005/8/layout/hierarchy2"/>
    <dgm:cxn modelId="{C958AB61-02D7-46B9-88A4-4D6417487DA3}" type="presOf" srcId="{07B4DBAC-FFE8-4A0D-8C10-AEB20CB6D8D0}" destId="{490A374A-6EDB-4A5A-92EA-CD36C8DBE427}" srcOrd="0" destOrd="0" presId="urn:microsoft.com/office/officeart/2005/8/layout/hierarchy2"/>
    <dgm:cxn modelId="{27957E63-6B33-47F5-8808-F04EFA4FCDCE}" type="presOf" srcId="{826252C5-9F46-4A72-9FB6-8E0B7DF02163}" destId="{45DADAC6-4FED-49D7-849E-6F961A5B0E20}" srcOrd="0" destOrd="0" presId="urn:microsoft.com/office/officeart/2005/8/layout/hierarchy2"/>
    <dgm:cxn modelId="{98EBFA44-6456-41CC-BB6E-0815FC6E535A}" srcId="{475CBACA-30B5-4235-B79E-1470A8098D02}" destId="{4902CB54-F6F4-42A8-B4F0-D71C47319EB9}" srcOrd="0" destOrd="0" parTransId="{296F4122-1FAD-4088-BCA3-BAE12AB21FD0}" sibTransId="{5D7674E3-10AC-4530-8D30-B9FAB30AEE17}"/>
    <dgm:cxn modelId="{BE3E0C67-DB5E-4B4E-A7D2-CAA3C5755EBC}" type="presOf" srcId="{475CBACA-30B5-4235-B79E-1470A8098D02}" destId="{44C29923-CF28-4FF1-B180-4B2D5E8DF94A}" srcOrd="0" destOrd="0" presId="urn:microsoft.com/office/officeart/2005/8/layout/hierarchy2"/>
    <dgm:cxn modelId="{6105D868-169F-498B-AE72-9379DD4D5D28}" type="presOf" srcId="{27D4C171-D2EF-4F07-B61A-4ADA2E646D42}" destId="{18C93E6A-A89B-427A-B60F-681A45C41961}" srcOrd="1" destOrd="0" presId="urn:microsoft.com/office/officeart/2005/8/layout/hierarchy2"/>
    <dgm:cxn modelId="{B62C344A-6D72-4413-9F6E-D62625386739}" type="presOf" srcId="{296F4122-1FAD-4088-BCA3-BAE12AB21FD0}" destId="{95D15131-E680-45B3-BCF8-F038AB5E25D1}" srcOrd="0" destOrd="0" presId="urn:microsoft.com/office/officeart/2005/8/layout/hierarchy2"/>
    <dgm:cxn modelId="{8E887D6D-5868-4D94-B34B-E0A228CD030E}" type="presOf" srcId="{2FBDB444-7981-4E45-AB9B-727EAEED1AE8}" destId="{5E233D56-0381-4BC3-A59D-CDB31A1DB32E}" srcOrd="0" destOrd="0" presId="urn:microsoft.com/office/officeart/2005/8/layout/hierarchy2"/>
    <dgm:cxn modelId="{D88AA582-499C-4AAC-B4F2-9C28565F3215}" type="presOf" srcId="{4DBD5659-5888-4B83-A056-4A6717E01588}" destId="{62676E3B-AB5A-4196-8180-D0117BE49880}" srcOrd="1" destOrd="0" presId="urn:microsoft.com/office/officeart/2005/8/layout/hierarchy2"/>
    <dgm:cxn modelId="{3F2D1D87-4221-40E3-8F07-D56E3C25425C}" type="presOf" srcId="{296F4122-1FAD-4088-BCA3-BAE12AB21FD0}" destId="{7DF6E50A-2AF4-43D6-8BE0-084F6B0D1974}" srcOrd="1" destOrd="0" presId="urn:microsoft.com/office/officeart/2005/8/layout/hierarchy2"/>
    <dgm:cxn modelId="{5D6EFDA3-EFF6-46FF-8E22-AD1C4664EC5D}" type="presOf" srcId="{F9B25BB9-D42A-4A27-BD6E-B819555CB745}" destId="{1A1E6674-C18A-4042-A091-CBFE0981FC9D}" srcOrd="0" destOrd="0" presId="urn:microsoft.com/office/officeart/2005/8/layout/hierarchy2"/>
    <dgm:cxn modelId="{E6FF7FA6-3789-4452-B195-B6E0AC890E5C}" srcId="{90B22293-F400-4577-8DDC-158E60F58C11}" destId="{D92B1121-A00B-4EFE-8544-35FDD9C34A71}" srcOrd="0" destOrd="0" parTransId="{78AD6BD5-1B69-4C72-B652-CD4E04C29BE3}" sibTransId="{111744A5-F3F1-47C2-99E0-F030A920538C}"/>
    <dgm:cxn modelId="{774EABB9-AB1B-4166-AE72-60B42A19BCF7}" srcId="{D92B1121-A00B-4EFE-8544-35FDD9C34A71}" destId="{07B4DBAC-FFE8-4A0D-8C10-AEB20CB6D8D0}" srcOrd="2" destOrd="0" parTransId="{4DBD5659-5888-4B83-A056-4A6717E01588}" sibTransId="{FBFF5C04-07C5-4E92-AC57-B2CD7482032D}"/>
    <dgm:cxn modelId="{D17D68C3-0B52-4595-8BD4-A554150D255C}" type="presOf" srcId="{90B22293-F400-4577-8DDC-158E60F58C11}" destId="{6FE654BD-1CA4-4F6D-8242-5BB028BB3280}" srcOrd="0" destOrd="0" presId="urn:microsoft.com/office/officeart/2005/8/layout/hierarchy2"/>
    <dgm:cxn modelId="{6570FEC3-C15F-4704-8AC1-A5AC7CEDAE09}" type="presOf" srcId="{27D4C171-D2EF-4F07-B61A-4ADA2E646D42}" destId="{27C88F59-E19E-4537-B468-AE81A0412EDF}" srcOrd="0" destOrd="0" presId="urn:microsoft.com/office/officeart/2005/8/layout/hierarchy2"/>
    <dgm:cxn modelId="{C496BCC7-1407-4B0B-BB96-3FAA386F546A}" type="presOf" srcId="{4902CB54-F6F4-42A8-B4F0-D71C47319EB9}" destId="{3E15DD51-E285-4485-AC83-7F271A5005B1}" srcOrd="0" destOrd="0" presId="urn:microsoft.com/office/officeart/2005/8/layout/hierarchy2"/>
    <dgm:cxn modelId="{BE8121D3-8465-4E42-A8CA-78FA44D65ABB}" type="presOf" srcId="{2FBDB444-7981-4E45-AB9B-727EAEED1AE8}" destId="{F3D7D006-AEEB-422E-836B-FEF3BC2ECF24}" srcOrd="1" destOrd="0" presId="urn:microsoft.com/office/officeart/2005/8/layout/hierarchy2"/>
    <dgm:cxn modelId="{9FA09FD9-BD25-4371-AE55-D1A410DA84D0}" type="presOf" srcId="{4DBD5659-5888-4B83-A056-4A6717E01588}" destId="{C1F46780-1F28-4485-85B5-FF498F4FA805}" srcOrd="0" destOrd="0" presId="urn:microsoft.com/office/officeart/2005/8/layout/hierarchy2"/>
    <dgm:cxn modelId="{4E6E47F5-24EC-423E-AB1E-36EA86130DFE}" type="presOf" srcId="{F9B25BB9-D42A-4A27-BD6E-B819555CB745}" destId="{DB4F32C2-C7C9-4FF5-B441-3509804F8EF2}" srcOrd="1" destOrd="0" presId="urn:microsoft.com/office/officeart/2005/8/layout/hierarchy2"/>
    <dgm:cxn modelId="{7E9BA1FE-4581-4818-B021-198BAEE73E71}" type="presOf" srcId="{A62A8F45-9A85-4ABD-9A33-161E20276380}" destId="{804A1ECC-B342-4B96-AC37-99AB97425FAD}" srcOrd="1" destOrd="0" presId="urn:microsoft.com/office/officeart/2005/8/layout/hierarchy2"/>
    <dgm:cxn modelId="{2CB5B99E-B56B-4C57-8466-C0CCFFF98F99}" type="presParOf" srcId="{6FE654BD-1CA4-4F6D-8242-5BB028BB3280}" destId="{1A6AD76D-E763-4AFC-9FA7-A3318F942C86}" srcOrd="0" destOrd="0" presId="urn:microsoft.com/office/officeart/2005/8/layout/hierarchy2"/>
    <dgm:cxn modelId="{A204E314-27EE-44DB-892B-FA2907932B1C}" type="presParOf" srcId="{1A6AD76D-E763-4AFC-9FA7-A3318F942C86}" destId="{B73B8DD7-3F55-4DCB-B243-3ACF3E6A88C0}" srcOrd="0" destOrd="0" presId="urn:microsoft.com/office/officeart/2005/8/layout/hierarchy2"/>
    <dgm:cxn modelId="{8FCF321E-620B-4D9C-9DE7-2BA0B72D38AF}" type="presParOf" srcId="{1A6AD76D-E763-4AFC-9FA7-A3318F942C86}" destId="{6A458F20-2041-4B96-A415-C4F2E9E02007}" srcOrd="1" destOrd="0" presId="urn:microsoft.com/office/officeart/2005/8/layout/hierarchy2"/>
    <dgm:cxn modelId="{4F2D8D50-0DC1-4FAB-A506-38BE922E5BF0}" type="presParOf" srcId="{6A458F20-2041-4B96-A415-C4F2E9E02007}" destId="{27C88F59-E19E-4537-B468-AE81A0412EDF}" srcOrd="0" destOrd="0" presId="urn:microsoft.com/office/officeart/2005/8/layout/hierarchy2"/>
    <dgm:cxn modelId="{C8E5A26B-A13C-47FF-AE51-91677F64D49F}" type="presParOf" srcId="{27C88F59-E19E-4537-B468-AE81A0412EDF}" destId="{18C93E6A-A89B-427A-B60F-681A45C41961}" srcOrd="0" destOrd="0" presId="urn:microsoft.com/office/officeart/2005/8/layout/hierarchy2"/>
    <dgm:cxn modelId="{855D1C39-7CB0-413F-B76A-4F2ED9F03FFC}" type="presParOf" srcId="{6A458F20-2041-4B96-A415-C4F2E9E02007}" destId="{26CE2B5D-DF89-45B3-88AB-D274A902A685}" srcOrd="1" destOrd="0" presId="urn:microsoft.com/office/officeart/2005/8/layout/hierarchy2"/>
    <dgm:cxn modelId="{9621FFE4-D87D-455D-870E-5A01EED3FD86}" type="presParOf" srcId="{26CE2B5D-DF89-45B3-88AB-D274A902A685}" destId="{349C2E02-A41B-4935-91D6-8FD191501052}" srcOrd="0" destOrd="0" presId="urn:microsoft.com/office/officeart/2005/8/layout/hierarchy2"/>
    <dgm:cxn modelId="{0148DFC1-8EE1-44C8-87F2-153443751E3B}" type="presParOf" srcId="{26CE2B5D-DF89-45B3-88AB-D274A902A685}" destId="{5D8C4DC6-9973-46E2-B21E-AF1176E6E1C4}" srcOrd="1" destOrd="0" presId="urn:microsoft.com/office/officeart/2005/8/layout/hierarchy2"/>
    <dgm:cxn modelId="{F1AFA76A-2BEE-425C-BB6D-6185ACAE1E72}" type="presParOf" srcId="{5D8C4DC6-9973-46E2-B21E-AF1176E6E1C4}" destId="{1A1E6674-C18A-4042-A091-CBFE0981FC9D}" srcOrd="0" destOrd="0" presId="urn:microsoft.com/office/officeart/2005/8/layout/hierarchy2"/>
    <dgm:cxn modelId="{B0B8939D-F4A5-420F-B6A0-A7C329719571}" type="presParOf" srcId="{1A1E6674-C18A-4042-A091-CBFE0981FC9D}" destId="{DB4F32C2-C7C9-4FF5-B441-3509804F8EF2}" srcOrd="0" destOrd="0" presId="urn:microsoft.com/office/officeart/2005/8/layout/hierarchy2"/>
    <dgm:cxn modelId="{6D49C193-71A3-41E1-AC96-009F1DB0C5B9}" type="presParOf" srcId="{5D8C4DC6-9973-46E2-B21E-AF1176E6E1C4}" destId="{72E7CCF7-CD43-4C5F-962A-1FDA15C4FCBB}" srcOrd="1" destOrd="0" presId="urn:microsoft.com/office/officeart/2005/8/layout/hierarchy2"/>
    <dgm:cxn modelId="{C50D46F8-A497-401F-AEB0-B27D6E3266A4}" type="presParOf" srcId="{72E7CCF7-CD43-4C5F-962A-1FDA15C4FCBB}" destId="{F7AE2295-4624-4244-99BD-18688C7211E2}" srcOrd="0" destOrd="0" presId="urn:microsoft.com/office/officeart/2005/8/layout/hierarchy2"/>
    <dgm:cxn modelId="{F213C65F-FC00-46ED-9245-673D3D42DBDB}" type="presParOf" srcId="{72E7CCF7-CD43-4C5F-962A-1FDA15C4FCBB}" destId="{6E1F173D-833E-4AB2-AC49-7540317CFD92}" srcOrd="1" destOrd="0" presId="urn:microsoft.com/office/officeart/2005/8/layout/hierarchy2"/>
    <dgm:cxn modelId="{2114E91C-E730-458E-96DF-7E77E23B1761}" type="presParOf" srcId="{6A458F20-2041-4B96-A415-C4F2E9E02007}" destId="{5E233D56-0381-4BC3-A59D-CDB31A1DB32E}" srcOrd="2" destOrd="0" presId="urn:microsoft.com/office/officeart/2005/8/layout/hierarchy2"/>
    <dgm:cxn modelId="{0EC66503-F3D5-494C-9126-398B4C765895}" type="presParOf" srcId="{5E233D56-0381-4BC3-A59D-CDB31A1DB32E}" destId="{F3D7D006-AEEB-422E-836B-FEF3BC2ECF24}" srcOrd="0" destOrd="0" presId="urn:microsoft.com/office/officeart/2005/8/layout/hierarchy2"/>
    <dgm:cxn modelId="{44F93168-B5E0-4683-90B3-C58F649B97BD}" type="presParOf" srcId="{6A458F20-2041-4B96-A415-C4F2E9E02007}" destId="{352C0788-9150-45F3-B02D-0535FB2B09AC}" srcOrd="3" destOrd="0" presId="urn:microsoft.com/office/officeart/2005/8/layout/hierarchy2"/>
    <dgm:cxn modelId="{07844B2F-8FB0-460C-A9A1-ACC793FA7D8A}" type="presParOf" srcId="{352C0788-9150-45F3-B02D-0535FB2B09AC}" destId="{45DADAC6-4FED-49D7-849E-6F961A5B0E20}" srcOrd="0" destOrd="0" presId="urn:microsoft.com/office/officeart/2005/8/layout/hierarchy2"/>
    <dgm:cxn modelId="{8A8165AF-3FF5-4AE5-B2AB-5CEA56FB649C}" type="presParOf" srcId="{352C0788-9150-45F3-B02D-0535FB2B09AC}" destId="{9BD2A53A-F99D-436F-8FD8-C8A35B767517}" srcOrd="1" destOrd="0" presId="urn:microsoft.com/office/officeart/2005/8/layout/hierarchy2"/>
    <dgm:cxn modelId="{B9659FDA-0B85-4506-9D70-5239FE26673D}" type="presParOf" srcId="{9BD2A53A-F99D-436F-8FD8-C8A35B767517}" destId="{7FABF00A-6071-4CFA-88C2-DD4C7E184676}" srcOrd="0" destOrd="0" presId="urn:microsoft.com/office/officeart/2005/8/layout/hierarchy2"/>
    <dgm:cxn modelId="{72B169F5-064C-4A92-A8F5-4CB7EF44F470}" type="presParOf" srcId="{7FABF00A-6071-4CFA-88C2-DD4C7E184676}" destId="{804A1ECC-B342-4B96-AC37-99AB97425FAD}" srcOrd="0" destOrd="0" presId="urn:microsoft.com/office/officeart/2005/8/layout/hierarchy2"/>
    <dgm:cxn modelId="{009074DB-A531-44F3-9C7D-2C5BF136AE71}" type="presParOf" srcId="{9BD2A53A-F99D-436F-8FD8-C8A35B767517}" destId="{8EFA0674-E76F-4FD0-86BE-7331F6EEC272}" srcOrd="1" destOrd="0" presId="urn:microsoft.com/office/officeart/2005/8/layout/hierarchy2"/>
    <dgm:cxn modelId="{562F429A-D492-4FCD-8798-3D6696484695}" type="presParOf" srcId="{8EFA0674-E76F-4FD0-86BE-7331F6EEC272}" destId="{44C29923-CF28-4FF1-B180-4B2D5E8DF94A}" srcOrd="0" destOrd="0" presId="urn:microsoft.com/office/officeart/2005/8/layout/hierarchy2"/>
    <dgm:cxn modelId="{6900D88F-8D30-4C2A-8CB9-68EDF27DB989}" type="presParOf" srcId="{8EFA0674-E76F-4FD0-86BE-7331F6EEC272}" destId="{31804879-A4C0-4A61-A6E2-219474100C5A}" srcOrd="1" destOrd="0" presId="urn:microsoft.com/office/officeart/2005/8/layout/hierarchy2"/>
    <dgm:cxn modelId="{0C02D5A2-53DC-431A-A78B-5C9ECDC07219}" type="presParOf" srcId="{31804879-A4C0-4A61-A6E2-219474100C5A}" destId="{95D15131-E680-45B3-BCF8-F038AB5E25D1}" srcOrd="0" destOrd="0" presId="urn:microsoft.com/office/officeart/2005/8/layout/hierarchy2"/>
    <dgm:cxn modelId="{BE683395-6777-4BC7-BC91-660761B788FF}" type="presParOf" srcId="{95D15131-E680-45B3-BCF8-F038AB5E25D1}" destId="{7DF6E50A-2AF4-43D6-8BE0-084F6B0D1974}" srcOrd="0" destOrd="0" presId="urn:microsoft.com/office/officeart/2005/8/layout/hierarchy2"/>
    <dgm:cxn modelId="{2430BAB6-6FE1-4E3D-883F-2E4D86889952}" type="presParOf" srcId="{31804879-A4C0-4A61-A6E2-219474100C5A}" destId="{3559E574-C64B-4189-BB40-9B1FDF985ECC}" srcOrd="1" destOrd="0" presId="urn:microsoft.com/office/officeart/2005/8/layout/hierarchy2"/>
    <dgm:cxn modelId="{9E84D560-A164-40E7-B83B-C009B7DA4546}" type="presParOf" srcId="{3559E574-C64B-4189-BB40-9B1FDF985ECC}" destId="{3E15DD51-E285-4485-AC83-7F271A5005B1}" srcOrd="0" destOrd="0" presId="urn:microsoft.com/office/officeart/2005/8/layout/hierarchy2"/>
    <dgm:cxn modelId="{A3641FE8-11BD-4665-A6C5-D8F5CF133909}" type="presParOf" srcId="{3559E574-C64B-4189-BB40-9B1FDF985ECC}" destId="{4A19C4D7-400B-464B-A780-0E9FB94224D7}" srcOrd="1" destOrd="0" presId="urn:microsoft.com/office/officeart/2005/8/layout/hierarchy2"/>
    <dgm:cxn modelId="{6D060136-58AD-41D7-ACD9-289EAE11B8DA}" type="presParOf" srcId="{6A458F20-2041-4B96-A415-C4F2E9E02007}" destId="{C1F46780-1F28-4485-85B5-FF498F4FA805}" srcOrd="4" destOrd="0" presId="urn:microsoft.com/office/officeart/2005/8/layout/hierarchy2"/>
    <dgm:cxn modelId="{82C1A514-ADC2-4CA0-B50A-0566BAD79C0E}" type="presParOf" srcId="{C1F46780-1F28-4485-85B5-FF498F4FA805}" destId="{62676E3B-AB5A-4196-8180-D0117BE49880}" srcOrd="0" destOrd="0" presId="urn:microsoft.com/office/officeart/2005/8/layout/hierarchy2"/>
    <dgm:cxn modelId="{0E0DC3AC-2C69-468A-B6DB-76EA7AE038A7}" type="presParOf" srcId="{6A458F20-2041-4B96-A415-C4F2E9E02007}" destId="{AFDB73DC-C97B-4E39-ABBC-E9C554BD26AF}" srcOrd="5" destOrd="0" presId="urn:microsoft.com/office/officeart/2005/8/layout/hierarchy2"/>
    <dgm:cxn modelId="{4079B12E-72AB-43BE-B6FD-4B79AF9D003B}" type="presParOf" srcId="{AFDB73DC-C97B-4E39-ABBC-E9C554BD26AF}" destId="{490A374A-6EDB-4A5A-92EA-CD36C8DBE427}" srcOrd="0" destOrd="0" presId="urn:microsoft.com/office/officeart/2005/8/layout/hierarchy2"/>
    <dgm:cxn modelId="{0F6B9D35-861B-4DCA-AC6E-FC9EDCFEE556}" type="presParOf" srcId="{AFDB73DC-C97B-4E39-ABBC-E9C554BD26AF}" destId="{D467CE71-447E-4818-9BD6-BC3C79FDF4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85AE-D91F-4128-9BEC-CCFF172633BC}">
      <dsp:nvSpPr>
        <dsp:cNvPr id="0" name=""/>
        <dsp:cNvSpPr/>
      </dsp:nvSpPr>
      <dsp:spPr>
        <a:xfrm>
          <a:off x="4760612" y="382562"/>
          <a:ext cx="978693" cy="475520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首頁</a:t>
          </a:r>
        </a:p>
      </dsp:txBody>
      <dsp:txXfrm>
        <a:off x="4774540" y="396490"/>
        <a:ext cx="950837" cy="447664"/>
      </dsp:txXfrm>
    </dsp:sp>
    <dsp:sp modelId="{D5A5B908-FF3C-48CE-8C56-A706A83935D2}">
      <dsp:nvSpPr>
        <dsp:cNvPr id="0" name=""/>
        <dsp:cNvSpPr/>
      </dsp:nvSpPr>
      <dsp:spPr>
        <a:xfrm>
          <a:off x="720562" y="858083"/>
          <a:ext cx="4529396" cy="1123823"/>
        </a:xfrm>
        <a:custGeom>
          <a:avLst/>
          <a:gdLst/>
          <a:ahLst/>
          <a:cxnLst/>
          <a:rect l="0" t="0" r="0" b="0"/>
          <a:pathLst>
            <a:path>
              <a:moveTo>
                <a:pt x="4529396" y="0"/>
              </a:moveTo>
              <a:lnTo>
                <a:pt x="4529396" y="561911"/>
              </a:lnTo>
              <a:lnTo>
                <a:pt x="0" y="561911"/>
              </a:lnTo>
              <a:lnTo>
                <a:pt x="0" y="1123823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01CA7972-9E3F-406A-A09E-997A0AAED34C}">
      <dsp:nvSpPr>
        <dsp:cNvPr id="0" name=""/>
        <dsp:cNvSpPr/>
      </dsp:nvSpPr>
      <dsp:spPr>
        <a:xfrm>
          <a:off x="3363" y="1981906"/>
          <a:ext cx="1434399" cy="391659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瀏覽人數</a:t>
          </a:r>
        </a:p>
      </dsp:txBody>
      <dsp:txXfrm>
        <a:off x="14834" y="1993377"/>
        <a:ext cx="1411457" cy="368717"/>
      </dsp:txXfrm>
    </dsp:sp>
    <dsp:sp modelId="{FF4D7FFD-3ED8-4969-BE8B-9FC43C7B5354}">
      <dsp:nvSpPr>
        <dsp:cNvPr id="0" name=""/>
        <dsp:cNvSpPr/>
      </dsp:nvSpPr>
      <dsp:spPr>
        <a:xfrm>
          <a:off x="2433114" y="858083"/>
          <a:ext cx="2816845" cy="1123823"/>
        </a:xfrm>
        <a:custGeom>
          <a:avLst/>
          <a:gdLst/>
          <a:ahLst/>
          <a:cxnLst/>
          <a:rect l="0" t="0" r="0" b="0"/>
          <a:pathLst>
            <a:path>
              <a:moveTo>
                <a:pt x="2816845" y="0"/>
              </a:moveTo>
              <a:lnTo>
                <a:pt x="2816845" y="561911"/>
              </a:lnTo>
              <a:lnTo>
                <a:pt x="0" y="561911"/>
              </a:lnTo>
              <a:lnTo>
                <a:pt x="0" y="1123823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7C537D48-93F1-44B4-AAB2-6BFD34E4DDB0}">
      <dsp:nvSpPr>
        <dsp:cNvPr id="0" name=""/>
        <dsp:cNvSpPr/>
      </dsp:nvSpPr>
      <dsp:spPr>
        <a:xfrm>
          <a:off x="1615351" y="1981906"/>
          <a:ext cx="1635525" cy="39912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關於我們</a:t>
          </a:r>
        </a:p>
      </dsp:txBody>
      <dsp:txXfrm>
        <a:off x="1627041" y="1993596"/>
        <a:ext cx="1612145" cy="375745"/>
      </dsp:txXfrm>
    </dsp:sp>
    <dsp:sp modelId="{F8C176E9-E89A-42CC-AF21-D761DD05D932}">
      <dsp:nvSpPr>
        <dsp:cNvPr id="0" name=""/>
        <dsp:cNvSpPr/>
      </dsp:nvSpPr>
      <dsp:spPr>
        <a:xfrm>
          <a:off x="4142501" y="858083"/>
          <a:ext cx="1107457" cy="1123823"/>
        </a:xfrm>
        <a:custGeom>
          <a:avLst/>
          <a:gdLst/>
          <a:ahLst/>
          <a:cxnLst/>
          <a:rect l="0" t="0" r="0" b="0"/>
          <a:pathLst>
            <a:path>
              <a:moveTo>
                <a:pt x="1107457" y="0"/>
              </a:moveTo>
              <a:lnTo>
                <a:pt x="1107457" y="561911"/>
              </a:lnTo>
              <a:lnTo>
                <a:pt x="0" y="561911"/>
              </a:lnTo>
              <a:lnTo>
                <a:pt x="0" y="1123823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199EDA87-D483-49E5-A02B-A1107C2A4606}">
      <dsp:nvSpPr>
        <dsp:cNvPr id="0" name=""/>
        <dsp:cNvSpPr/>
      </dsp:nvSpPr>
      <dsp:spPr>
        <a:xfrm>
          <a:off x="3428466" y="1981906"/>
          <a:ext cx="1428071" cy="37938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購物車</a:t>
          </a:r>
          <a:endParaRPr lang="en-US" altLang="zh-TW" sz="2400" b="1" kern="1200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3439578" y="1993018"/>
        <a:ext cx="1405847" cy="357157"/>
      </dsp:txXfrm>
    </dsp:sp>
    <dsp:sp modelId="{3EDB0576-B07C-40C4-BEE4-F0EFE32BEA6D}">
      <dsp:nvSpPr>
        <dsp:cNvPr id="0" name=""/>
        <dsp:cNvSpPr/>
      </dsp:nvSpPr>
      <dsp:spPr>
        <a:xfrm>
          <a:off x="5249959" y="858083"/>
          <a:ext cx="598037" cy="1123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911"/>
              </a:lnTo>
              <a:lnTo>
                <a:pt x="598037" y="561911"/>
              </a:lnTo>
              <a:lnTo>
                <a:pt x="598037" y="1123823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E6ACD183-680F-4490-8CDC-39C2617F9663}">
      <dsp:nvSpPr>
        <dsp:cNvPr id="0" name=""/>
        <dsp:cNvSpPr/>
      </dsp:nvSpPr>
      <dsp:spPr>
        <a:xfrm>
          <a:off x="5034126" y="1981906"/>
          <a:ext cx="1627740" cy="37318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會員中心</a:t>
          </a:r>
          <a:endParaRPr lang="en-US" altLang="zh-TW" sz="2400" b="1" kern="1200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5045056" y="1992836"/>
        <a:ext cx="1605880" cy="351321"/>
      </dsp:txXfrm>
    </dsp:sp>
    <dsp:sp modelId="{A64AFFE8-C8B1-4EAA-8BC0-26C2A3C47464}">
      <dsp:nvSpPr>
        <dsp:cNvPr id="0" name=""/>
        <dsp:cNvSpPr/>
      </dsp:nvSpPr>
      <dsp:spPr>
        <a:xfrm>
          <a:off x="5802276" y="2355088"/>
          <a:ext cx="91440" cy="2886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6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687E0-D47F-46FD-B0A9-FDF161DD7917}">
      <dsp:nvSpPr>
        <dsp:cNvPr id="0" name=""/>
        <dsp:cNvSpPr/>
      </dsp:nvSpPr>
      <dsp:spPr>
        <a:xfrm>
          <a:off x="4955457" y="2643698"/>
          <a:ext cx="1785078" cy="38120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會員修改資料</a:t>
          </a:r>
        </a:p>
      </dsp:txBody>
      <dsp:txXfrm>
        <a:off x="4966622" y="2654863"/>
        <a:ext cx="1762748" cy="358874"/>
      </dsp:txXfrm>
    </dsp:sp>
    <dsp:sp modelId="{7FAE2CFE-F1DF-4CC3-9A6A-63B81BFC284E}">
      <dsp:nvSpPr>
        <dsp:cNvPr id="0" name=""/>
        <dsp:cNvSpPr/>
      </dsp:nvSpPr>
      <dsp:spPr>
        <a:xfrm>
          <a:off x="5249959" y="858083"/>
          <a:ext cx="2413729" cy="1123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911"/>
              </a:lnTo>
              <a:lnTo>
                <a:pt x="2413729" y="561911"/>
              </a:lnTo>
              <a:lnTo>
                <a:pt x="2413729" y="1123823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42DE7B9D-8C99-4F77-927F-F3F3D20AC07B}">
      <dsp:nvSpPr>
        <dsp:cNvPr id="0" name=""/>
        <dsp:cNvSpPr/>
      </dsp:nvSpPr>
      <dsp:spPr>
        <a:xfrm>
          <a:off x="6839456" y="1981906"/>
          <a:ext cx="1648465" cy="408005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登入</a:t>
          </a:r>
          <a:r>
            <a:rPr lang="en-US" altLang="zh-TW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/</a:t>
          </a: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註冊</a:t>
          </a:r>
          <a:endParaRPr lang="en-US" altLang="zh-TW" sz="2400" b="1" kern="1200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6851406" y="1993856"/>
        <a:ext cx="1624565" cy="384105"/>
      </dsp:txXfrm>
    </dsp:sp>
    <dsp:sp modelId="{E4121374-9CC5-445B-BF49-99BC13158D1F}">
      <dsp:nvSpPr>
        <dsp:cNvPr id="0" name=""/>
        <dsp:cNvSpPr/>
      </dsp:nvSpPr>
      <dsp:spPr>
        <a:xfrm>
          <a:off x="5249959" y="858083"/>
          <a:ext cx="4299338" cy="1123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1911"/>
              </a:lnTo>
              <a:lnTo>
                <a:pt x="4299338" y="561911"/>
              </a:lnTo>
              <a:lnTo>
                <a:pt x="4299338" y="1123823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CCFBCD0E-B170-49BF-AE46-603B66BA1A2F}">
      <dsp:nvSpPr>
        <dsp:cNvPr id="0" name=""/>
        <dsp:cNvSpPr/>
      </dsp:nvSpPr>
      <dsp:spPr>
        <a:xfrm>
          <a:off x="8665511" y="1981906"/>
          <a:ext cx="1767574" cy="35004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產品種類</a:t>
          </a:r>
          <a:endParaRPr lang="en-US" altLang="zh-TW" sz="2400" b="1" kern="1200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8675763" y="1992158"/>
        <a:ext cx="1747070" cy="329540"/>
      </dsp:txXfrm>
    </dsp:sp>
    <dsp:sp modelId="{6EEB118F-F42F-49BB-8115-C83481270BC7}">
      <dsp:nvSpPr>
        <dsp:cNvPr id="0" name=""/>
        <dsp:cNvSpPr/>
      </dsp:nvSpPr>
      <dsp:spPr>
        <a:xfrm>
          <a:off x="9503578" y="2331950"/>
          <a:ext cx="91440" cy="2014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4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910B3-E6F5-4711-B083-26B955035469}">
      <dsp:nvSpPr>
        <dsp:cNvPr id="0" name=""/>
        <dsp:cNvSpPr/>
      </dsp:nvSpPr>
      <dsp:spPr>
        <a:xfrm>
          <a:off x="8821466" y="2533392"/>
          <a:ext cx="1455662" cy="444474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商品頁面</a:t>
          </a:r>
        </a:p>
      </dsp:txBody>
      <dsp:txXfrm>
        <a:off x="8834484" y="2546410"/>
        <a:ext cx="1429626" cy="418438"/>
      </dsp:txXfrm>
    </dsp:sp>
    <dsp:sp modelId="{A0C986A1-6DD0-4911-8D26-CA2B219FC690}">
      <dsp:nvSpPr>
        <dsp:cNvPr id="0" name=""/>
        <dsp:cNvSpPr/>
      </dsp:nvSpPr>
      <dsp:spPr>
        <a:xfrm>
          <a:off x="9503578" y="2977866"/>
          <a:ext cx="91440" cy="195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52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A7726-6C5D-4C62-9684-79F8D94E59E9}">
      <dsp:nvSpPr>
        <dsp:cNvPr id="0" name=""/>
        <dsp:cNvSpPr/>
      </dsp:nvSpPr>
      <dsp:spPr>
        <a:xfrm>
          <a:off x="8616839" y="3173095"/>
          <a:ext cx="1864917" cy="53773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商品購買頁面</a:t>
          </a:r>
        </a:p>
      </dsp:txBody>
      <dsp:txXfrm>
        <a:off x="8632589" y="3188845"/>
        <a:ext cx="1833417" cy="506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B8DD7-3F55-4DCB-B243-3ACF3E6A88C0}">
      <dsp:nvSpPr>
        <dsp:cNvPr id="0" name=""/>
        <dsp:cNvSpPr/>
      </dsp:nvSpPr>
      <dsp:spPr>
        <a:xfrm>
          <a:off x="1095" y="2265489"/>
          <a:ext cx="1436649" cy="821127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商品頁面</a:t>
          </a:r>
        </a:p>
      </dsp:txBody>
      <dsp:txXfrm>
        <a:off x="25145" y="2289539"/>
        <a:ext cx="1388549" cy="773027"/>
      </dsp:txXfrm>
    </dsp:sp>
    <dsp:sp modelId="{27C88F59-E19E-4537-B468-AE81A0412EDF}">
      <dsp:nvSpPr>
        <dsp:cNvPr id="0" name=""/>
        <dsp:cNvSpPr/>
      </dsp:nvSpPr>
      <dsp:spPr>
        <a:xfrm rot="17942713">
          <a:off x="1070120" y="2033128"/>
          <a:ext cx="1429053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1429053" y="1825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b="1" kern="120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1748920" y="2015661"/>
        <a:ext cx="71452" cy="71452"/>
      </dsp:txXfrm>
    </dsp:sp>
    <dsp:sp modelId="{349C2E02-A41B-4935-91D6-8FD191501052}">
      <dsp:nvSpPr>
        <dsp:cNvPr id="0" name=""/>
        <dsp:cNvSpPr/>
      </dsp:nvSpPr>
      <dsp:spPr>
        <a:xfrm>
          <a:off x="2131549" y="1008323"/>
          <a:ext cx="1509317" cy="836796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直接購買</a:t>
          </a:r>
        </a:p>
      </dsp:txBody>
      <dsp:txXfrm>
        <a:off x="2156058" y="1032832"/>
        <a:ext cx="1460299" cy="787778"/>
      </dsp:txXfrm>
    </dsp:sp>
    <dsp:sp modelId="{1A1E6674-C18A-4042-A091-CBFE0981FC9D}">
      <dsp:nvSpPr>
        <dsp:cNvPr id="0" name=""/>
        <dsp:cNvSpPr/>
      </dsp:nvSpPr>
      <dsp:spPr>
        <a:xfrm>
          <a:off x="3640867" y="1408462"/>
          <a:ext cx="596747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596747" y="1825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b="1" kern="120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3924322" y="1411803"/>
        <a:ext cx="29837" cy="29837"/>
      </dsp:txXfrm>
    </dsp:sp>
    <dsp:sp modelId="{F7AE2295-4624-4244-99BD-18688C7211E2}">
      <dsp:nvSpPr>
        <dsp:cNvPr id="0" name=""/>
        <dsp:cNvSpPr/>
      </dsp:nvSpPr>
      <dsp:spPr>
        <a:xfrm>
          <a:off x="4237614" y="984895"/>
          <a:ext cx="1472201" cy="883653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結帳頁面</a:t>
          </a:r>
        </a:p>
      </dsp:txBody>
      <dsp:txXfrm>
        <a:off x="4263495" y="1010776"/>
        <a:ext cx="1420439" cy="831891"/>
      </dsp:txXfrm>
    </dsp:sp>
    <dsp:sp modelId="{5E233D56-0381-4BC3-A59D-CDB31A1DB32E}">
      <dsp:nvSpPr>
        <dsp:cNvPr id="0" name=""/>
        <dsp:cNvSpPr/>
      </dsp:nvSpPr>
      <dsp:spPr>
        <a:xfrm rot="125894">
          <a:off x="1437538" y="2669030"/>
          <a:ext cx="613794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613794" y="1825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b="1" kern="120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1729091" y="2671944"/>
        <a:ext cx="30689" cy="30689"/>
      </dsp:txXfrm>
    </dsp:sp>
    <dsp:sp modelId="{45DADAC6-4FED-49D7-849E-6F961A5B0E20}">
      <dsp:nvSpPr>
        <dsp:cNvPr id="0" name=""/>
        <dsp:cNvSpPr/>
      </dsp:nvSpPr>
      <dsp:spPr>
        <a:xfrm>
          <a:off x="2051127" y="2273324"/>
          <a:ext cx="1719374" cy="850403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加入購物車</a:t>
          </a:r>
        </a:p>
      </dsp:txBody>
      <dsp:txXfrm>
        <a:off x="2076034" y="2298231"/>
        <a:ext cx="1669560" cy="800589"/>
      </dsp:txXfrm>
    </dsp:sp>
    <dsp:sp modelId="{7FABF00A-6071-4CFA-88C2-DD4C7E184676}">
      <dsp:nvSpPr>
        <dsp:cNvPr id="0" name=""/>
        <dsp:cNvSpPr/>
      </dsp:nvSpPr>
      <dsp:spPr>
        <a:xfrm rot="53473">
          <a:off x="3770481" y="2683019"/>
          <a:ext cx="353960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353960" y="18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3938612" y="2692429"/>
        <a:ext cx="17698" cy="17698"/>
      </dsp:txXfrm>
    </dsp:sp>
    <dsp:sp modelId="{44C29923-CF28-4FF1-B180-4B2D5E8DF94A}">
      <dsp:nvSpPr>
        <dsp:cNvPr id="0" name=""/>
        <dsp:cNvSpPr/>
      </dsp:nvSpPr>
      <dsp:spPr>
        <a:xfrm>
          <a:off x="4124420" y="2314914"/>
          <a:ext cx="1810113" cy="778233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購物車頁面</a:t>
          </a:r>
        </a:p>
      </dsp:txBody>
      <dsp:txXfrm>
        <a:off x="4147214" y="2337708"/>
        <a:ext cx="1764525" cy="732645"/>
      </dsp:txXfrm>
    </dsp:sp>
    <dsp:sp modelId="{95D15131-E680-45B3-BCF8-F038AB5E25D1}">
      <dsp:nvSpPr>
        <dsp:cNvPr id="0" name=""/>
        <dsp:cNvSpPr/>
      </dsp:nvSpPr>
      <dsp:spPr>
        <a:xfrm rot="21579069">
          <a:off x="5934530" y="2684789"/>
          <a:ext cx="322823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322823" y="182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b="1" kern="1200"/>
        </a:p>
      </dsp:txBody>
      <dsp:txXfrm>
        <a:off x="6087871" y="2694978"/>
        <a:ext cx="16141" cy="16141"/>
      </dsp:txXfrm>
    </dsp:sp>
    <dsp:sp modelId="{3E15DD51-E285-4485-AC83-7F271A5005B1}">
      <dsp:nvSpPr>
        <dsp:cNvPr id="0" name=""/>
        <dsp:cNvSpPr/>
      </dsp:nvSpPr>
      <dsp:spPr>
        <a:xfrm>
          <a:off x="6257350" y="2243120"/>
          <a:ext cx="1335508" cy="917891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結帳頁面</a:t>
          </a:r>
        </a:p>
      </dsp:txBody>
      <dsp:txXfrm>
        <a:off x="6284234" y="2270004"/>
        <a:ext cx="1281740" cy="864123"/>
      </dsp:txXfrm>
    </dsp:sp>
    <dsp:sp modelId="{C1F46780-1F28-4485-85B5-FF498F4FA805}">
      <dsp:nvSpPr>
        <dsp:cNvPr id="0" name=""/>
        <dsp:cNvSpPr/>
      </dsp:nvSpPr>
      <dsp:spPr>
        <a:xfrm rot="3944976">
          <a:off x="1003181" y="3330174"/>
          <a:ext cx="1474907" cy="36518"/>
        </a:xfrm>
        <a:custGeom>
          <a:avLst/>
          <a:gdLst/>
          <a:ahLst/>
          <a:cxnLst/>
          <a:rect l="0" t="0" r="0" b="0"/>
          <a:pathLst>
            <a:path>
              <a:moveTo>
                <a:pt x="0" y="18259"/>
              </a:moveTo>
              <a:lnTo>
                <a:pt x="1474907" y="18259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400" b="1" kern="120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1703762" y="3311560"/>
        <a:ext cx="73745" cy="73745"/>
      </dsp:txXfrm>
    </dsp:sp>
    <dsp:sp modelId="{490A374A-6EDB-4A5A-92EA-CD36C8DBE427}">
      <dsp:nvSpPr>
        <dsp:cNvPr id="0" name=""/>
        <dsp:cNvSpPr/>
      </dsp:nvSpPr>
      <dsp:spPr>
        <a:xfrm>
          <a:off x="2043526" y="3577852"/>
          <a:ext cx="2035090" cy="885922"/>
        </a:xfrm>
        <a:prstGeom prst="roundRect">
          <a:avLst>
            <a:gd name="adj" fmla="val 10000"/>
          </a:avLst>
        </a:prstGeom>
        <a:solidFill>
          <a:schemeClr val="lt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solidFill>
                <a:srgbClr val="0070C0"/>
              </a:solidFill>
              <a:latin typeface="標楷體" pitchFamily="65" charset="-120"/>
              <a:ea typeface="標楷體" pitchFamily="65" charset="-120"/>
            </a:rPr>
            <a:t>商品詳細介紹</a:t>
          </a:r>
          <a:endParaRPr lang="en-US" altLang="zh-TW" sz="2000" b="1" kern="1200" dirty="0">
            <a:solidFill>
              <a:srgbClr val="0070C0"/>
            </a:solidFill>
            <a:latin typeface="標楷體" pitchFamily="65" charset="-120"/>
            <a:ea typeface="標楷體" pitchFamily="65" charset="-120"/>
          </a:endParaRPr>
        </a:p>
      </dsp:txBody>
      <dsp:txXfrm>
        <a:off x="2069474" y="3603800"/>
        <a:ext cx="1983194" cy="834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D4DF8-3B91-4A34-857B-FE836C926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984E64-CEF1-4EF0-B409-1358F426A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EC650-4BB8-497A-A7A6-76564962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A9DF5-117E-4C88-93E0-09028FF1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2AFEAD-959F-4ECA-AF08-9E4FAF4A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91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88A88-A1E6-4E12-85DD-2868AB0C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1ABC42-DFF1-4008-9C74-CC6AC35E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35B2CD-CA78-49D5-9F1C-E02F38DD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9240D-1D0A-45A4-9D9B-42FA0AE0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79B1C0-0D09-4DB7-942F-5761B0F8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96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9C289C-93F4-44CA-8F70-B2AFFAF6F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5ED094-9DE7-43F5-B1F5-F3CF0D8E7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69E98-BB2B-47B3-AA6A-DFD831C5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5B8688-E481-4728-BCAA-2555F4B2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0D8DB-3AA2-4F6D-A142-CB205A2A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2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97BBC-4C36-4242-BDA5-9F7310E0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480EF6-05F0-478F-8C85-1AB0CBF6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CFEAF-1FC2-4B9E-BF99-78C71DE1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312B1-1269-476B-A67E-A2ACCBDA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EF97EF-6C49-477A-B0A1-A16D80D0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745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82695-FBFA-4FAC-9D6E-F17C550D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D08B66-6456-4F96-8173-BE431D68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FD8A7D-546E-4F3A-A8F7-169C3CAD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FCFB29-7A21-411B-A3E4-3B4B7013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3B512E-B960-4C81-949C-477FAC1A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59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46A5E-B3DE-4794-B379-4438D20D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7A24B0-905F-4D74-9F2D-ED080801F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3814B7-92E3-4587-A7D5-42EF981F6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C2421F-9049-4549-A864-2662888F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C6E619-02B0-4927-9F9A-4DD643BC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5C1242-4848-47CE-8AD7-3ABDF2EF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F60A47-E63D-4AD7-86B4-A6AFBAF2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787728-D1D2-464B-8212-3F7C8365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EA991C-1FDF-422D-92CF-357BF1724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18670A0-C430-4913-8430-A2FAD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B7464F5-8F6E-456F-BA62-84AFDB8A1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07F41F-FF4A-4585-992C-D11A01B0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E2250F-0E84-40AD-8A2E-0A5D79EEB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F334D1-A6DB-4A9E-9AB6-BC3DDD1E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0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86948-F815-4033-B188-14A9A0FB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4CF3656-8CBA-4248-958E-D9B1639D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E261FA-6240-4F78-8922-8D989784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5A4DB7-D319-40EE-B47A-EC0CC488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86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B02A05-FE9F-434F-AC90-68238244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D304B0-0000-46C1-AC2C-6450572C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08284D-1D82-47AF-836F-6849C580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9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E21F4-0FBF-4E96-B336-7BCA68CC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F43B13-B3EA-4359-AB49-27D274B45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CECD8-A86E-4E15-83E1-03DA483F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0FD6C9-F87E-4476-8BBD-E40CDEE1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F5339B-00E7-4F88-80A4-126844DF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53D1BE-9134-4699-882A-0A389DC9A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21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D63F4-6DE8-43BA-B827-F0D3117E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944974-A558-4E7D-B337-BB04ED8B8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FD24DF-5120-48B7-AB0C-D1D965C27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36D381-832C-4B20-A75A-9322D285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DD885-3DF6-45DD-8154-B204EE23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DD1006-A8C5-43BD-A867-F29B4C3C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05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0C2276-E372-4281-AE7C-782E76E7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92D536-9A27-4184-AC57-11C337C5A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BDB282-6206-43C2-AD62-0CD3766CE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233E-77E8-401F-91CF-A3796C5B6AA3}" type="datetimeFigureOut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CC98C-587D-484E-ACB4-1D3E4403D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2F67FD-0C55-4E88-B8DE-23D1B8ACF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4F3D-42A1-4C74-9436-54AD61BE64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07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6211D-DC8D-49FB-AB38-09F3FA019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318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多媒體期末專案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E5218C-FA54-4F4B-9A96-A61B3317C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47364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第十三組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10744133 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余泠臻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10744152 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陳子暄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10744205 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張辰瑜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10744246 </a:t>
            </a:r>
            <a:r>
              <a:rPr lang="zh-TW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丁秀雯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0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0EB08F-91C7-471E-8BC7-4EBF3C44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235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小組成員與工作內容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FE366C0D-ECEF-4221-BD2F-73BAF5B7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0480" y="2814320"/>
            <a:ext cx="11013440" cy="2616200"/>
          </a:xfrm>
        </p:spPr>
        <p:txBody>
          <a:bodyPr/>
          <a:lstStyle/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10744205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張辰瑜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美工發想、網頁設計排版、內容構想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(60%)</a:t>
            </a:r>
          </a:p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10744246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丁秀雯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網頁設計排版、內容構想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(40%)</a:t>
            </a:r>
            <a:endPara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03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0EB08F-91C7-471E-8BC7-4EBF3C44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8235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網站內容介紹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FE366C0D-ECEF-4221-BD2F-73BAF5B7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5440" y="2921318"/>
            <a:ext cx="9144000" cy="2605722"/>
          </a:xfrm>
        </p:spPr>
        <p:txBody>
          <a:bodyPr>
            <a:normAutofit/>
          </a:bodyPr>
          <a:lstStyle/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商品與季節結合</a:t>
            </a:r>
          </a:p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網站以清涼風格設計</a:t>
            </a:r>
          </a:p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商品多樣化</a:t>
            </a:r>
          </a:p>
          <a:p>
            <a:pPr algn="l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4)</a:t>
            </a:r>
            <a:r>
              <a:rPr lang="zh-TW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網站結合藍色風格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176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0EB08F-91C7-471E-8BC7-4EBF3C44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6366"/>
            <a:ext cx="9144000" cy="751840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網站架構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DB66384A-EE2A-474B-B018-C0CA581A7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644069"/>
              </p:ext>
            </p:extLst>
          </p:nvPr>
        </p:nvGraphicFramePr>
        <p:xfrm>
          <a:off x="853440" y="2220595"/>
          <a:ext cx="10485120" cy="49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375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0EB08F-91C7-471E-8BC7-4EBF3C44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344"/>
            <a:ext cx="9144000" cy="148875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網站的購物流程</a:t>
            </a:r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898F8884-64AA-4319-BADC-E57F850FC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908715"/>
              </p:ext>
            </p:extLst>
          </p:nvPr>
        </p:nvGraphicFramePr>
        <p:xfrm>
          <a:off x="2275840" y="1505584"/>
          <a:ext cx="8910003" cy="5352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箭號: 弧形左彎 5">
            <a:extLst>
              <a:ext uri="{FF2B5EF4-FFF2-40B4-BE49-F238E27FC236}">
                <a16:creationId xmlns:a16="http://schemas.microsoft.com/office/drawing/2014/main" id="{C39BB1D2-0380-40AA-A9AB-FF62DB316F7B}"/>
              </a:ext>
            </a:extLst>
          </p:cNvPr>
          <p:cNvSpPr/>
          <p:nvPr/>
        </p:nvSpPr>
        <p:spPr>
          <a:xfrm rot="5400000">
            <a:off x="4452938" y="3379468"/>
            <a:ext cx="1202370" cy="4765994"/>
          </a:xfrm>
          <a:prstGeom prst="curvedLeftArrow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88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0EB08F-91C7-471E-8BC7-4EBF3C44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315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網站功能介紹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FE366C0D-ECEF-4221-BD2F-73BAF5B7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440" y="2713356"/>
            <a:ext cx="9144000" cy="2798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照片輪播</a:t>
            </a:r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點選左右按鈕，即可切換首頁照片</a:t>
            </a:r>
          </a:p>
          <a:p>
            <a:pPr algn="l"/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2)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圖片遮罩</a:t>
            </a:r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滑鼠移至圖片上會顯示相關文字</a:t>
            </a:r>
          </a:p>
          <a:p>
            <a:pPr algn="l"/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3)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留言板</a:t>
            </a:r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登入後，進入產品頁面即可點選愛心並評價</a:t>
            </a:r>
          </a:p>
          <a:p>
            <a:pPr algn="l"/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4)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會員修改資料</a:t>
            </a:r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進入會員中心，可以更改會員姓名、電話、地址、</a:t>
            </a:r>
            <a:r>
              <a:rPr lang="en-US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Email</a:t>
            </a:r>
            <a:r>
              <a:rPr lang="zh-TW" altLang="zh-TW" sz="3900" dirty="0">
                <a:latin typeface="標楷體" panose="03000509000000000000" pitchFamily="65" charset="-120"/>
                <a:ea typeface="標楷體" panose="03000509000000000000" pitchFamily="65" charset="-120"/>
              </a:rPr>
              <a:t>和密碼。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6019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A0EB08F-91C7-471E-8BC7-4EBF3C44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3477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使用的技術</a:t>
            </a:r>
          </a:p>
        </p:txBody>
      </p:sp>
      <p:sp>
        <p:nvSpPr>
          <p:cNvPr id="7" name="副標題 6">
            <a:extLst>
              <a:ext uri="{FF2B5EF4-FFF2-40B4-BE49-F238E27FC236}">
                <a16:creationId xmlns:a16="http://schemas.microsoft.com/office/drawing/2014/main" id="{FE366C0D-ECEF-4221-BD2F-73BAF5B7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440" y="2626360"/>
            <a:ext cx="8595360" cy="369316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just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這次的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涼涼冰」網站，我們主要是將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html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做結合，透過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css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將網站設計成多樣化的風格，並使用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bootstrap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完成部分網頁的排版，最後透過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javaScript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讓網頁與顧客更有互動性。</a:t>
            </a:r>
          </a:p>
        </p:txBody>
      </p:sp>
    </p:spTree>
    <p:extLst>
      <p:ext uri="{BB962C8B-B14F-4D97-AF65-F5344CB8AC3E}">
        <p14:creationId xmlns:p14="http://schemas.microsoft.com/office/powerpoint/2010/main" val="6186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262</Words>
  <Application>Microsoft Office PowerPoint</Application>
  <PresentationFormat>寬螢幕</PresentationFormat>
  <Paragraphs>46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PMingLiU</vt:lpstr>
      <vt:lpstr>標楷體</vt:lpstr>
      <vt:lpstr>Arial</vt:lpstr>
      <vt:lpstr>Calibri</vt:lpstr>
      <vt:lpstr>Calibri Light</vt:lpstr>
      <vt:lpstr>Office 佈景主題</vt:lpstr>
      <vt:lpstr>多媒體期末專案</vt:lpstr>
      <vt:lpstr>小組成員與工作內容</vt:lpstr>
      <vt:lpstr>網站內容介紹</vt:lpstr>
      <vt:lpstr>網站架構</vt:lpstr>
      <vt:lpstr>網站的購物流程</vt:lpstr>
      <vt:lpstr>網站功能介紹</vt:lpstr>
      <vt:lpstr>使用的技術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多媒體期末專案</dc:title>
  <dc:creator>辰瑜 張</dc:creator>
  <cp:lastModifiedBy>辰瑜 張</cp:lastModifiedBy>
  <cp:revision>5</cp:revision>
  <dcterms:created xsi:type="dcterms:W3CDTF">2020-06-19T11:45:55Z</dcterms:created>
  <dcterms:modified xsi:type="dcterms:W3CDTF">2020-06-19T14:07:34Z</dcterms:modified>
</cp:coreProperties>
</file>