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59" r:id="rId13"/>
    <p:sldId id="26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C9ECB15-362B-45DE-BD4F-F3C2DC848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By: Dominic Nguyen</a:t>
            </a:r>
          </a:p>
          <a:p>
            <a:pPr algn="r"/>
            <a:r>
              <a:rPr lang="en-US" dirty="0">
                <a:solidFill>
                  <a:schemeClr val="tx2"/>
                </a:solidFill>
              </a:rPr>
              <a:t>Web Developer</a:t>
            </a:r>
          </a:p>
          <a:p>
            <a:pPr algn="r"/>
            <a:r>
              <a:rPr lang="en-US" dirty="0" err="1">
                <a:solidFill>
                  <a:schemeClr val="tx2"/>
                </a:solidFill>
              </a:rPr>
              <a:t>Fullsail</a:t>
            </a:r>
            <a:r>
              <a:rPr lang="en-US" dirty="0">
                <a:solidFill>
                  <a:schemeClr val="tx2"/>
                </a:solidFill>
              </a:rPr>
              <a:t> University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BDBB8-C354-406A-B501-7732CEA53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 err="1"/>
              <a:t>UniLaunchres</a:t>
            </a:r>
            <a:r>
              <a:rPr lang="en-US" dirty="0"/>
              <a:t> Concept</a:t>
            </a:r>
          </a:p>
        </p:txBody>
      </p:sp>
    </p:spTree>
    <p:extLst>
      <p:ext uri="{BB962C8B-B14F-4D97-AF65-F5344CB8AC3E}">
        <p14:creationId xmlns:p14="http://schemas.microsoft.com/office/powerpoint/2010/main" val="340324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1D64-A8AF-491C-8757-BE5557C4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03" y="1066800"/>
            <a:ext cx="3401064" cy="1447800"/>
          </a:xfrm>
        </p:spPr>
        <p:txBody>
          <a:bodyPr/>
          <a:lstStyle/>
          <a:p>
            <a:r>
              <a:rPr lang="en-US" dirty="0"/>
              <a:t>Desktop 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FE6FF-5589-473E-8AAF-193C0A561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404" y="2643505"/>
            <a:ext cx="3401063" cy="3766173"/>
          </a:xfrm>
        </p:spPr>
        <p:txBody>
          <a:bodyPr/>
          <a:lstStyle/>
          <a:p>
            <a:r>
              <a:rPr lang="en-US" dirty="0"/>
              <a:t>A: Profile edit details</a:t>
            </a:r>
          </a:p>
          <a:p>
            <a:r>
              <a:rPr lang="en-US" dirty="0"/>
              <a:t>B: Profile/library settings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40CB0-1730-4B19-BD5A-2018C3C4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67" y="189020"/>
            <a:ext cx="5125373" cy="32033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A03221-2036-44C6-AE04-45268565CC61}"/>
              </a:ext>
            </a:extLst>
          </p:cNvPr>
          <p:cNvSpPr txBox="1"/>
          <p:nvPr/>
        </p:nvSpPr>
        <p:spPr>
          <a:xfrm>
            <a:off x="6594040" y="1158777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B3438-6046-49CF-9AB8-1372CBBB173C}"/>
              </a:ext>
            </a:extLst>
          </p:cNvPr>
          <p:cNvSpPr txBox="1"/>
          <p:nvPr/>
        </p:nvSpPr>
        <p:spPr>
          <a:xfrm>
            <a:off x="6594040" y="2456302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9543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571F-10B7-4B65-B8CA-69164843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B7B1-CD29-4D94-A120-2C077F7D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Fitted towards a gamer that wants more organization.</a:t>
            </a:r>
          </a:p>
          <a:p>
            <a:r>
              <a:rPr lang="en-US" dirty="0"/>
              <a:t>A casual audience might not care for organizing their launchers will have to look more into that.</a:t>
            </a:r>
          </a:p>
          <a:p>
            <a:r>
              <a:rPr lang="en-US" dirty="0"/>
              <a:t>People who know what game they play and won’t care for extra aesthetics like a description/rating.</a:t>
            </a:r>
          </a:p>
        </p:txBody>
      </p:sp>
    </p:spTree>
    <p:extLst>
      <p:ext uri="{BB962C8B-B14F-4D97-AF65-F5344CB8AC3E}">
        <p14:creationId xmlns:p14="http://schemas.microsoft.com/office/powerpoint/2010/main" val="377922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4C09-8364-4B8C-B549-FDA0793F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39453-8C74-41C9-91ED-A21ECFD0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4245" y="1851269"/>
            <a:ext cx="4396338" cy="576262"/>
          </a:xfrm>
        </p:spPr>
        <p:txBody>
          <a:bodyPr/>
          <a:lstStyle/>
          <a:p>
            <a:r>
              <a:rPr lang="en-US" dirty="0" err="1"/>
              <a:t>Playnite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D23A5-8542-4477-9DE9-881DAD4BC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95661" y="1900514"/>
            <a:ext cx="4396339" cy="576262"/>
          </a:xfrm>
        </p:spPr>
        <p:txBody>
          <a:bodyPr/>
          <a:lstStyle/>
          <a:p>
            <a:r>
              <a:rPr lang="en-US" dirty="0"/>
              <a:t>Game Room</a:t>
            </a:r>
          </a:p>
        </p:txBody>
      </p:sp>
      <p:pic>
        <p:nvPicPr>
          <p:cNvPr id="1026" name="Picture 2" descr="Carousel Bootstrap First">
            <a:extLst>
              <a:ext uri="{FF2B5EF4-FFF2-40B4-BE49-F238E27FC236}">
                <a16:creationId xmlns:a16="http://schemas.microsoft.com/office/drawing/2014/main" id="{FBBF5FB1-4A51-4B3B-9C1D-DC89CEE5F2E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9" y="2762928"/>
            <a:ext cx="5203342" cy="349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pture dâÃ©cran (28)">
            <a:extLst>
              <a:ext uri="{FF2B5EF4-FFF2-40B4-BE49-F238E27FC236}">
                <a16:creationId xmlns:a16="http://schemas.microsoft.com/office/drawing/2014/main" id="{95FAF8FB-BDC0-4A4E-91AF-DE8D0320683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096" y="2762928"/>
            <a:ext cx="5867595" cy="349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49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5AC4-F792-4157-A16D-064580A1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My Idea Will Be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7219-5E2D-4965-949D-1D17B0A7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feel other game launcher managers are trying to be too much like steam and end up cluttering their manager with fluff that would be too much of a hassle since the other launchers already do that.</a:t>
            </a:r>
          </a:p>
          <a:p>
            <a:endParaRPr lang="en-US" dirty="0"/>
          </a:p>
          <a:p>
            <a:r>
              <a:rPr lang="en-US" dirty="0"/>
              <a:t>Wanted to have a mindset of something similar to a music library where the content is simple and very easy to access.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6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11FD-2199-43CB-AA52-0402EEE9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A42A-2D95-4182-A641-810F87C5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checking online the domain, UniLaunchers.com was taken so I was going to use the </a:t>
            </a:r>
            <a:r>
              <a:rPr lang="en-US" dirty="0" err="1"/>
              <a:t>.net</a:t>
            </a:r>
            <a:r>
              <a:rPr lang="en-US" dirty="0"/>
              <a:t> version.</a:t>
            </a:r>
          </a:p>
          <a:p>
            <a:r>
              <a:rPr lang="en-US" dirty="0"/>
              <a:t>Yearly Cost was 12$ though if I wanted to be more creative I could find a more interesting SLD.</a:t>
            </a:r>
          </a:p>
        </p:txBody>
      </p:sp>
    </p:spTree>
    <p:extLst>
      <p:ext uri="{BB962C8B-B14F-4D97-AF65-F5344CB8AC3E}">
        <p14:creationId xmlns:p14="http://schemas.microsoft.com/office/powerpoint/2010/main" val="414489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3676-941E-420B-9CEF-CFF6C563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making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6ECF-AB47-4474-BF15-C681A660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wanted a quick and easy way to access your games cluttered in other launchers to have one convenient simple way to add and play games with a click of a button</a:t>
            </a:r>
          </a:p>
        </p:txBody>
      </p:sp>
    </p:spTree>
    <p:extLst>
      <p:ext uri="{BB962C8B-B14F-4D97-AF65-F5344CB8AC3E}">
        <p14:creationId xmlns:p14="http://schemas.microsoft.com/office/powerpoint/2010/main" val="347993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4A5-38F4-4A17-A411-531E4D22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6E84-27AD-4A37-A98B-799E39A8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able to add a game into the library which will then be able to be launched from your computer using either the phone site or desktop site.</a:t>
            </a:r>
          </a:p>
        </p:txBody>
      </p:sp>
    </p:spTree>
    <p:extLst>
      <p:ext uri="{BB962C8B-B14F-4D97-AF65-F5344CB8AC3E}">
        <p14:creationId xmlns:p14="http://schemas.microsoft.com/office/powerpoint/2010/main" val="118973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1D64-A8AF-491C-8757-BE5557C4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03" y="1066800"/>
            <a:ext cx="3401064" cy="1447800"/>
          </a:xfrm>
        </p:spPr>
        <p:txBody>
          <a:bodyPr/>
          <a:lstStyle/>
          <a:p>
            <a:r>
              <a:rPr lang="en-US" dirty="0"/>
              <a:t>Mobile 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FE6FF-5589-473E-8AAF-193C0A561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404" y="2643505"/>
            <a:ext cx="3401063" cy="2895599"/>
          </a:xfrm>
        </p:spPr>
        <p:txBody>
          <a:bodyPr/>
          <a:lstStyle/>
          <a:p>
            <a:r>
              <a:rPr lang="en-US" dirty="0"/>
              <a:t>A: Logo</a:t>
            </a:r>
          </a:p>
          <a:p>
            <a:r>
              <a:rPr lang="en-US" dirty="0"/>
              <a:t>B: Drop down Menu</a:t>
            </a:r>
          </a:p>
          <a:p>
            <a:r>
              <a:rPr lang="en-US" dirty="0"/>
              <a:t>C: Icons that I’m still thinking About</a:t>
            </a:r>
          </a:p>
          <a:p>
            <a:r>
              <a:rPr lang="en-US" dirty="0"/>
              <a:t>D: First time text that lets you know you should add something.</a:t>
            </a: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EABB881-E53D-4473-87E3-85EA6DE98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911" y="1756292"/>
            <a:ext cx="2224216" cy="4572000"/>
          </a:xfr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C1F240-6CA7-47D9-BC5A-F95CCA17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996" y="1710054"/>
            <a:ext cx="2261286" cy="457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348572-BA78-4CD5-A927-1AA28AA92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151" y="1710054"/>
            <a:ext cx="2224216" cy="4572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514653-6BE1-4DA6-AE0E-6F9BBB4FFAD9}"/>
              </a:ext>
            </a:extLst>
          </p:cNvPr>
          <p:cNvSpPr txBox="1"/>
          <p:nvPr/>
        </p:nvSpPr>
        <p:spPr>
          <a:xfrm>
            <a:off x="3736911" y="3244334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BCF7F7-0542-4DCE-824B-85D31956CA00}"/>
              </a:ext>
            </a:extLst>
          </p:cNvPr>
          <p:cNvSpPr txBox="1"/>
          <p:nvPr/>
        </p:nvSpPr>
        <p:spPr>
          <a:xfrm>
            <a:off x="6544597" y="3157037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B903D9-FB99-42F1-9C3D-9C8476781CE8}"/>
              </a:ext>
            </a:extLst>
          </p:cNvPr>
          <p:cNvSpPr txBox="1"/>
          <p:nvPr/>
        </p:nvSpPr>
        <p:spPr>
          <a:xfrm>
            <a:off x="8879726" y="1697763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773CDB-B4C9-410B-BB3B-B9E6C4472740}"/>
              </a:ext>
            </a:extLst>
          </p:cNvPr>
          <p:cNvSpPr txBox="1"/>
          <p:nvPr/>
        </p:nvSpPr>
        <p:spPr>
          <a:xfrm>
            <a:off x="6187379" y="4350213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F7C692-2F73-485A-B421-4866B4148909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539804" y="4394447"/>
            <a:ext cx="181005" cy="140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75CB90-54EC-46D2-B8BC-47DA474CA14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539804" y="4534879"/>
            <a:ext cx="181005" cy="267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72A069-7EE2-4F0F-95F4-94C73607689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539804" y="4534879"/>
            <a:ext cx="2000514" cy="267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48B206B-84E7-4457-BFDE-DD26CDDFF4EC}"/>
              </a:ext>
            </a:extLst>
          </p:cNvPr>
          <p:cNvSpPr txBox="1"/>
          <p:nvPr/>
        </p:nvSpPr>
        <p:spPr>
          <a:xfrm>
            <a:off x="9255514" y="3113089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7774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1D64-A8AF-491C-8757-BE5557C4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03" y="1066800"/>
            <a:ext cx="3401064" cy="1447800"/>
          </a:xfrm>
        </p:spPr>
        <p:txBody>
          <a:bodyPr/>
          <a:lstStyle/>
          <a:p>
            <a:r>
              <a:rPr lang="en-US" dirty="0"/>
              <a:t>Mobile 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FE6FF-5589-473E-8AAF-193C0A561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404" y="2643505"/>
            <a:ext cx="3401063" cy="3766173"/>
          </a:xfrm>
        </p:spPr>
        <p:txBody>
          <a:bodyPr/>
          <a:lstStyle/>
          <a:p>
            <a:r>
              <a:rPr lang="en-US" dirty="0"/>
              <a:t>A: Icons for tasks for mobile site</a:t>
            </a:r>
          </a:p>
          <a:p>
            <a:r>
              <a:rPr lang="en-US" dirty="0"/>
              <a:t>B: Information button: Tells you what each Icon does</a:t>
            </a:r>
          </a:p>
          <a:p>
            <a:r>
              <a:rPr lang="en-US" dirty="0"/>
              <a:t>C: Add Item form populates field.</a:t>
            </a:r>
          </a:p>
          <a:p>
            <a:r>
              <a:rPr lang="en-US" dirty="0"/>
              <a:t>Each Square Represents a checkbox that has image of game launcher icon.</a:t>
            </a:r>
          </a:p>
          <a:p>
            <a:r>
              <a:rPr lang="en-US" dirty="0"/>
              <a:t>Form has multi use, first time creating and when editing.</a:t>
            </a:r>
          </a:p>
          <a:p>
            <a:r>
              <a:rPr lang="en-US" dirty="0"/>
              <a:t>C2: Clicking Game Icon opens up edit Menu, might make event when it’s a double click.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A90D77-1CB9-493C-84E3-A0D9EE338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986" y="1554331"/>
            <a:ext cx="2224216" cy="4572000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5D8256-A3EB-4D7C-BC4B-B5E4D201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90" y="1554331"/>
            <a:ext cx="2224216" cy="457200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1D0315-1739-4F21-B674-95821DDAD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994" y="1554331"/>
            <a:ext cx="2224216" cy="4572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86D966D-E4D6-4C1D-8E92-DAB78B54400F}"/>
              </a:ext>
            </a:extLst>
          </p:cNvPr>
          <p:cNvSpPr txBox="1"/>
          <p:nvPr/>
        </p:nvSpPr>
        <p:spPr>
          <a:xfrm>
            <a:off x="3359561" y="2514600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7F54B9-1D82-4506-8C34-FAE1D6BF5D9A}"/>
              </a:ext>
            </a:extLst>
          </p:cNvPr>
          <p:cNvSpPr txBox="1"/>
          <p:nvPr/>
        </p:nvSpPr>
        <p:spPr>
          <a:xfrm>
            <a:off x="3359560" y="5756999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369A5-24BE-4E5F-A5F1-2C9BF46DA319}"/>
              </a:ext>
            </a:extLst>
          </p:cNvPr>
          <p:cNvSpPr txBox="1"/>
          <p:nvPr/>
        </p:nvSpPr>
        <p:spPr>
          <a:xfrm>
            <a:off x="8760147" y="1421368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F6BEC7-AE9E-4519-BDE9-3449AD28CD82}"/>
              </a:ext>
            </a:extLst>
          </p:cNvPr>
          <p:cNvCxnSpPr>
            <a:stCxn id="33" idx="1"/>
          </p:cNvCxnSpPr>
          <p:nvPr/>
        </p:nvCxnSpPr>
        <p:spPr>
          <a:xfrm flipH="1">
            <a:off x="7847860" y="1606034"/>
            <a:ext cx="912287" cy="28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78A61F-DB2D-4241-8259-63370C218797}"/>
              </a:ext>
            </a:extLst>
          </p:cNvPr>
          <p:cNvSpPr txBox="1"/>
          <p:nvPr/>
        </p:nvSpPr>
        <p:spPr>
          <a:xfrm>
            <a:off x="6383046" y="2514600"/>
            <a:ext cx="55181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AB05AF-05EE-47D0-B351-85C79DB8A92A}"/>
              </a:ext>
            </a:extLst>
          </p:cNvPr>
          <p:cNvCxnSpPr>
            <a:stCxn id="34" idx="3"/>
          </p:cNvCxnSpPr>
          <p:nvPr/>
        </p:nvCxnSpPr>
        <p:spPr>
          <a:xfrm>
            <a:off x="6934864" y="2699266"/>
            <a:ext cx="291559" cy="9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4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1D64-A8AF-491C-8757-BE5557C4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03" y="1066800"/>
            <a:ext cx="3401064" cy="1447800"/>
          </a:xfrm>
        </p:spPr>
        <p:txBody>
          <a:bodyPr/>
          <a:lstStyle/>
          <a:p>
            <a:r>
              <a:rPr lang="en-US" dirty="0"/>
              <a:t>Mobile 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FE6FF-5589-473E-8AAF-193C0A561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404" y="2643505"/>
            <a:ext cx="3401063" cy="3766173"/>
          </a:xfrm>
        </p:spPr>
        <p:txBody>
          <a:bodyPr/>
          <a:lstStyle/>
          <a:p>
            <a:r>
              <a:rPr lang="en-US" dirty="0"/>
              <a:t>A: Filter Popup, Boxes represent checkboxes like creating item to filter what games you want to be filtered.</a:t>
            </a:r>
          </a:p>
          <a:p>
            <a:r>
              <a:rPr lang="en-US" dirty="0"/>
              <a:t>B: Simple confirmation window, appears with menu either hidden or shown.</a:t>
            </a:r>
          </a:p>
          <a:p>
            <a:r>
              <a:rPr lang="en-US" dirty="0"/>
              <a:t>C: Letting user know when clicking game to start that it will launch on desktop.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B2A6A5-D5B7-4D30-8175-30C8BD55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194" y="1554331"/>
            <a:ext cx="2234008" cy="459212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A924BE-78D5-44BD-96FB-2CB4EE05B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221" y="1526960"/>
            <a:ext cx="2247324" cy="461949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87A40C-F980-48F2-A3D9-968E0EDBF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564" y="1554331"/>
            <a:ext cx="2247324" cy="4619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DF7736-67D0-4236-96F1-AF50947DE167}"/>
              </a:ext>
            </a:extLst>
          </p:cNvPr>
          <p:cNvSpPr txBox="1"/>
          <p:nvPr/>
        </p:nvSpPr>
        <p:spPr>
          <a:xfrm>
            <a:off x="3692764" y="2763175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2593DA-B289-496B-AA4F-740DA60B8CE1}"/>
              </a:ext>
            </a:extLst>
          </p:cNvPr>
          <p:cNvSpPr txBox="1"/>
          <p:nvPr/>
        </p:nvSpPr>
        <p:spPr>
          <a:xfrm>
            <a:off x="6505221" y="2844554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C327B3-9CA3-458C-998B-8FD4AC419D60}"/>
              </a:ext>
            </a:extLst>
          </p:cNvPr>
          <p:cNvSpPr txBox="1"/>
          <p:nvPr/>
        </p:nvSpPr>
        <p:spPr>
          <a:xfrm>
            <a:off x="9321564" y="2800335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6118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1D64-A8AF-491C-8757-BE5557C4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03" y="1066800"/>
            <a:ext cx="3401064" cy="1447800"/>
          </a:xfrm>
        </p:spPr>
        <p:txBody>
          <a:bodyPr/>
          <a:lstStyle/>
          <a:p>
            <a:r>
              <a:rPr lang="en-US" dirty="0"/>
              <a:t>Mobile 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FE6FF-5589-473E-8AAF-193C0A561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404" y="2643505"/>
            <a:ext cx="3401063" cy="3766173"/>
          </a:xfrm>
        </p:spPr>
        <p:txBody>
          <a:bodyPr/>
          <a:lstStyle/>
          <a:p>
            <a:r>
              <a:rPr lang="en-US" dirty="0"/>
              <a:t>A: Quick easy Email or password changer. Icons up for debate</a:t>
            </a:r>
          </a:p>
          <a:p>
            <a:r>
              <a:rPr lang="en-US" dirty="0"/>
              <a:t>B: Buttons on bottom give user way to either remove account or clear whole library.</a:t>
            </a:r>
          </a:p>
          <a:p>
            <a:r>
              <a:rPr lang="en-US" dirty="0"/>
              <a:t>C: Confirmation window for each button so you don’t accidently nuke your whole library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E15E14-70F7-498E-8A49-25AC0A476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48" y="1555070"/>
            <a:ext cx="2234008" cy="459212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A5EAEB-7710-4B83-9D5F-2D075547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368" y="1555070"/>
            <a:ext cx="2234008" cy="45921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B2AD00-3067-48CC-8C48-6115D4005AFF}"/>
              </a:ext>
            </a:extLst>
          </p:cNvPr>
          <p:cNvSpPr txBox="1"/>
          <p:nvPr/>
        </p:nvSpPr>
        <p:spPr>
          <a:xfrm>
            <a:off x="4169548" y="2274173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8D8CB8-509D-49C3-874C-D1BCA68A9B12}"/>
              </a:ext>
            </a:extLst>
          </p:cNvPr>
          <p:cNvSpPr txBox="1"/>
          <p:nvPr/>
        </p:nvSpPr>
        <p:spPr>
          <a:xfrm>
            <a:off x="4231573" y="5444231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1B7C07-A5F1-4215-B821-E33C668E89B8}"/>
              </a:ext>
            </a:extLst>
          </p:cNvPr>
          <p:cNvSpPr txBox="1"/>
          <p:nvPr/>
        </p:nvSpPr>
        <p:spPr>
          <a:xfrm>
            <a:off x="7261155" y="3331346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0963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1D64-A8AF-491C-8757-BE5557C4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03" y="1066800"/>
            <a:ext cx="3401064" cy="1447800"/>
          </a:xfrm>
        </p:spPr>
        <p:txBody>
          <a:bodyPr/>
          <a:lstStyle/>
          <a:p>
            <a:r>
              <a:rPr lang="en-US" dirty="0"/>
              <a:t>Desktop 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FE6FF-5589-473E-8AAF-193C0A561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404" y="2643505"/>
            <a:ext cx="3401063" cy="3766173"/>
          </a:xfrm>
        </p:spPr>
        <p:txBody>
          <a:bodyPr/>
          <a:lstStyle/>
          <a:p>
            <a:r>
              <a:rPr lang="en-US" dirty="0"/>
              <a:t>A: Brand Icon</a:t>
            </a:r>
          </a:p>
          <a:p>
            <a:r>
              <a:rPr lang="en-US" dirty="0"/>
              <a:t>B: Design Image to mix with simple background, particles effect with </a:t>
            </a:r>
            <a:r>
              <a:rPr lang="en-US" dirty="0" err="1"/>
              <a:t>invis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 background</a:t>
            </a:r>
          </a:p>
          <a:p>
            <a:r>
              <a:rPr lang="en-US" dirty="0"/>
              <a:t>C: Using a design idea I checked online to get rid of typing password twice with an icon that reveals password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2A481-34A1-46FC-A052-6ECA50B8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78" y="213064"/>
            <a:ext cx="5125375" cy="320335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A55ADF-A4BE-4718-9561-D69EEAC99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78" y="3544410"/>
            <a:ext cx="5125375" cy="32033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DD834-90A3-4A5D-B3B0-9E329BEDD53A}"/>
              </a:ext>
            </a:extLst>
          </p:cNvPr>
          <p:cNvSpPr txBox="1"/>
          <p:nvPr/>
        </p:nvSpPr>
        <p:spPr>
          <a:xfrm>
            <a:off x="5919787" y="543758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9C941-5B10-4E70-8E68-1FA64A4D1D12}"/>
              </a:ext>
            </a:extLst>
          </p:cNvPr>
          <p:cNvSpPr txBox="1"/>
          <p:nvPr/>
        </p:nvSpPr>
        <p:spPr>
          <a:xfrm>
            <a:off x="6095999" y="4056685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419DC-3C65-42D5-9836-AC1D234E5B21}"/>
              </a:ext>
            </a:extLst>
          </p:cNvPr>
          <p:cNvSpPr txBox="1"/>
          <p:nvPr/>
        </p:nvSpPr>
        <p:spPr>
          <a:xfrm>
            <a:off x="8735281" y="2643505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34FFD-47E1-415D-81BF-93437491BD9A}"/>
              </a:ext>
            </a:extLst>
          </p:cNvPr>
          <p:cNvSpPr txBox="1"/>
          <p:nvPr/>
        </p:nvSpPr>
        <p:spPr>
          <a:xfrm>
            <a:off x="8911493" y="4716833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F78834-32DF-488C-9054-8F1F6C0B0F60}"/>
              </a:ext>
            </a:extLst>
          </p:cNvPr>
          <p:cNvSpPr txBox="1"/>
          <p:nvPr/>
        </p:nvSpPr>
        <p:spPr>
          <a:xfrm>
            <a:off x="7545672" y="1937551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769A87-58F9-4D4B-8663-1C229E3CCC5E}"/>
              </a:ext>
            </a:extLst>
          </p:cNvPr>
          <p:cNvSpPr txBox="1"/>
          <p:nvPr/>
        </p:nvSpPr>
        <p:spPr>
          <a:xfrm>
            <a:off x="7557440" y="5204534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5351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1D64-A8AF-491C-8757-BE5557C4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03" y="1066800"/>
            <a:ext cx="3401064" cy="1447800"/>
          </a:xfrm>
        </p:spPr>
        <p:txBody>
          <a:bodyPr/>
          <a:lstStyle/>
          <a:p>
            <a:r>
              <a:rPr lang="en-US" dirty="0"/>
              <a:t>Desktop 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FE6FF-5589-473E-8AAF-193C0A561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404" y="2643505"/>
            <a:ext cx="3401063" cy="3766173"/>
          </a:xfrm>
        </p:spPr>
        <p:txBody>
          <a:bodyPr/>
          <a:lstStyle/>
          <a:p>
            <a:r>
              <a:rPr lang="en-US" dirty="0"/>
              <a:t>A: Logo. Escape hatch</a:t>
            </a:r>
          </a:p>
          <a:p>
            <a:r>
              <a:rPr lang="en-US" dirty="0"/>
              <a:t>B: Item creation/filter area</a:t>
            </a:r>
          </a:p>
          <a:p>
            <a:r>
              <a:rPr lang="en-US" dirty="0"/>
              <a:t>C: Nav Area</a:t>
            </a:r>
          </a:p>
          <a:p>
            <a:r>
              <a:rPr lang="en-US" dirty="0"/>
              <a:t>D: First time/empty</a:t>
            </a:r>
          </a:p>
          <a:p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D983873-6B9F-46BA-BF7B-8F2F16B9D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279" y="189020"/>
            <a:ext cx="5125376" cy="3203359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948E69-2972-42EE-A047-FF56B1BD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275" y="3545521"/>
            <a:ext cx="5125373" cy="32033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2D1337-59DD-49EC-82A8-91D26BB20C1D}"/>
              </a:ext>
            </a:extLst>
          </p:cNvPr>
          <p:cNvSpPr txBox="1"/>
          <p:nvPr/>
        </p:nvSpPr>
        <p:spPr>
          <a:xfrm>
            <a:off x="3805210" y="189020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364EBE-16C8-49E5-BFEE-0DD99DF80922}"/>
              </a:ext>
            </a:extLst>
          </p:cNvPr>
          <p:cNvSpPr txBox="1"/>
          <p:nvPr/>
        </p:nvSpPr>
        <p:spPr>
          <a:xfrm>
            <a:off x="3812327" y="3522219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02A13E-54E1-44FB-AA71-65DB68A11A2F}"/>
              </a:ext>
            </a:extLst>
          </p:cNvPr>
          <p:cNvSpPr txBox="1"/>
          <p:nvPr/>
        </p:nvSpPr>
        <p:spPr>
          <a:xfrm>
            <a:off x="6435964" y="373686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EEBE5C-B682-486D-BF92-BB37335B2E1B}"/>
              </a:ext>
            </a:extLst>
          </p:cNvPr>
          <p:cNvSpPr txBox="1"/>
          <p:nvPr/>
        </p:nvSpPr>
        <p:spPr>
          <a:xfrm>
            <a:off x="8752339" y="373686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02CA00-33B9-42AA-AA34-FB9AC2BE38B7}"/>
              </a:ext>
            </a:extLst>
          </p:cNvPr>
          <p:cNvSpPr txBox="1"/>
          <p:nvPr/>
        </p:nvSpPr>
        <p:spPr>
          <a:xfrm>
            <a:off x="6502748" y="1698366"/>
            <a:ext cx="3524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0891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555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UniLaunchres Concept</vt:lpstr>
      <vt:lpstr>Motivation For making Site</vt:lpstr>
      <vt:lpstr>Functionality</vt:lpstr>
      <vt:lpstr>Mobile Version</vt:lpstr>
      <vt:lpstr>Mobile Version</vt:lpstr>
      <vt:lpstr>Mobile Version</vt:lpstr>
      <vt:lpstr>Mobile Version</vt:lpstr>
      <vt:lpstr>Desktop Version</vt:lpstr>
      <vt:lpstr>Desktop Version</vt:lpstr>
      <vt:lpstr>Desktop Version</vt:lpstr>
      <vt:lpstr>Audience</vt:lpstr>
      <vt:lpstr>Competitors</vt:lpstr>
      <vt:lpstr>Why My Idea Will Be Different</vt:lpstr>
      <vt:lpstr>Estimate Costs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UniLaunchres Concept</dc:title>
  <dc:creator>Dominic Nguyen</dc:creator>
  <cp:lastModifiedBy>Dominic Nguyen</cp:lastModifiedBy>
  <cp:revision>21</cp:revision>
  <dcterms:created xsi:type="dcterms:W3CDTF">2019-05-12T11:39:49Z</dcterms:created>
  <dcterms:modified xsi:type="dcterms:W3CDTF">2019-05-14T17:02:24Z</dcterms:modified>
</cp:coreProperties>
</file>