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8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37947E3-27D5-41FB-8E4D-1746ECFCB1B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A9E1F10-66C2-403F-8DBF-EBAD8BE91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14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7E3-27D5-41FB-8E4D-1746ECFCB1B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10-66C2-403F-8DBF-EBAD8BE91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52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7E3-27D5-41FB-8E4D-1746ECFCB1B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10-66C2-403F-8DBF-EBAD8BE91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281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7E3-27D5-41FB-8E4D-1746ECFCB1B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10-66C2-403F-8DBF-EBAD8BE9187B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49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7E3-27D5-41FB-8E4D-1746ECFCB1B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10-66C2-403F-8DBF-EBAD8BE91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49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7E3-27D5-41FB-8E4D-1746ECFCB1B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10-66C2-403F-8DBF-EBAD8BE91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957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7E3-27D5-41FB-8E4D-1746ECFCB1B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10-66C2-403F-8DBF-EBAD8BE91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710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7E3-27D5-41FB-8E4D-1746ECFCB1B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10-66C2-403F-8DBF-EBAD8BE91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330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7E3-27D5-41FB-8E4D-1746ECFCB1B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10-66C2-403F-8DBF-EBAD8BE91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92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7E3-27D5-41FB-8E4D-1746ECFCB1B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10-66C2-403F-8DBF-EBAD8BE91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91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7E3-27D5-41FB-8E4D-1746ECFCB1B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10-66C2-403F-8DBF-EBAD8BE91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75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7E3-27D5-41FB-8E4D-1746ECFCB1B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10-66C2-403F-8DBF-EBAD8BE91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7E3-27D5-41FB-8E4D-1746ECFCB1B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10-66C2-403F-8DBF-EBAD8BE91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16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7E3-27D5-41FB-8E4D-1746ECFCB1B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10-66C2-403F-8DBF-EBAD8BE91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88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7E3-27D5-41FB-8E4D-1746ECFCB1B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10-66C2-403F-8DBF-EBAD8BE91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16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7E3-27D5-41FB-8E4D-1746ECFCB1B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10-66C2-403F-8DBF-EBAD8BE91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06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7E3-27D5-41FB-8E4D-1746ECFCB1B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1F10-66C2-403F-8DBF-EBAD8BE91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16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47E3-27D5-41FB-8E4D-1746ECFCB1B0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E1F10-66C2-403F-8DBF-EBAD8BE91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88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6ABC1-A13B-43F8-85D5-8C52D5149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лабораторной работе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EBD314-DEC7-4ED0-B100-7B95F36B6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0966"/>
            <a:ext cx="9144000" cy="1626833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Презентацию подготовила 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группы НПМбд-01-20</a:t>
            </a:r>
          </a:p>
          <a:p>
            <a:pPr algn="r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Нитусова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Диана Денисовна</a:t>
            </a:r>
          </a:p>
        </p:txBody>
      </p:sp>
    </p:spTree>
    <p:extLst>
      <p:ext uri="{BB962C8B-B14F-4D97-AF65-F5344CB8AC3E}">
        <p14:creationId xmlns:p14="http://schemas.microsoft.com/office/powerpoint/2010/main" val="98529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721C7-A138-411A-83EF-FB62097C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Прагматика выполнения лабораторной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8F974-2555-4FCA-BF3C-4E5009441E93}"/>
              </a:ext>
            </a:extLst>
          </p:cNvPr>
          <p:cNvSpPr txBox="1"/>
          <p:nvPr/>
        </p:nvSpPr>
        <p:spPr>
          <a:xfrm>
            <a:off x="1340529" y="2991775"/>
            <a:ext cx="7190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Знакомство с другими операционными системами.</a:t>
            </a:r>
          </a:p>
          <a:p>
            <a:pPr marL="342900" indent="-342900">
              <a:buAutoNum type="arabicPeriod"/>
            </a:pPr>
            <a:r>
              <a:rPr lang="ru-RU" dirty="0"/>
              <a:t>Запуск программы, которая не работает на основной ОС.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51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0B2C1-B6F1-4932-A35A-F280C33F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выполнения лабораторной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1E786-63AD-4589-8AC5-913391A2AFCD}"/>
              </a:ext>
            </a:extLst>
          </p:cNvPr>
          <p:cNvSpPr txBox="1"/>
          <p:nvPr/>
        </p:nvSpPr>
        <p:spPr>
          <a:xfrm>
            <a:off x="1141413" y="2374490"/>
            <a:ext cx="8347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</a:p>
        </p:txBody>
      </p:sp>
    </p:spTree>
    <p:extLst>
      <p:ext uri="{BB962C8B-B14F-4D97-AF65-F5344CB8AC3E}">
        <p14:creationId xmlns:p14="http://schemas.microsoft.com/office/powerpoint/2010/main" val="36827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91C90-F1C7-45E5-BD93-F44DFD67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выполнения лабораторной работы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83CCC-CCE1-42CA-A807-35E6110D5A04}"/>
              </a:ext>
            </a:extLst>
          </p:cNvPr>
          <p:cNvSpPr txBox="1"/>
          <p:nvPr/>
        </p:nvSpPr>
        <p:spPr>
          <a:xfrm>
            <a:off x="1313895" y="2361460"/>
            <a:ext cx="5797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Установить </a:t>
            </a:r>
            <a:r>
              <a:rPr lang="en-US" dirty="0"/>
              <a:t>Virtual Box</a:t>
            </a:r>
          </a:p>
          <a:p>
            <a:pPr marL="342900" indent="-342900">
              <a:buAutoNum type="arabicPeriod"/>
            </a:pPr>
            <a:r>
              <a:rPr lang="ru-RU" dirty="0"/>
              <a:t>Скачать дистрибутив </a:t>
            </a:r>
            <a:r>
              <a:rPr lang="en-US" dirty="0"/>
              <a:t>Linux CentOS-07</a:t>
            </a:r>
          </a:p>
          <a:p>
            <a:pPr marL="342900" indent="-342900">
              <a:buAutoNum type="arabicPeriod"/>
            </a:pPr>
            <a:r>
              <a:rPr lang="ru-RU" dirty="0"/>
              <a:t>Создать и настроить виртуальную машину</a:t>
            </a:r>
          </a:p>
          <a:p>
            <a:pPr marL="342900" indent="-342900">
              <a:buAutoNum type="arabicPeriod"/>
            </a:pPr>
            <a:r>
              <a:rPr lang="ru-RU" dirty="0"/>
              <a:t>Запустить и выполнить практическое домашнее задание.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6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76BAD-D477-477C-B3A7-BF7F7365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выполнения лабораторной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74B4E-7B90-4326-81D0-09BB1CD39993}"/>
              </a:ext>
            </a:extLst>
          </p:cNvPr>
          <p:cNvSpPr txBox="1"/>
          <p:nvPr/>
        </p:nvSpPr>
        <p:spPr>
          <a:xfrm>
            <a:off x="1233996" y="2743199"/>
            <a:ext cx="8451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результате я приобрела практические навыки установки операционной системы на виртуальную машину и научилась настраивать для дальнейшей работы сервисов.</a:t>
            </a:r>
          </a:p>
        </p:txBody>
      </p:sp>
    </p:spTree>
    <p:extLst>
      <p:ext uri="{BB962C8B-B14F-4D97-AF65-F5344CB8AC3E}">
        <p14:creationId xmlns:p14="http://schemas.microsoft.com/office/powerpoint/2010/main" val="375757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54</TotalTime>
  <Words>107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Tw Cen MT</vt:lpstr>
      <vt:lpstr>Контур</vt:lpstr>
      <vt:lpstr>Отчет по лабораторной работе №1</vt:lpstr>
      <vt:lpstr>Прагматика выполнения лабораторной работы</vt:lpstr>
      <vt:lpstr>Цель выполнения лабораторной работы</vt:lpstr>
      <vt:lpstr>Задачи выполнения лабораторной работы</vt:lpstr>
      <vt:lpstr>Результаты выполнения лабораторной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работе №1</dc:title>
  <dc:creator>denis nitusov</dc:creator>
  <cp:lastModifiedBy>denis nitusov</cp:lastModifiedBy>
  <cp:revision>5</cp:revision>
  <dcterms:created xsi:type="dcterms:W3CDTF">2021-04-28T15:40:11Z</dcterms:created>
  <dcterms:modified xsi:type="dcterms:W3CDTF">2021-04-28T16:34:55Z</dcterms:modified>
</cp:coreProperties>
</file>