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43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4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87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48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59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7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02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2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7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23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7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2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5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6BE0-CD79-4C20-A38B-DB2AD119991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C3934-9C0B-4FBC-963D-C020D82CA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32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9BD1E-9889-4E62-BBFD-1AF58F476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лабораторной работе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BAEC22-6F70-4D1D-8B30-C1088D198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Презентацию подготовила </a:t>
            </a:r>
          </a:p>
          <a:p>
            <a:pPr algn="r"/>
            <a:r>
              <a:rPr lang="ru-RU" dirty="0" err="1">
                <a:solidFill>
                  <a:schemeClr val="tx1"/>
                </a:solidFill>
              </a:rPr>
              <a:t>Нитусова</a:t>
            </a:r>
            <a:r>
              <a:rPr lang="ru-RU" dirty="0">
                <a:solidFill>
                  <a:schemeClr val="tx1"/>
                </a:solidFill>
              </a:rPr>
              <a:t> Диана Денисовна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Студентка группы нпмбд-01-20</a:t>
            </a:r>
          </a:p>
        </p:txBody>
      </p:sp>
    </p:spTree>
    <p:extLst>
      <p:ext uri="{BB962C8B-B14F-4D97-AF65-F5344CB8AC3E}">
        <p14:creationId xmlns:p14="http://schemas.microsoft.com/office/powerpoint/2010/main" val="35440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D4C52-397C-458B-B213-FF8814F9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Прагматика Выполнения лабораторной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7D117-6474-4E8B-A9D8-BCF3E5EEB8D9}"/>
              </a:ext>
            </a:extLst>
          </p:cNvPr>
          <p:cNvSpPr txBox="1"/>
          <p:nvPr/>
        </p:nvSpPr>
        <p:spPr>
          <a:xfrm>
            <a:off x="1141413" y="2565647"/>
            <a:ext cx="5223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– это возможность для разработчиков со всего мира работать над одним проектом.</a:t>
            </a:r>
          </a:p>
          <a:p>
            <a:pPr marL="342900" indent="-342900">
              <a:buAutoNum type="arabicPeriod"/>
            </a:pPr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ru-RU" dirty="0"/>
              <a:t>это помощник разработчиков в отслеживании своего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23134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4D5AF-BD51-4D78-B603-E72FD64D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929E1-9591-4897-9BB5-8BEF1F86AAEC}"/>
              </a:ext>
            </a:extLst>
          </p:cNvPr>
          <p:cNvSpPr txBox="1"/>
          <p:nvPr/>
        </p:nvSpPr>
        <p:spPr>
          <a:xfrm flipH="1">
            <a:off x="1141413" y="2489706"/>
            <a:ext cx="553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Изучить идеологию и применение средств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19733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47CB9-C44A-4B9D-A3FC-D15A60E8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1588E-5EE0-4D86-99B0-B191B26263DD}"/>
              </a:ext>
            </a:extLst>
          </p:cNvPr>
          <p:cNvSpPr txBox="1"/>
          <p:nvPr/>
        </p:nvSpPr>
        <p:spPr>
          <a:xfrm>
            <a:off x="1269507" y="2592280"/>
            <a:ext cx="607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Зарегистрироваться на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Установить </a:t>
            </a:r>
            <a:r>
              <a:rPr lang="en-US" dirty="0"/>
              <a:t>Git</a:t>
            </a:r>
          </a:p>
          <a:p>
            <a:pPr marL="342900" indent="-342900">
              <a:buAutoNum type="arabicPeriod"/>
            </a:pPr>
            <a:r>
              <a:rPr lang="ru-RU" dirty="0"/>
              <a:t>Настроить систему контроля </a:t>
            </a:r>
            <a:r>
              <a:rPr lang="en-US" dirty="0"/>
              <a:t>Git</a:t>
            </a:r>
          </a:p>
          <a:p>
            <a:pPr marL="342900" indent="-342900">
              <a:buAutoNum type="arabicPeriod"/>
            </a:pPr>
            <a:r>
              <a:rPr lang="ru-RU" dirty="0"/>
              <a:t>Создать репозиторий и добавить в него файл</a:t>
            </a:r>
          </a:p>
          <a:p>
            <a:pPr marL="342900" indent="-342900">
              <a:buAutoNum type="arabicPeriod"/>
            </a:pPr>
            <a:r>
              <a:rPr lang="ru-RU" dirty="0"/>
              <a:t>Скачать лицензию и шаблон игнорируемых файлов. Добавить их в репозиторий.</a:t>
            </a:r>
          </a:p>
          <a:p>
            <a:pPr marL="342900" indent="-342900">
              <a:buAutoNum type="arabicPeriod"/>
            </a:pPr>
            <a:r>
              <a:rPr lang="ru-RU" dirty="0"/>
              <a:t>Установить </a:t>
            </a:r>
            <a:r>
              <a:rPr lang="en-US" dirty="0"/>
              <a:t>Git-flow</a:t>
            </a:r>
          </a:p>
          <a:p>
            <a:pPr marL="342900" indent="-342900">
              <a:buAutoNum type="arabicPeriod"/>
            </a:pPr>
            <a:r>
              <a:rPr lang="ru-RU" dirty="0"/>
              <a:t>Добавить ветку на </a:t>
            </a:r>
            <a:r>
              <a:rPr lang="en-US" dirty="0" err="1"/>
              <a:t>Github</a:t>
            </a:r>
            <a:r>
              <a:rPr lang="en-US" dirty="0"/>
              <a:t>. </a:t>
            </a:r>
            <a:r>
              <a:rPr lang="ru-RU" dirty="0"/>
              <a:t>Сделать релиз.</a:t>
            </a:r>
          </a:p>
        </p:txBody>
      </p:sp>
    </p:spTree>
    <p:extLst>
      <p:ext uri="{BB962C8B-B14F-4D97-AF65-F5344CB8AC3E}">
        <p14:creationId xmlns:p14="http://schemas.microsoft.com/office/powerpoint/2010/main" val="42736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41138-30B3-4D24-9332-387B8AE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лабораторной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AD26C-E7B5-4895-BD39-AAD8F3534E89}"/>
              </a:ext>
            </a:extLst>
          </p:cNvPr>
          <p:cNvSpPr txBox="1"/>
          <p:nvPr/>
        </p:nvSpPr>
        <p:spPr>
          <a:xfrm>
            <a:off x="1141413" y="2681056"/>
            <a:ext cx="587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 изучила идеологию и применение средств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1945701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</TotalTime>
  <Words>108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Tw Cen MT</vt:lpstr>
      <vt:lpstr>Контур</vt:lpstr>
      <vt:lpstr>Отчет по лабораторной работе №2</vt:lpstr>
      <vt:lpstr>Прагматика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№2</dc:title>
  <dc:creator>Diana Nitusova</dc:creator>
  <cp:lastModifiedBy>Diana Nitusova</cp:lastModifiedBy>
  <cp:revision>3</cp:revision>
  <dcterms:created xsi:type="dcterms:W3CDTF">2021-04-30T23:25:10Z</dcterms:created>
  <dcterms:modified xsi:type="dcterms:W3CDTF">2021-04-30T23:45:09Z</dcterms:modified>
</cp:coreProperties>
</file>