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3"/>
  </p:notesMasterIdLst>
  <p:handoutMasterIdLst>
    <p:handoutMasterId r:id="rId14"/>
  </p:handoutMasterIdLst>
  <p:sldIdLst>
    <p:sldId id="1818" r:id="rId6"/>
    <p:sldId id="1862" r:id="rId7"/>
    <p:sldId id="1861" r:id="rId8"/>
    <p:sldId id="1858" r:id="rId9"/>
    <p:sldId id="1859" r:id="rId10"/>
    <p:sldId id="1856" r:id="rId11"/>
    <p:sldId id="1860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18"/>
            <p14:sldId id="1862"/>
            <p14:sldId id="1861"/>
            <p14:sldId id="1858"/>
            <p14:sldId id="1859"/>
            <p14:sldId id="1856"/>
            <p14:sldId id="18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8242F-67D1-0C4E-909D-E71663891739}" v="16" dt="2019-05-09T12:28:0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2109" autoAdjust="0"/>
  </p:normalViewPr>
  <p:slideViewPr>
    <p:cSldViewPr snapToGrid="0">
      <p:cViewPr varScale="1">
        <p:scale>
          <a:sx n="132" d="100"/>
          <a:sy n="132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Dockendorf" userId="4a0f6346-05ca-4bca-b8e5-b8d6481eb189" providerId="ADAL" clId="{16B8242F-67D1-0C4E-909D-E71663891739}"/>
    <pc:docChg chg="custSel addSld delSld modSld sldOrd modSection">
      <pc:chgData name="Scott Dockendorf" userId="4a0f6346-05ca-4bca-b8e5-b8d6481eb189" providerId="ADAL" clId="{16B8242F-67D1-0C4E-909D-E71663891739}" dt="2019-05-09T12:28:02.949" v="661"/>
      <pc:docMkLst>
        <pc:docMk/>
      </pc:docMkLst>
      <pc:sldChg chg="modSp">
        <pc:chgData name="Scott Dockendorf" userId="4a0f6346-05ca-4bca-b8e5-b8d6481eb189" providerId="ADAL" clId="{16B8242F-67D1-0C4E-909D-E71663891739}" dt="2019-05-09T09:55:30.637" v="59" actId="114"/>
        <pc:sldMkLst>
          <pc:docMk/>
          <pc:sldMk cId="3748312825" sldId="1818"/>
        </pc:sldMkLst>
        <pc:spChg chg="mod">
          <ac:chgData name="Scott Dockendorf" userId="4a0f6346-05ca-4bca-b8e5-b8d6481eb189" providerId="ADAL" clId="{16B8242F-67D1-0C4E-909D-E71663891739}" dt="2019-05-09T09:47:53.205" v="33" actId="14100"/>
          <ac:spMkLst>
            <pc:docMk/>
            <pc:sldMk cId="3748312825" sldId="1818"/>
            <ac:spMk id="4" creationId="{00000000-0000-0000-0000-000000000000}"/>
          </ac:spMkLst>
        </pc:spChg>
        <pc:spChg chg="mod">
          <ac:chgData name="Scott Dockendorf" userId="4a0f6346-05ca-4bca-b8e5-b8d6481eb189" providerId="ADAL" clId="{16B8242F-67D1-0C4E-909D-E71663891739}" dt="2019-05-09T09:55:30.637" v="59" actId="114"/>
          <ac:spMkLst>
            <pc:docMk/>
            <pc:sldMk cId="3748312825" sldId="1818"/>
            <ac:spMk id="5" creationId="{00000000-0000-0000-0000-000000000000}"/>
          </ac:spMkLst>
        </pc:spChg>
      </pc:sldChg>
      <pc:sldChg chg="modSp del">
        <pc:chgData name="Scott Dockendorf" userId="4a0f6346-05ca-4bca-b8e5-b8d6481eb189" providerId="ADAL" clId="{16B8242F-67D1-0C4E-909D-E71663891739}" dt="2019-05-09T10:12:05.809" v="658" actId="2696"/>
        <pc:sldMkLst>
          <pc:docMk/>
          <pc:sldMk cId="1369338350" sldId="1826"/>
        </pc:sldMkLst>
        <pc:spChg chg="mod">
          <ac:chgData name="Scott Dockendorf" userId="4a0f6346-05ca-4bca-b8e5-b8d6481eb189" providerId="ADAL" clId="{16B8242F-67D1-0C4E-909D-E71663891739}" dt="2019-05-09T09:57:17.897" v="125"/>
          <ac:spMkLst>
            <pc:docMk/>
            <pc:sldMk cId="1369338350" sldId="1826"/>
            <ac:spMk id="6" creationId="{00000000-0000-0000-0000-000000000000}"/>
          </ac:spMkLst>
        </pc:spChg>
        <pc:spChg chg="mod">
          <ac:chgData name="Scott Dockendorf" userId="4a0f6346-05ca-4bca-b8e5-b8d6481eb189" providerId="ADAL" clId="{16B8242F-67D1-0C4E-909D-E71663891739}" dt="2019-05-09T09:56:11.214" v="72" actId="20577"/>
          <ac:spMkLst>
            <pc:docMk/>
            <pc:sldMk cId="1369338350" sldId="1826"/>
            <ac:spMk id="17" creationId="{00000000-0000-0000-0000-000000000000}"/>
          </ac:spMkLst>
        </pc:spChg>
      </pc:sldChg>
      <pc:sldChg chg="ord">
        <pc:chgData name="Scott Dockendorf" userId="4a0f6346-05ca-4bca-b8e5-b8d6481eb189" providerId="ADAL" clId="{16B8242F-67D1-0C4E-909D-E71663891739}" dt="2019-05-09T12:28:02.949" v="661"/>
        <pc:sldMkLst>
          <pc:docMk/>
          <pc:sldMk cId="2983532563" sldId="1859"/>
        </pc:sldMkLst>
      </pc:sldChg>
      <pc:sldChg chg="add">
        <pc:chgData name="Scott Dockendorf" userId="4a0f6346-05ca-4bca-b8e5-b8d6481eb189" providerId="ADAL" clId="{16B8242F-67D1-0C4E-909D-E71663891739}" dt="2019-05-09T09:56:02.001" v="60"/>
        <pc:sldMkLst>
          <pc:docMk/>
          <pc:sldMk cId="377334092" sldId="1861"/>
        </pc:sldMkLst>
      </pc:sldChg>
      <pc:sldChg chg="addSp delSp modSp add">
        <pc:chgData name="Scott Dockendorf" userId="4a0f6346-05ca-4bca-b8e5-b8d6481eb189" providerId="ADAL" clId="{16B8242F-67D1-0C4E-909D-E71663891739}" dt="2019-05-09T12:26:25.830" v="660" actId="20577"/>
        <pc:sldMkLst>
          <pc:docMk/>
          <pc:sldMk cId="2875729662" sldId="1862"/>
        </pc:sldMkLst>
        <pc:spChg chg="add del mod">
          <ac:chgData name="Scott Dockendorf" userId="4a0f6346-05ca-4bca-b8e5-b8d6481eb189" providerId="ADAL" clId="{16B8242F-67D1-0C4E-909D-E71663891739}" dt="2019-05-09T10:07:54.263" v="572" actId="478"/>
          <ac:spMkLst>
            <pc:docMk/>
            <pc:sldMk cId="2875729662" sldId="1862"/>
            <ac:spMk id="2" creationId="{D2F1B2D3-C7BD-864D-AF29-24C429F14E49}"/>
          </ac:spMkLst>
        </pc:spChg>
        <pc:spChg chg="add mod">
          <ac:chgData name="Scott Dockendorf" userId="4a0f6346-05ca-4bca-b8e5-b8d6481eb189" providerId="ADAL" clId="{16B8242F-67D1-0C4E-909D-E71663891739}" dt="2019-05-09T10:11:36.339" v="652" actId="1076"/>
          <ac:spMkLst>
            <pc:docMk/>
            <pc:sldMk cId="2875729662" sldId="1862"/>
            <ac:spMk id="5" creationId="{ACEE1193-AD2F-7944-8E19-F542F6B40F65}"/>
          </ac:spMkLst>
        </pc:spChg>
        <pc:spChg chg="mod">
          <ac:chgData name="Scott Dockendorf" userId="4a0f6346-05ca-4bca-b8e5-b8d6481eb189" providerId="ADAL" clId="{16B8242F-67D1-0C4E-909D-E71663891739}" dt="2019-05-09T12:26:25.830" v="660" actId="20577"/>
          <ac:spMkLst>
            <pc:docMk/>
            <pc:sldMk cId="2875729662" sldId="1862"/>
            <ac:spMk id="6" creationId="{00000000-0000-0000-0000-000000000000}"/>
          </ac:spMkLst>
        </pc:spChg>
        <pc:spChg chg="add mod">
          <ac:chgData name="Scott Dockendorf" userId="4a0f6346-05ca-4bca-b8e5-b8d6481eb189" providerId="ADAL" clId="{16B8242F-67D1-0C4E-909D-E71663891739}" dt="2019-05-09T10:11:22.830" v="651" actId="20577"/>
          <ac:spMkLst>
            <pc:docMk/>
            <pc:sldMk cId="2875729662" sldId="1862"/>
            <ac:spMk id="7" creationId="{49214B42-AA69-9847-840B-1CED5512F385}"/>
          </ac:spMkLst>
        </pc:spChg>
        <pc:spChg chg="mod">
          <ac:chgData name="Scott Dockendorf" userId="4a0f6346-05ca-4bca-b8e5-b8d6481eb189" providerId="ADAL" clId="{16B8242F-67D1-0C4E-909D-E71663891739}" dt="2019-05-09T10:09:06.304" v="619" actId="20577"/>
          <ac:spMkLst>
            <pc:docMk/>
            <pc:sldMk cId="2875729662" sldId="1862"/>
            <ac:spMk id="17" creationId="{00000000-0000-0000-0000-000000000000}"/>
          </ac:spMkLst>
        </pc:spChg>
      </pc:sldChg>
      <pc:sldChg chg="modSp add del">
        <pc:chgData name="Scott Dockendorf" userId="4a0f6346-05ca-4bca-b8e5-b8d6481eb189" providerId="ADAL" clId="{16B8242F-67D1-0C4E-909D-E71663891739}" dt="2019-05-09T10:09:15.170" v="620" actId="2696"/>
        <pc:sldMkLst>
          <pc:docMk/>
          <pc:sldMk cId="2110079519" sldId="1863"/>
        </pc:sldMkLst>
        <pc:spChg chg="mod">
          <ac:chgData name="Scott Dockendorf" userId="4a0f6346-05ca-4bca-b8e5-b8d6481eb189" providerId="ADAL" clId="{16B8242F-67D1-0C4E-909D-E71663891739}" dt="2019-05-09T10:02:35.349" v="383" actId="20577"/>
          <ac:spMkLst>
            <pc:docMk/>
            <pc:sldMk cId="2110079519" sldId="1863"/>
            <ac:spMk id="6" creationId="{00000000-0000-0000-0000-000000000000}"/>
          </ac:spMkLst>
        </pc:spChg>
        <pc:spChg chg="mod">
          <ac:chgData name="Scott Dockendorf" userId="4a0f6346-05ca-4bca-b8e5-b8d6481eb189" providerId="ADAL" clId="{16B8242F-67D1-0C4E-909D-E71663891739}" dt="2019-05-09T10:01:33.224" v="254" actId="20577"/>
          <ac:spMkLst>
            <pc:docMk/>
            <pc:sldMk cId="2110079519" sldId="1863"/>
            <ac:spMk id="17" creationId="{00000000-0000-0000-0000-000000000000}"/>
          </ac:spMkLst>
        </pc:spChg>
      </pc:sldChg>
      <pc:sldChg chg="modSp add del">
        <pc:chgData name="Scott Dockendorf" userId="4a0f6346-05ca-4bca-b8e5-b8d6481eb189" providerId="ADAL" clId="{16B8242F-67D1-0C4E-909D-E71663891739}" dt="2019-05-09T10:09:15.193" v="621" actId="2696"/>
        <pc:sldMkLst>
          <pc:docMk/>
          <pc:sldMk cId="155937212" sldId="1864"/>
        </pc:sldMkLst>
        <pc:spChg chg="mod">
          <ac:chgData name="Scott Dockendorf" userId="4a0f6346-05ca-4bca-b8e5-b8d6481eb189" providerId="ADAL" clId="{16B8242F-67D1-0C4E-909D-E71663891739}" dt="2019-05-09T10:04:32.710" v="549" actId="6549"/>
          <ac:spMkLst>
            <pc:docMk/>
            <pc:sldMk cId="155937212" sldId="1864"/>
            <ac:spMk id="6" creationId="{00000000-0000-0000-0000-000000000000}"/>
          </ac:spMkLst>
        </pc:spChg>
        <pc:spChg chg="mod">
          <ac:chgData name="Scott Dockendorf" userId="4a0f6346-05ca-4bca-b8e5-b8d6481eb189" providerId="ADAL" clId="{16B8242F-67D1-0C4E-909D-E71663891739}" dt="2019-05-09T10:02:47.684" v="389" actId="20577"/>
          <ac:spMkLst>
            <pc:docMk/>
            <pc:sldMk cId="155937212" sldId="1864"/>
            <ac:spMk id="17" creationId="{00000000-0000-0000-0000-000000000000}"/>
          </ac:spMkLst>
        </pc:spChg>
      </pc:sldChg>
      <pc:sldChg chg="addSp add del">
        <pc:chgData name="Scott Dockendorf" userId="4a0f6346-05ca-4bca-b8e5-b8d6481eb189" providerId="ADAL" clId="{16B8242F-67D1-0C4E-909D-E71663891739}" dt="2019-05-09T10:05:52.458" v="552" actId="2696"/>
        <pc:sldMkLst>
          <pc:docMk/>
          <pc:sldMk cId="3823777815" sldId="1865"/>
        </pc:sldMkLst>
        <pc:picChg chg="add">
          <ac:chgData name="Scott Dockendorf" userId="4a0f6346-05ca-4bca-b8e5-b8d6481eb189" providerId="ADAL" clId="{16B8242F-67D1-0C4E-909D-E71663891739}" dt="2019-05-09T10:05:34.722" v="551"/>
          <ac:picMkLst>
            <pc:docMk/>
            <pc:sldMk cId="3823777815" sldId="1865"/>
            <ac:picMk id="4" creationId="{541432BC-8835-EC42-83F7-D94E161F27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5/9/19 4:47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5/9/19 4:47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5/9/19 4:47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5/9/19 5:11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2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5/9/19 4:56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4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5/9/19 4:47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1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5/9/19 4:47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5/9/19 4:47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form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425780"/>
            <a:ext cx="6262914" cy="1107996"/>
          </a:xfrm>
        </p:spPr>
        <p:txBody>
          <a:bodyPr/>
          <a:lstStyle/>
          <a:p>
            <a:r>
              <a:rPr lang="en-US" dirty="0"/>
              <a:t>What’s New in Visual Studio 2019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615553"/>
          </a:xfrm>
        </p:spPr>
        <p:txBody>
          <a:bodyPr/>
          <a:lstStyle/>
          <a:p>
            <a:r>
              <a:rPr lang="en-US" i="1" dirty="0"/>
              <a:t>With content provided by Kendra Havens</a:t>
            </a:r>
          </a:p>
          <a:p>
            <a:r>
              <a:rPr lang="en-US" i="1" dirty="0"/>
              <a:t>Program Manager, .NET &amp;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83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Visual Studio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3708667" cy="4154984"/>
          </a:xfrm>
        </p:spPr>
        <p:txBody>
          <a:bodyPr/>
          <a:lstStyle/>
          <a:p>
            <a:r>
              <a:rPr lang="en-US" b="1" dirty="0"/>
              <a:t>DEVELOP</a:t>
            </a:r>
            <a:br>
              <a:rPr lang="en-US" b="1" dirty="0"/>
            </a:br>
            <a:r>
              <a:rPr lang="en-US" sz="1800" dirty="0"/>
              <a:t>Stay focused and productive with improved performance, instant code cleanup, and better</a:t>
            </a:r>
            <a:br>
              <a:rPr lang="en-US" sz="1800" dirty="0"/>
            </a:br>
            <a:r>
              <a:rPr lang="en-US" sz="1800" dirty="0"/>
              <a:t> search results.</a:t>
            </a:r>
            <a:br>
              <a:rPr lang="en-US" sz="1800" dirty="0"/>
            </a:br>
            <a:endParaRPr lang="en-US" sz="1800" dirty="0"/>
          </a:p>
          <a:p>
            <a:r>
              <a:rPr lang="en-US" strike="sngStrike" dirty="0"/>
              <a:t>Quick Launch</a:t>
            </a:r>
            <a:r>
              <a:rPr lang="en-US" dirty="0"/>
              <a:t> =&gt; Search</a:t>
            </a:r>
          </a:p>
          <a:p>
            <a:r>
              <a:rPr lang="en-US" dirty="0" err="1"/>
              <a:t>Refactorings</a:t>
            </a:r>
            <a:endParaRPr lang="en-US" dirty="0"/>
          </a:p>
          <a:p>
            <a:r>
              <a:rPr lang="en-US" dirty="0" err="1"/>
              <a:t>IntelliCode</a:t>
            </a:r>
            <a:r>
              <a:rPr lang="en-US" dirty="0"/>
              <a:t> </a:t>
            </a:r>
          </a:p>
          <a:p>
            <a:r>
              <a:rPr lang="en-US" dirty="0"/>
              <a:t>Code Cleanup	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CEE1193-AD2F-7944-8E19-F542F6B40F65}"/>
              </a:ext>
            </a:extLst>
          </p:cNvPr>
          <p:cNvSpPr txBox="1">
            <a:spLocks/>
          </p:cNvSpPr>
          <p:nvPr/>
        </p:nvSpPr>
        <p:spPr>
          <a:xfrm>
            <a:off x="4392328" y="1435100"/>
            <a:ext cx="3407344" cy="4862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COLLABORATE</a:t>
            </a:r>
            <a:br>
              <a:rPr lang="en-US" b="1" dirty="0"/>
            </a:br>
            <a:r>
              <a:rPr lang="en-US" sz="1800" dirty="0"/>
              <a:t>Enjoy natural collaboration through a Git-first workflow, real-time editing and debugging, and code reviews right in Visual Studio.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Cloud-first workflow</a:t>
            </a:r>
          </a:p>
          <a:p>
            <a:r>
              <a:rPr lang="en-US" dirty="0"/>
              <a:t>Live Share</a:t>
            </a:r>
          </a:p>
          <a:p>
            <a:r>
              <a:rPr lang="en-US" dirty="0"/>
              <a:t>Integrated code reviews (with Pull Requests for Visual Studio extension)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9214B42-AA69-9847-840B-1CED5512F385}"/>
              </a:ext>
            </a:extLst>
          </p:cNvPr>
          <p:cNvSpPr txBox="1">
            <a:spLocks/>
          </p:cNvSpPr>
          <p:nvPr/>
        </p:nvSpPr>
        <p:spPr>
          <a:xfrm>
            <a:off x="8046720" y="1435497"/>
            <a:ext cx="3556000" cy="5878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DEBUG</a:t>
            </a:r>
            <a:br>
              <a:rPr lang="en-US" b="1" dirty="0"/>
            </a:br>
            <a:r>
              <a:rPr lang="en-US" sz="1800" dirty="0"/>
              <a:t>Highlight and navigate to specific values, optimize memory use, and take automatic snapshots of your application's execution.</a:t>
            </a:r>
            <a:br>
              <a:rPr lang="en-US" sz="1800" dirty="0"/>
            </a:br>
            <a:endParaRPr lang="en-US" sz="1800" dirty="0"/>
          </a:p>
          <a:p>
            <a:r>
              <a:rPr lang="en-US" dirty="0"/>
              <a:t>Performance Gains (C++ data breakpoints now for .NET Core)</a:t>
            </a:r>
          </a:p>
          <a:p>
            <a:r>
              <a:rPr lang="en-US" dirty="0"/>
              <a:t>Search in Watch window while debugging </a:t>
            </a:r>
          </a:p>
          <a:p>
            <a:r>
              <a:rPr lang="en-US" dirty="0"/>
              <a:t>Snapshot Debugger (Enterprise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UX 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45805"/>
          </a:xfrm>
        </p:spPr>
        <p:txBody>
          <a:bodyPr/>
          <a:lstStyle/>
          <a:p>
            <a:r>
              <a:rPr lang="en-US" dirty="0"/>
              <a:t>Side-by-side installation</a:t>
            </a:r>
          </a:p>
          <a:p>
            <a:r>
              <a:rPr lang="en-US" dirty="0"/>
              <a:t>Redesigned UX and Theme</a:t>
            </a:r>
          </a:p>
          <a:p>
            <a:r>
              <a:rPr lang="en-US" dirty="0"/>
              <a:t>Visual Studio search experience</a:t>
            </a:r>
          </a:p>
          <a:p>
            <a:r>
              <a:rPr lang="en-US" dirty="0"/>
              <a:t>Start window</a:t>
            </a:r>
          </a:p>
          <a:p>
            <a:r>
              <a:rPr lang="en-US" dirty="0"/>
              <a:t>Solution Filters</a:t>
            </a:r>
          </a:p>
          <a:p>
            <a:r>
              <a:rPr lang="en-US" dirty="0"/>
              <a:t>CodeLens is now in Community edition</a:t>
            </a:r>
          </a:p>
          <a:p>
            <a:r>
              <a:rPr lang="en-US" dirty="0"/>
              <a:t>Per monitor awareness 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33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Tooling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82738"/>
          </a:xfrm>
        </p:spPr>
        <p:txBody>
          <a:bodyPr/>
          <a:lstStyle/>
          <a:p>
            <a:r>
              <a:rPr lang="en-US" dirty="0"/>
              <a:t>New classification colors</a:t>
            </a:r>
          </a:p>
          <a:p>
            <a:r>
              <a:rPr lang="en-US" dirty="0" err="1"/>
              <a:t>IntelliCode</a:t>
            </a:r>
            <a:r>
              <a:rPr lang="en-US" dirty="0"/>
              <a:t> (soon to be on by default!)</a:t>
            </a:r>
          </a:p>
          <a:p>
            <a:r>
              <a:rPr lang="en-US" dirty="0"/>
              <a:t>Project file editing</a:t>
            </a:r>
          </a:p>
          <a:p>
            <a:r>
              <a:rPr lang="en-US" dirty="0"/>
              <a:t>Find all references can now filter by Read/Write</a:t>
            </a:r>
          </a:p>
          <a:p>
            <a:r>
              <a:rPr lang="en-US" dirty="0"/>
              <a:t>Search local/watch windows during debugging</a:t>
            </a:r>
          </a:p>
          <a:p>
            <a:r>
              <a:rPr lang="en-US" dirty="0"/>
              <a:t>Export code style in Tools &gt; Options to .</a:t>
            </a:r>
            <a:r>
              <a:rPr lang="en-US" dirty="0" err="1"/>
              <a:t>editorconfig</a:t>
            </a:r>
            <a:endParaRPr lang="en-US" dirty="0"/>
          </a:p>
          <a:p>
            <a:r>
              <a:rPr lang="en-US" dirty="0"/>
              <a:t>Code cleanup</a:t>
            </a:r>
          </a:p>
          <a:p>
            <a:r>
              <a:rPr lang="en-US" dirty="0"/>
              <a:t>`dotnet format` command line tool </a:t>
            </a:r>
            <a:r>
              <a:rPr lang="en-US" dirty="0">
                <a:hlinkClick r:id="rId3"/>
              </a:rPr>
              <a:t>https://github.com/dotnet/format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0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Refactorings and Code fixes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116419"/>
            <a:ext cx="11018520" cy="5601533"/>
          </a:xfrm>
        </p:spPr>
        <p:txBody>
          <a:bodyPr/>
          <a:lstStyle/>
          <a:p>
            <a:r>
              <a:rPr lang="en-US" dirty="0"/>
              <a:t>Sync namespace and folder name</a:t>
            </a:r>
          </a:p>
          <a:p>
            <a:r>
              <a:rPr lang="en-US" dirty="0"/>
              <a:t>Foreach to LINQ (and back!)</a:t>
            </a:r>
          </a:p>
          <a:p>
            <a:r>
              <a:rPr lang="en-US" dirty="0"/>
              <a:t>Add missing reference for unimported types</a:t>
            </a:r>
          </a:p>
          <a:p>
            <a:r>
              <a:rPr lang="en-US" dirty="0"/>
              <a:t>Invert conditional expressions</a:t>
            </a:r>
          </a:p>
          <a:p>
            <a:r>
              <a:rPr lang="en-US" dirty="0"/>
              <a:t>Extract Interface to same file</a:t>
            </a:r>
          </a:p>
          <a:p>
            <a:r>
              <a:rPr lang="en-US" dirty="0"/>
              <a:t>Pull members up</a:t>
            </a:r>
          </a:p>
          <a:p>
            <a:r>
              <a:rPr lang="en-US" dirty="0"/>
              <a:t>Wrap/indent/align parameters/arguments</a:t>
            </a:r>
          </a:p>
          <a:p>
            <a:r>
              <a:rPr lang="en-US" dirty="0"/>
              <a:t>Regex language support</a:t>
            </a:r>
          </a:p>
          <a:p>
            <a:r>
              <a:rPr lang="en-US" dirty="0"/>
              <a:t>Use Expression/block body for lambda</a:t>
            </a:r>
          </a:p>
          <a:p>
            <a:r>
              <a:rPr lang="en-US" dirty="0"/>
              <a:t>Remove unused expression values and parameters</a:t>
            </a:r>
          </a:p>
          <a:p>
            <a:r>
              <a:rPr lang="en-US" dirty="0"/>
              <a:t>Convert anonymous type to tuple or class</a:t>
            </a:r>
          </a:p>
        </p:txBody>
      </p:sp>
    </p:spTree>
    <p:extLst>
      <p:ext uri="{BB962C8B-B14F-4D97-AF65-F5344CB8AC3E}">
        <p14:creationId xmlns:p14="http://schemas.microsoft.com/office/powerpoint/2010/main" val="29835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63B6-32E4-4FFB-A4CE-2C301ED7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1551835"/>
            <a:ext cx="11382375" cy="3582139"/>
          </a:xfrm>
        </p:spPr>
        <p:txBody>
          <a:bodyPr/>
          <a:lstStyle/>
          <a:p>
            <a:r>
              <a:rPr lang="en-US" dirty="0"/>
              <a:t>Tutorial for Analyzing tweet sentiment: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https://docs.microsoft.com/en-us/azure/stream-analytics/stream-analytics-twitter-sentiment-analysis-trends</a:t>
            </a:r>
          </a:p>
        </p:txBody>
      </p:sp>
    </p:spTree>
    <p:extLst>
      <p:ext uri="{BB962C8B-B14F-4D97-AF65-F5344CB8AC3E}">
        <p14:creationId xmlns:p14="http://schemas.microsoft.com/office/powerpoint/2010/main" val="10752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dcf5ddc1-fb1d-440f-849a-6450bddbaed7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65de625-df5b-42e9-a277-2113da4f1195"/>
  </ds:schemaRefs>
</ds:datastoreItem>
</file>

<file path=customXml/itemProps2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4774</TotalTime>
  <Words>374</Words>
  <Application>Microsoft Macintosh PowerPoint</Application>
  <PresentationFormat>Widescreen</PresentationFormat>
  <Paragraphs>66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What’s New in Visual Studio 2019</vt:lpstr>
      <vt:lpstr>What’s New in Visual Studio 2019</vt:lpstr>
      <vt:lpstr>Visual Studio 2019 – UX and Shell</vt:lpstr>
      <vt:lpstr>Visual Studio 2019 – Tooling Improvements</vt:lpstr>
      <vt:lpstr>.NET Refactorings and Code fixes </vt:lpstr>
      <vt:lpstr>Q &amp; A</vt:lpstr>
      <vt:lpstr>Tutorial for Analyzing tweet sentiment:    https://docs.microsoft.com/en-us/azure/stream-analytics/stream-analytics-twitter-sentiment-analysis-trends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Scott Dockendorf</cp:lastModifiedBy>
  <cp:revision>20</cp:revision>
  <dcterms:created xsi:type="dcterms:W3CDTF">2019-03-04T19:39:54Z</dcterms:created>
  <dcterms:modified xsi:type="dcterms:W3CDTF">2019-05-09T12:28:13Z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