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9B37C-6270-420D-BB89-B27C1F602327}" v="171" dt="2019-05-09T14:59:05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Taylor" userId="d0857d0531995ae7" providerId="LiveId" clId="{80F9B37C-6270-420D-BB89-B27C1F602327}"/>
    <pc:docChg chg="undo custSel addSld delSld modSld">
      <pc:chgData name="Robert Taylor" userId="d0857d0531995ae7" providerId="LiveId" clId="{80F9B37C-6270-420D-BB89-B27C1F602327}" dt="2019-05-09T14:59:15.479" v="1637" actId="20577"/>
      <pc:docMkLst>
        <pc:docMk/>
      </pc:docMkLst>
      <pc:sldChg chg="addSp delSp modSp add modAnim">
        <pc:chgData name="Robert Taylor" userId="d0857d0531995ae7" providerId="LiveId" clId="{80F9B37C-6270-420D-BB89-B27C1F602327}" dt="2019-05-09T14:21:00.527" v="773"/>
        <pc:sldMkLst>
          <pc:docMk/>
          <pc:sldMk cId="907315605" sldId="257"/>
        </pc:sldMkLst>
        <pc:spChg chg="mod">
          <ac:chgData name="Robert Taylor" userId="d0857d0531995ae7" providerId="LiveId" clId="{80F9B37C-6270-420D-BB89-B27C1F602327}" dt="2019-05-09T13:18:00.734" v="16" actId="20577"/>
          <ac:spMkLst>
            <pc:docMk/>
            <pc:sldMk cId="907315605" sldId="257"/>
            <ac:spMk id="2" creationId="{1AC69F79-DCC5-4E5F-BC07-04A1B5E0C63B}"/>
          </ac:spMkLst>
        </pc:spChg>
        <pc:spChg chg="del">
          <ac:chgData name="Robert Taylor" userId="d0857d0531995ae7" providerId="LiveId" clId="{80F9B37C-6270-420D-BB89-B27C1F602327}" dt="2019-05-09T13:21:42.307" v="17" actId="478"/>
          <ac:spMkLst>
            <pc:docMk/>
            <pc:sldMk cId="907315605" sldId="257"/>
            <ac:spMk id="3" creationId="{9EF0FCF1-8209-4F89-8609-E56CBE5C3C7C}"/>
          </ac:spMkLst>
        </pc:spChg>
        <pc:spChg chg="add mod">
          <ac:chgData name="Robert Taylor" userId="d0857d0531995ae7" providerId="LiveId" clId="{80F9B37C-6270-420D-BB89-B27C1F602327}" dt="2019-05-09T14:13:42.035" v="585" actId="14100"/>
          <ac:spMkLst>
            <pc:docMk/>
            <pc:sldMk cId="907315605" sldId="257"/>
            <ac:spMk id="4" creationId="{661407CE-88DB-47D7-9757-4E73456F8516}"/>
          </ac:spMkLst>
        </pc:spChg>
        <pc:spChg chg="add del mod">
          <ac:chgData name="Robert Taylor" userId="d0857d0531995ae7" providerId="LiveId" clId="{80F9B37C-6270-420D-BB89-B27C1F602327}" dt="2019-05-09T14:12:09.023" v="558" actId="478"/>
          <ac:spMkLst>
            <pc:docMk/>
            <pc:sldMk cId="907315605" sldId="257"/>
            <ac:spMk id="5" creationId="{E5055BA2-AC55-495A-A904-B784D71FDDD5}"/>
          </ac:spMkLst>
        </pc:spChg>
        <pc:spChg chg="add mod">
          <ac:chgData name="Robert Taylor" userId="d0857d0531995ae7" providerId="LiveId" clId="{80F9B37C-6270-420D-BB89-B27C1F602327}" dt="2019-05-09T14:13:59.066" v="588" actId="14100"/>
          <ac:spMkLst>
            <pc:docMk/>
            <pc:sldMk cId="907315605" sldId="257"/>
            <ac:spMk id="9" creationId="{368A2F81-944F-4110-864D-171FF8E139EA}"/>
          </ac:spMkLst>
        </pc:spChg>
        <pc:picChg chg="add mod">
          <ac:chgData name="Robert Taylor" userId="d0857d0531995ae7" providerId="LiveId" clId="{80F9B37C-6270-420D-BB89-B27C1F602327}" dt="2019-05-09T13:33:55.457" v="59" actId="1038"/>
          <ac:picMkLst>
            <pc:docMk/>
            <pc:sldMk cId="907315605" sldId="257"/>
            <ac:picMk id="1026" creationId="{B30C4BAB-98F7-4231-B2B3-564E9C1CAF55}"/>
          </ac:picMkLst>
        </pc:picChg>
        <pc:picChg chg="add del mod">
          <ac:chgData name="Robert Taylor" userId="d0857d0531995ae7" providerId="LiveId" clId="{80F9B37C-6270-420D-BB89-B27C1F602327}" dt="2019-05-09T13:33:00.625" v="30"/>
          <ac:picMkLst>
            <pc:docMk/>
            <pc:sldMk cId="907315605" sldId="257"/>
            <ac:picMk id="1028" creationId="{42891F77-F1B2-4C12-BB52-54DF04E98A05}"/>
          </ac:picMkLst>
        </pc:picChg>
        <pc:picChg chg="add mod">
          <ac:chgData name="Robert Taylor" userId="d0857d0531995ae7" providerId="LiveId" clId="{80F9B37C-6270-420D-BB89-B27C1F602327}" dt="2019-05-09T13:34:00.318" v="85" actId="1038"/>
          <ac:picMkLst>
            <pc:docMk/>
            <pc:sldMk cId="907315605" sldId="257"/>
            <ac:picMk id="1030" creationId="{170F57CF-873F-46FE-83E4-3A7ABACC2262}"/>
          </ac:picMkLst>
        </pc:picChg>
      </pc:sldChg>
      <pc:sldChg chg="addSp delSp modSp add modAnim">
        <pc:chgData name="Robert Taylor" userId="d0857d0531995ae7" providerId="LiveId" clId="{80F9B37C-6270-420D-BB89-B27C1F602327}" dt="2019-05-09T14:21:29.542" v="778"/>
        <pc:sldMkLst>
          <pc:docMk/>
          <pc:sldMk cId="3973450640" sldId="258"/>
        </pc:sldMkLst>
        <pc:spChg chg="mod">
          <ac:chgData name="Robert Taylor" userId="d0857d0531995ae7" providerId="LiveId" clId="{80F9B37C-6270-420D-BB89-B27C1F602327}" dt="2019-05-09T13:34:37.637" v="90"/>
          <ac:spMkLst>
            <pc:docMk/>
            <pc:sldMk cId="3973450640" sldId="258"/>
            <ac:spMk id="2" creationId="{ADA36D64-9958-4359-AE0E-EC8AA3190796}"/>
          </ac:spMkLst>
        </pc:spChg>
        <pc:spChg chg="del">
          <ac:chgData name="Robert Taylor" userId="d0857d0531995ae7" providerId="LiveId" clId="{80F9B37C-6270-420D-BB89-B27C1F602327}" dt="2019-05-09T13:30:33.409" v="26" actId="478"/>
          <ac:spMkLst>
            <pc:docMk/>
            <pc:sldMk cId="3973450640" sldId="258"/>
            <ac:spMk id="3" creationId="{B0489934-AC4D-4EBF-B61E-816817AAD56F}"/>
          </ac:spMkLst>
        </pc:spChg>
        <pc:spChg chg="add mod">
          <ac:chgData name="Robert Taylor" userId="d0857d0531995ae7" providerId="LiveId" clId="{80F9B37C-6270-420D-BB89-B27C1F602327}" dt="2019-05-09T14:14:52.758" v="620" actId="20577"/>
          <ac:spMkLst>
            <pc:docMk/>
            <pc:sldMk cId="3973450640" sldId="258"/>
            <ac:spMk id="6" creationId="{DBE63E4D-CC1E-4DB4-9E4A-5E2ADC4367E7}"/>
          </ac:spMkLst>
        </pc:spChg>
        <pc:spChg chg="add mod">
          <ac:chgData name="Robert Taylor" userId="d0857d0531995ae7" providerId="LiveId" clId="{80F9B37C-6270-420D-BB89-B27C1F602327}" dt="2019-05-09T14:15:15.385" v="644" actId="313"/>
          <ac:spMkLst>
            <pc:docMk/>
            <pc:sldMk cId="3973450640" sldId="258"/>
            <ac:spMk id="7" creationId="{64B07371-CB63-4D36-B373-FCA32DA3178A}"/>
          </ac:spMkLst>
        </pc:spChg>
        <pc:picChg chg="add mod">
          <ac:chgData name="Robert Taylor" userId="d0857d0531995ae7" providerId="LiveId" clId="{80F9B37C-6270-420D-BB89-B27C1F602327}" dt="2019-05-09T13:34:27.789" v="89" actId="1076"/>
          <ac:picMkLst>
            <pc:docMk/>
            <pc:sldMk cId="3973450640" sldId="258"/>
            <ac:picMk id="5" creationId="{4352696A-9551-4A5F-8E6B-E2E10C03F140}"/>
          </ac:picMkLst>
        </pc:picChg>
        <pc:picChg chg="add mod">
          <ac:chgData name="Robert Taylor" userId="d0857d0531995ae7" providerId="LiveId" clId="{80F9B37C-6270-420D-BB89-B27C1F602327}" dt="2019-05-09T13:34:16.360" v="86" actId="14100"/>
          <ac:picMkLst>
            <pc:docMk/>
            <pc:sldMk cId="3973450640" sldId="258"/>
            <ac:picMk id="2050" creationId="{E65D53CE-CFCA-43D4-9AD3-F254CFB0CE01}"/>
          </ac:picMkLst>
        </pc:picChg>
      </pc:sldChg>
      <pc:sldChg chg="modSp add">
        <pc:chgData name="Robert Taylor" userId="d0857d0531995ae7" providerId="LiveId" clId="{80F9B37C-6270-420D-BB89-B27C1F602327}" dt="2019-05-09T14:15:46.815" v="651" actId="20577"/>
        <pc:sldMkLst>
          <pc:docMk/>
          <pc:sldMk cId="3186126421" sldId="259"/>
        </pc:sldMkLst>
        <pc:spChg chg="mod">
          <ac:chgData name="Robert Taylor" userId="d0857d0531995ae7" providerId="LiveId" clId="{80F9B37C-6270-420D-BB89-B27C1F602327}" dt="2019-05-09T14:15:46.815" v="651" actId="20577"/>
          <ac:spMkLst>
            <pc:docMk/>
            <pc:sldMk cId="3186126421" sldId="259"/>
            <ac:spMk id="2" creationId="{123713B9-E877-4291-BBBF-51C321C42D9C}"/>
          </ac:spMkLst>
        </pc:spChg>
        <pc:spChg chg="mod">
          <ac:chgData name="Robert Taylor" userId="d0857d0531995ae7" providerId="LiveId" clId="{80F9B37C-6270-420D-BB89-B27C1F602327}" dt="2019-05-09T13:52:19.542" v="308" actId="20577"/>
          <ac:spMkLst>
            <pc:docMk/>
            <pc:sldMk cId="3186126421" sldId="259"/>
            <ac:spMk id="3" creationId="{8B4D86E0-9A4B-4354-9920-40A312F55FA2}"/>
          </ac:spMkLst>
        </pc:spChg>
      </pc:sldChg>
      <pc:sldChg chg="addSp delSp modSp add">
        <pc:chgData name="Robert Taylor" userId="d0857d0531995ae7" providerId="LiveId" clId="{80F9B37C-6270-420D-BB89-B27C1F602327}" dt="2019-05-09T14:04:09.859" v="533" actId="20577"/>
        <pc:sldMkLst>
          <pc:docMk/>
          <pc:sldMk cId="1610325095" sldId="260"/>
        </pc:sldMkLst>
        <pc:spChg chg="mod">
          <ac:chgData name="Robert Taylor" userId="d0857d0531995ae7" providerId="LiveId" clId="{80F9B37C-6270-420D-BB89-B27C1F602327}" dt="2019-05-09T13:53:57.215" v="330" actId="20577"/>
          <ac:spMkLst>
            <pc:docMk/>
            <pc:sldMk cId="1610325095" sldId="260"/>
            <ac:spMk id="2" creationId="{07F9C21A-C1C9-47D7-84F5-C4744523E928}"/>
          </ac:spMkLst>
        </pc:spChg>
        <pc:spChg chg="mod">
          <ac:chgData name="Robert Taylor" userId="d0857d0531995ae7" providerId="LiveId" clId="{80F9B37C-6270-420D-BB89-B27C1F602327}" dt="2019-05-09T14:04:09.859" v="533" actId="20577"/>
          <ac:spMkLst>
            <pc:docMk/>
            <pc:sldMk cId="1610325095" sldId="260"/>
            <ac:spMk id="3" creationId="{378CF361-F016-4D1F-956C-77E4DBA80086}"/>
          </ac:spMkLst>
        </pc:spChg>
        <pc:picChg chg="add del mod">
          <ac:chgData name="Robert Taylor" userId="d0857d0531995ae7" providerId="LiveId" clId="{80F9B37C-6270-420D-BB89-B27C1F602327}" dt="2019-05-09T13:58:31.906" v="338" actId="478"/>
          <ac:picMkLst>
            <pc:docMk/>
            <pc:sldMk cId="1610325095" sldId="260"/>
            <ac:picMk id="4" creationId="{3C29BE2F-F737-4BF7-B862-1A18C1E6D935}"/>
          </ac:picMkLst>
        </pc:picChg>
        <pc:picChg chg="add mod">
          <ac:chgData name="Robert Taylor" userId="d0857d0531995ae7" providerId="LiveId" clId="{80F9B37C-6270-420D-BB89-B27C1F602327}" dt="2019-05-09T14:03:49.394" v="528" actId="1076"/>
          <ac:picMkLst>
            <pc:docMk/>
            <pc:sldMk cId="1610325095" sldId="260"/>
            <ac:picMk id="5" creationId="{5D6F2633-DD1A-449C-A5DD-465F478E3BB3}"/>
          </ac:picMkLst>
        </pc:picChg>
      </pc:sldChg>
      <pc:sldChg chg="addSp delSp modSp add delAnim modAnim">
        <pc:chgData name="Robert Taylor" userId="d0857d0531995ae7" providerId="LiveId" clId="{80F9B37C-6270-420D-BB89-B27C1F602327}" dt="2019-05-09T14:25:13.722" v="957" actId="1037"/>
        <pc:sldMkLst>
          <pc:docMk/>
          <pc:sldMk cId="1059251947" sldId="261"/>
        </pc:sldMkLst>
        <pc:spChg chg="mod">
          <ac:chgData name="Robert Taylor" userId="d0857d0531995ae7" providerId="LiveId" clId="{80F9B37C-6270-420D-BB89-B27C1F602327}" dt="2019-05-09T14:17:56.998" v="688" actId="20577"/>
          <ac:spMkLst>
            <pc:docMk/>
            <pc:sldMk cId="1059251947" sldId="261"/>
            <ac:spMk id="2" creationId="{B782AF8C-C81C-430A-B8B4-014BFB084080}"/>
          </ac:spMkLst>
        </pc:spChg>
        <pc:spChg chg="del">
          <ac:chgData name="Robert Taylor" userId="d0857d0531995ae7" providerId="LiveId" clId="{80F9B37C-6270-420D-BB89-B27C1F602327}" dt="2019-05-09T14:18:01.552" v="689" actId="478"/>
          <ac:spMkLst>
            <pc:docMk/>
            <pc:sldMk cId="1059251947" sldId="261"/>
            <ac:spMk id="3" creationId="{E4380AC2-16C8-4D7E-82EE-A471D1CBDADA}"/>
          </ac:spMkLst>
        </pc:spChg>
        <pc:spChg chg="add mod">
          <ac:chgData name="Robert Taylor" userId="d0857d0531995ae7" providerId="LiveId" clId="{80F9B37C-6270-420D-BB89-B27C1F602327}" dt="2019-05-09T14:19:13.694" v="765" actId="1036"/>
          <ac:spMkLst>
            <pc:docMk/>
            <pc:sldMk cId="1059251947" sldId="261"/>
            <ac:spMk id="6" creationId="{000C837E-6F01-4B69-A6B9-73E443E982A2}"/>
          </ac:spMkLst>
        </pc:spChg>
        <pc:spChg chg="add mod">
          <ac:chgData name="Robert Taylor" userId="d0857d0531995ae7" providerId="LiveId" clId="{80F9B37C-6270-420D-BB89-B27C1F602327}" dt="2019-05-09T14:19:13.694" v="765" actId="1036"/>
          <ac:spMkLst>
            <pc:docMk/>
            <pc:sldMk cId="1059251947" sldId="261"/>
            <ac:spMk id="9" creationId="{1224A91F-626B-4095-9AF2-52376EA424E7}"/>
          </ac:spMkLst>
        </pc:spChg>
        <pc:spChg chg="add mod">
          <ac:chgData name="Robert Taylor" userId="d0857d0531995ae7" providerId="LiveId" clId="{80F9B37C-6270-420D-BB89-B27C1F602327}" dt="2019-05-09T14:19:13.694" v="765" actId="1036"/>
          <ac:spMkLst>
            <pc:docMk/>
            <pc:sldMk cId="1059251947" sldId="261"/>
            <ac:spMk id="10" creationId="{0D27C2E0-E635-4952-A763-09DF24A02498}"/>
          </ac:spMkLst>
        </pc:spChg>
        <pc:spChg chg="add mod">
          <ac:chgData name="Robert Taylor" userId="d0857d0531995ae7" providerId="LiveId" clId="{80F9B37C-6270-420D-BB89-B27C1F602327}" dt="2019-05-09T14:19:13.694" v="765" actId="1036"/>
          <ac:spMkLst>
            <pc:docMk/>
            <pc:sldMk cId="1059251947" sldId="261"/>
            <ac:spMk id="12" creationId="{8226A6FC-55E9-4096-A952-0BF6E8F86DFE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14" creationId="{D8670830-3F1E-4FF0-B507-F411DDAAF87E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15" creationId="{A144AF85-86AE-468E-A28E-E5C26E2B3745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16" creationId="{113629AD-D1DA-449B-90F6-A0800006048E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18" creationId="{A9BEB48C-B304-4BD2-9BDB-CEF0A84E0489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19" creationId="{07CE2548-04A9-4E6C-8E72-3A2372B267BE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0" creationId="{ADD490B0-D851-418E-95FA-9EF39F003FF0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1" creationId="{903AFFA5-7305-49ED-B07E-98294076AF22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2" creationId="{813A3405-5798-4098-AD36-FCDC89FFAD82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3" creationId="{A9F2003D-2AB2-431D-AFBB-677FF7297E92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5" creationId="{DFC31141-5D79-4E82-84AE-17DB38192352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6" creationId="{8C831615-EFD2-42EB-BB0B-4B64777CB17C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7" creationId="{B65A9D25-1DE2-4EF7-8A83-70F4183E3DDE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8" creationId="{611624F9-005A-4E2E-9D9A-5CF127DD6261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29" creationId="{756AF8CA-4173-4416-8C82-A4C170672F09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30" creationId="{A5A609AB-55B3-4BE9-AEED-1C867C4272F4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31" creationId="{F413A09F-616B-45D8-AC43-F72452AB91C1}"/>
          </ac:spMkLst>
        </pc:spChg>
        <pc:spChg chg="add">
          <ac:chgData name="Robert Taylor" userId="d0857d0531995ae7" providerId="LiveId" clId="{80F9B37C-6270-420D-BB89-B27C1F602327}" dt="2019-05-09T14:18:13.917" v="690"/>
          <ac:spMkLst>
            <pc:docMk/>
            <pc:sldMk cId="1059251947" sldId="261"/>
            <ac:spMk id="32" creationId="{C4139E99-0778-4675-8FD9-D423B547A1CD}"/>
          </ac:spMkLst>
        </pc:spChg>
        <pc:spChg chg="add del mod">
          <ac:chgData name="Robert Taylor" userId="d0857d0531995ae7" providerId="LiveId" clId="{80F9B37C-6270-420D-BB89-B27C1F602327}" dt="2019-05-09T14:24:47.939" v="885" actId="478"/>
          <ac:spMkLst>
            <pc:docMk/>
            <pc:sldMk cId="1059251947" sldId="261"/>
            <ac:spMk id="45" creationId="{5A29CFE4-A289-44F7-BAB9-9EB04A5F9CA5}"/>
          </ac:spMkLst>
        </pc:spChg>
        <pc:spChg chg="add del">
          <ac:chgData name="Robert Taylor" userId="d0857d0531995ae7" providerId="LiveId" clId="{80F9B37C-6270-420D-BB89-B27C1F602327}" dt="2019-05-09T14:22:57.588" v="779" actId="478"/>
          <ac:spMkLst>
            <pc:docMk/>
            <pc:sldMk cId="1059251947" sldId="261"/>
            <ac:spMk id="66" creationId="{5FD4BCB4-0693-4FBA-8B51-D0D3EDBC4E67}"/>
          </ac:spMkLst>
        </pc:spChg>
        <pc:spChg chg="add mod">
          <ac:chgData name="Robert Taylor" userId="d0857d0531995ae7" providerId="LiveId" clId="{80F9B37C-6270-420D-BB89-B27C1F602327}" dt="2019-05-09T14:24:06.445" v="884" actId="1038"/>
          <ac:spMkLst>
            <pc:docMk/>
            <pc:sldMk cId="1059251947" sldId="261"/>
            <ac:spMk id="108" creationId="{2612CA5E-DD25-4BD4-AD18-0C4C2C46E5D4}"/>
          </ac:spMkLst>
        </pc:spChg>
        <pc:spChg chg="add mod">
          <ac:chgData name="Robert Taylor" userId="d0857d0531995ae7" providerId="LiveId" clId="{80F9B37C-6270-420D-BB89-B27C1F602327}" dt="2019-05-09T14:24:06.445" v="884" actId="1038"/>
          <ac:spMkLst>
            <pc:docMk/>
            <pc:sldMk cId="1059251947" sldId="261"/>
            <ac:spMk id="111" creationId="{A75641EB-4CBA-4565-97B9-B4DDCB69B9E9}"/>
          </ac:spMkLst>
        </pc:spChg>
        <pc:spChg chg="add del">
          <ac:chgData name="Robert Taylor" userId="d0857d0531995ae7" providerId="LiveId" clId="{80F9B37C-6270-420D-BB89-B27C1F602327}" dt="2019-05-09T14:22:57.588" v="779" actId="478"/>
          <ac:spMkLst>
            <pc:docMk/>
            <pc:sldMk cId="1059251947" sldId="261"/>
            <ac:spMk id="113" creationId="{8594E881-97C5-4E25-9F98-BE7325192F92}"/>
          </ac:spMkLst>
        </pc:spChg>
        <pc:spChg chg="add mod">
          <ac:chgData name="Robert Taylor" userId="d0857d0531995ae7" providerId="LiveId" clId="{80F9B37C-6270-420D-BB89-B27C1F602327}" dt="2019-05-09T14:25:13.722" v="957" actId="1037"/>
          <ac:spMkLst>
            <pc:docMk/>
            <pc:sldMk cId="1059251947" sldId="261"/>
            <ac:spMk id="114" creationId="{200412CF-E398-4D7A-92E8-1B8BDDAAE013}"/>
          </ac:spMkLst>
        </pc:spChg>
        <pc:spChg chg="add del mod">
          <ac:chgData name="Robert Taylor" userId="d0857d0531995ae7" providerId="LiveId" clId="{80F9B37C-6270-420D-BB89-B27C1F602327}" dt="2019-05-09T14:23:06.442" v="781" actId="478"/>
          <ac:spMkLst>
            <pc:docMk/>
            <pc:sldMk cId="1059251947" sldId="261"/>
            <ac:spMk id="127" creationId="{DC0F7702-402A-4217-B898-A8056A77A8FA}"/>
          </ac:spMkLst>
        </pc:spChg>
        <pc:spChg chg="add del">
          <ac:chgData name="Robert Taylor" userId="d0857d0531995ae7" providerId="LiveId" clId="{80F9B37C-6270-420D-BB89-B27C1F602327}" dt="2019-05-09T14:22:57.588" v="779" actId="478"/>
          <ac:spMkLst>
            <pc:docMk/>
            <pc:sldMk cId="1059251947" sldId="261"/>
            <ac:spMk id="128" creationId="{E9721491-8D0F-404A-B478-9D7AC18F5D2C}"/>
          </ac:spMkLst>
        </pc:spChg>
        <pc:grpChg chg="add mod">
          <ac:chgData name="Robert Taylor" userId="d0857d0531995ae7" providerId="LiveId" clId="{80F9B37C-6270-420D-BB89-B27C1F602327}" dt="2019-05-09T14:19:14.241" v="766"/>
          <ac:grpSpMkLst>
            <pc:docMk/>
            <pc:sldMk cId="1059251947" sldId="261"/>
            <ac:grpSpMk id="5" creationId="{4C3F4D7F-CA80-4F5B-A986-A150ABC25F8F}"/>
          </ac:grpSpMkLst>
        </pc:grpChg>
        <pc:grpChg chg="add mod">
          <ac:chgData name="Robert Taylor" userId="d0857d0531995ae7" providerId="LiveId" clId="{80F9B37C-6270-420D-BB89-B27C1F602327}" dt="2019-05-09T14:19:14.241" v="766"/>
          <ac:grpSpMkLst>
            <pc:docMk/>
            <pc:sldMk cId="1059251947" sldId="261"/>
            <ac:grpSpMk id="11" creationId="{0B9CD836-6997-4F72-8905-1098A8E0CB22}"/>
          </ac:grpSpMkLst>
        </pc:grpChg>
        <pc:grpChg chg="add mod">
          <ac:chgData name="Robert Taylor" userId="d0857d0531995ae7" providerId="LiveId" clId="{80F9B37C-6270-420D-BB89-B27C1F602327}" dt="2019-05-09T14:19:14.241" v="766"/>
          <ac:grpSpMkLst>
            <pc:docMk/>
            <pc:sldMk cId="1059251947" sldId="261"/>
            <ac:grpSpMk id="13" creationId="{E3AB6488-3E31-45AD-A6C5-42A1900F88A0}"/>
          </ac:grpSpMkLst>
        </pc:grpChg>
        <pc:grpChg chg="add mod">
          <ac:chgData name="Robert Taylor" userId="d0857d0531995ae7" providerId="LiveId" clId="{80F9B37C-6270-420D-BB89-B27C1F602327}" dt="2019-05-09T14:19:14.241" v="766"/>
          <ac:grpSpMkLst>
            <pc:docMk/>
            <pc:sldMk cId="1059251947" sldId="261"/>
            <ac:grpSpMk id="17" creationId="{F804680F-4D0C-4D23-865E-BE564387B7E8}"/>
          </ac:grpSpMkLst>
        </pc:grpChg>
        <pc:grpChg chg="add mod">
          <ac:chgData name="Robert Taylor" userId="d0857d0531995ae7" providerId="LiveId" clId="{80F9B37C-6270-420D-BB89-B27C1F602327}" dt="2019-05-09T14:19:14.241" v="766"/>
          <ac:grpSpMkLst>
            <pc:docMk/>
            <pc:sldMk cId="1059251947" sldId="261"/>
            <ac:grpSpMk id="24" creationId="{B15AD6AA-8E91-4F25-8EFA-A0622CA043EC}"/>
          </ac:grpSpMkLst>
        </pc:grpChg>
        <pc:grpChg chg="add mod">
          <ac:chgData name="Robert Taylor" userId="d0857d0531995ae7" providerId="LiveId" clId="{80F9B37C-6270-420D-BB89-B27C1F602327}" dt="2019-05-09T14:19:14.241" v="766"/>
          <ac:grpSpMkLst>
            <pc:docMk/>
            <pc:sldMk cId="1059251947" sldId="261"/>
            <ac:grpSpMk id="36" creationId="{5DA20A19-B53A-4F1F-9CE4-653D93B72E81}"/>
          </ac:grpSpMkLst>
        </pc:grpChg>
        <pc:grpChg chg="add mod">
          <ac:chgData name="Robert Taylor" userId="d0857d0531995ae7" providerId="LiveId" clId="{80F9B37C-6270-420D-BB89-B27C1F602327}" dt="2019-05-09T14:19:14.241" v="766"/>
          <ac:grpSpMkLst>
            <pc:docMk/>
            <pc:sldMk cId="1059251947" sldId="261"/>
            <ac:grpSpMk id="38" creationId="{1B65B358-3458-4118-9BAB-41E51FEAECC0}"/>
          </ac:grpSpMkLst>
        </pc:grpChg>
        <pc:grpChg chg="add del">
          <ac:chgData name="Robert Taylor" userId="d0857d0531995ae7" providerId="LiveId" clId="{80F9B37C-6270-420D-BB89-B27C1F602327}" dt="2019-05-09T14:22:57.588" v="779" actId="478"/>
          <ac:grpSpMkLst>
            <pc:docMk/>
            <pc:sldMk cId="1059251947" sldId="261"/>
            <ac:grpSpMk id="46" creationId="{7AE1A0EB-ED5F-4380-A669-44F22B78FA78}"/>
          </ac:grpSpMkLst>
        </pc:grpChg>
        <pc:grpChg chg="add del">
          <ac:chgData name="Robert Taylor" userId="d0857d0531995ae7" providerId="LiveId" clId="{80F9B37C-6270-420D-BB89-B27C1F602327}" dt="2019-05-09T14:22:57.588" v="779" actId="478"/>
          <ac:grpSpMkLst>
            <pc:docMk/>
            <pc:sldMk cId="1059251947" sldId="261"/>
            <ac:grpSpMk id="67" creationId="{4B368D2B-9A1E-4DAC-BC5E-0C28E1FAE158}"/>
          </ac:grpSpMkLst>
        </pc:grpChg>
        <pc:grpChg chg="add mod">
          <ac:chgData name="Robert Taylor" userId="d0857d0531995ae7" providerId="LiveId" clId="{80F9B37C-6270-420D-BB89-B27C1F602327}" dt="2019-05-09T14:24:06.445" v="884" actId="1038"/>
          <ac:grpSpMkLst>
            <pc:docMk/>
            <pc:sldMk cId="1059251947" sldId="261"/>
            <ac:grpSpMk id="83" creationId="{A60F9C79-836E-4CE7-A04E-8C9723FAD989}"/>
          </ac:grpSpMkLst>
        </pc:grpChg>
        <pc:grpChg chg="add mod">
          <ac:chgData name="Robert Taylor" userId="d0857d0531995ae7" providerId="LiveId" clId="{80F9B37C-6270-420D-BB89-B27C1F602327}" dt="2019-05-09T14:24:06.445" v="884" actId="1038"/>
          <ac:grpSpMkLst>
            <pc:docMk/>
            <pc:sldMk cId="1059251947" sldId="261"/>
            <ac:grpSpMk id="86" creationId="{2ECC2FD0-EB0C-4541-88E0-98B786021646}"/>
          </ac:grpSpMkLst>
        </pc:grpChg>
        <pc:grpChg chg="add mod">
          <ac:chgData name="Robert Taylor" userId="d0857d0531995ae7" providerId="LiveId" clId="{80F9B37C-6270-420D-BB89-B27C1F602327}" dt="2019-05-09T14:24:06.445" v="884" actId="1038"/>
          <ac:grpSpMkLst>
            <pc:docMk/>
            <pc:sldMk cId="1059251947" sldId="261"/>
            <ac:grpSpMk id="115" creationId="{405FF09A-70C4-4E35-865C-63619897E598}"/>
          </ac:grpSpMkLst>
        </pc:grpChg>
        <pc:picChg chg="add mod">
          <ac:chgData name="Robert Taylor" userId="d0857d0531995ae7" providerId="LiveId" clId="{80F9B37C-6270-420D-BB89-B27C1F602327}" dt="2019-05-09T14:19:13.694" v="765" actId="1036"/>
          <ac:picMkLst>
            <pc:docMk/>
            <pc:sldMk cId="1059251947" sldId="261"/>
            <ac:picMk id="4" creationId="{27CAA8E3-C0C5-478D-88F5-227BC9979286}"/>
          </ac:picMkLst>
        </pc:picChg>
        <pc:picChg chg="add mod">
          <ac:chgData name="Robert Taylor" userId="d0857d0531995ae7" providerId="LiveId" clId="{80F9B37C-6270-420D-BB89-B27C1F602327}" dt="2019-05-09T14:19:13.694" v="765" actId="1036"/>
          <ac:picMkLst>
            <pc:docMk/>
            <pc:sldMk cId="1059251947" sldId="261"/>
            <ac:picMk id="7" creationId="{AEE7D39D-884C-4DC0-8557-489E4F21460A}"/>
          </ac:picMkLst>
        </pc:picChg>
        <pc:picChg chg="add mod">
          <ac:chgData name="Robert Taylor" userId="d0857d0531995ae7" providerId="LiveId" clId="{80F9B37C-6270-420D-BB89-B27C1F602327}" dt="2019-05-09T14:19:13.694" v="765" actId="1036"/>
          <ac:picMkLst>
            <pc:docMk/>
            <pc:sldMk cId="1059251947" sldId="261"/>
            <ac:picMk id="8" creationId="{7893083A-0448-4A22-BFBB-5111F89B011A}"/>
          </ac:picMkLst>
        </pc:picChg>
        <pc:picChg chg="add del">
          <ac:chgData name="Robert Taylor" userId="d0857d0531995ae7" providerId="LiveId" clId="{80F9B37C-6270-420D-BB89-B27C1F602327}" dt="2019-05-09T14:22:57.588" v="779" actId="478"/>
          <ac:picMkLst>
            <pc:docMk/>
            <pc:sldMk cId="1059251947" sldId="261"/>
            <ac:picMk id="80" creationId="{048167F8-1A85-44A7-B2D4-1FC919361E04}"/>
          </ac:picMkLst>
        </pc:picChg>
        <pc:picChg chg="add del">
          <ac:chgData name="Robert Taylor" userId="d0857d0531995ae7" providerId="LiveId" clId="{80F9B37C-6270-420D-BB89-B27C1F602327}" dt="2019-05-09T14:22:57.588" v="779" actId="478"/>
          <ac:picMkLst>
            <pc:docMk/>
            <pc:sldMk cId="1059251947" sldId="261"/>
            <ac:picMk id="81" creationId="{1A506F2F-CF6C-4244-B6F9-0EDDBFFF83F4}"/>
          </ac:picMkLst>
        </pc:picChg>
        <pc:picChg chg="add mod">
          <ac:chgData name="Robert Taylor" userId="d0857d0531995ae7" providerId="LiveId" clId="{80F9B37C-6270-420D-BB89-B27C1F602327}" dt="2019-05-09T14:24:06.445" v="884" actId="1038"/>
          <ac:picMkLst>
            <pc:docMk/>
            <pc:sldMk cId="1059251947" sldId="261"/>
            <ac:picMk id="82" creationId="{AB1995F4-5DCD-4418-A9A1-0B7E0F678FD3}"/>
          </ac:picMkLst>
        </pc:picChg>
        <pc:picChg chg="add mod">
          <ac:chgData name="Robert Taylor" userId="d0857d0531995ae7" providerId="LiveId" clId="{80F9B37C-6270-420D-BB89-B27C1F602327}" dt="2019-05-09T14:24:06.445" v="884" actId="1038"/>
          <ac:picMkLst>
            <pc:docMk/>
            <pc:sldMk cId="1059251947" sldId="261"/>
            <ac:picMk id="109" creationId="{3FF6A6C5-3DED-48FF-9A47-F796D1800FD3}"/>
          </ac:picMkLst>
        </pc:picChg>
        <pc:picChg chg="add mod">
          <ac:chgData name="Robert Taylor" userId="d0857d0531995ae7" providerId="LiveId" clId="{80F9B37C-6270-420D-BB89-B27C1F602327}" dt="2019-05-09T14:24:06.445" v="884" actId="1038"/>
          <ac:picMkLst>
            <pc:docMk/>
            <pc:sldMk cId="1059251947" sldId="261"/>
            <ac:picMk id="110" creationId="{0862E5B8-ABA7-44AF-B2DD-00D9F0DB0156}"/>
          </ac:picMkLst>
        </pc:pic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33" creationId="{77D3EB8A-2026-400B-9C42-A6ABBC7AAD2C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34" creationId="{0AB293B2-2792-4A89-9CF3-DFAB84D86B79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35" creationId="{CFB24E4C-E8FB-48FE-97DA-CD91DCAC62CF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37" creationId="{33D7AB6A-9D2D-4D83-B4C5-6336980C1ACB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39" creationId="{4BA67724-8598-45BE-885E-13640BC4AF79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40" creationId="{F46B67FC-8DEB-4FE7-99ED-B424478F8DD5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41" creationId="{79F52A67-2AB2-490B-842A-432607A5DD49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42" creationId="{DF84FBE0-9452-434E-9306-F1C670744C35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43" creationId="{DBF67F3B-995D-4C2F-AFDE-2EFB3558400D}"/>
          </ac:cxnSpMkLst>
        </pc:cxnChg>
        <pc:cxnChg chg="add">
          <ac:chgData name="Robert Taylor" userId="d0857d0531995ae7" providerId="LiveId" clId="{80F9B37C-6270-420D-BB89-B27C1F602327}" dt="2019-05-09T14:18:13.917" v="690"/>
          <ac:cxnSpMkLst>
            <pc:docMk/>
            <pc:sldMk cId="1059251947" sldId="261"/>
            <ac:cxnSpMk id="44" creationId="{3B57B947-6743-4FB3-9F13-29C6019A60CB}"/>
          </ac:cxnSpMkLst>
        </pc:cxnChg>
        <pc:cxnChg chg="add del">
          <ac:chgData name="Robert Taylor" userId="d0857d0531995ae7" providerId="LiveId" clId="{80F9B37C-6270-420D-BB89-B27C1F602327}" dt="2019-05-09T14:22:57.588" v="779" actId="478"/>
          <ac:cxnSpMkLst>
            <pc:docMk/>
            <pc:sldMk cId="1059251947" sldId="261"/>
            <ac:cxnSpMk id="112" creationId="{6F3CE286-0133-4DF1-8332-FB498F1141AD}"/>
          </ac:cxnSpMkLst>
        </pc:cxnChg>
      </pc:sldChg>
      <pc:sldChg chg="addSp delSp modSp add modAnim">
        <pc:chgData name="Robert Taylor" userId="d0857d0531995ae7" providerId="LiveId" clId="{80F9B37C-6270-420D-BB89-B27C1F602327}" dt="2019-05-09T14:26:31.887" v="1105" actId="1036"/>
        <pc:sldMkLst>
          <pc:docMk/>
          <pc:sldMk cId="3697859718" sldId="262"/>
        </pc:sldMkLst>
        <pc:spChg chg="mod">
          <ac:chgData name="Robert Taylor" userId="d0857d0531995ae7" providerId="LiveId" clId="{80F9B37C-6270-420D-BB89-B27C1F602327}" dt="2019-05-09T14:25:41.141" v="991" actId="20577"/>
          <ac:spMkLst>
            <pc:docMk/>
            <pc:sldMk cId="3697859718" sldId="262"/>
            <ac:spMk id="2" creationId="{7DBA7672-357F-4650-AB47-D859E5597057}"/>
          </ac:spMkLst>
        </pc:spChg>
        <pc:spChg chg="del">
          <ac:chgData name="Robert Taylor" userId="d0857d0531995ae7" providerId="LiveId" clId="{80F9B37C-6270-420D-BB89-B27C1F602327}" dt="2019-05-09T14:25:45.188" v="992" actId="478"/>
          <ac:spMkLst>
            <pc:docMk/>
            <pc:sldMk cId="3697859718" sldId="262"/>
            <ac:spMk id="3" creationId="{B8995953-0B37-480A-8395-872F3C1D277B}"/>
          </ac:spMkLst>
        </pc:spChg>
        <pc:spChg chg="add mod">
          <ac:chgData name="Robert Taylor" userId="d0857d0531995ae7" providerId="LiveId" clId="{80F9B37C-6270-420D-BB89-B27C1F602327}" dt="2019-05-09T14:26:19.219" v="1084" actId="1036"/>
          <ac:spMkLst>
            <pc:docMk/>
            <pc:sldMk cId="3697859718" sldId="262"/>
            <ac:spMk id="24" creationId="{9601CB95-D776-49BB-AFB0-F533835AD4B4}"/>
          </ac:spMkLst>
        </pc:spChg>
        <pc:spChg chg="add mod">
          <ac:chgData name="Robert Taylor" userId="d0857d0531995ae7" providerId="LiveId" clId="{80F9B37C-6270-420D-BB89-B27C1F602327}" dt="2019-05-09T14:26:31.887" v="1105" actId="1036"/>
          <ac:spMkLst>
            <pc:docMk/>
            <pc:sldMk cId="3697859718" sldId="262"/>
            <ac:spMk id="40" creationId="{42BA55B5-14DF-4155-98DC-91EE5DE7E290}"/>
          </ac:spMkLst>
        </pc:spChg>
        <pc:grpChg chg="add mod">
          <ac:chgData name="Robert Taylor" userId="d0857d0531995ae7" providerId="LiveId" clId="{80F9B37C-6270-420D-BB89-B27C1F602327}" dt="2019-05-09T14:26:19.219" v="1084" actId="1036"/>
          <ac:grpSpMkLst>
            <pc:docMk/>
            <pc:sldMk cId="3697859718" sldId="262"/>
            <ac:grpSpMk id="4" creationId="{C7FBB8AA-1005-4952-8103-65EC8F20F12D}"/>
          </ac:grpSpMkLst>
        </pc:grpChg>
        <pc:grpChg chg="add mod">
          <ac:chgData name="Robert Taylor" userId="d0857d0531995ae7" providerId="LiveId" clId="{80F9B37C-6270-420D-BB89-B27C1F602327}" dt="2019-05-09T14:26:19.219" v="1084" actId="1036"/>
          <ac:grpSpMkLst>
            <pc:docMk/>
            <pc:sldMk cId="3697859718" sldId="262"/>
            <ac:grpSpMk id="25" creationId="{B49022CB-8C65-4702-92DE-F31F02E0A2B8}"/>
          </ac:grpSpMkLst>
        </pc:grpChg>
        <pc:picChg chg="add mod">
          <ac:chgData name="Robert Taylor" userId="d0857d0531995ae7" providerId="LiveId" clId="{80F9B37C-6270-420D-BB89-B27C1F602327}" dt="2019-05-09T14:26:19.219" v="1084" actId="1036"/>
          <ac:picMkLst>
            <pc:docMk/>
            <pc:sldMk cId="3697859718" sldId="262"/>
            <ac:picMk id="38" creationId="{19713C55-8F62-4840-A432-E6DCDF129E95}"/>
          </ac:picMkLst>
        </pc:picChg>
        <pc:picChg chg="add mod">
          <ac:chgData name="Robert Taylor" userId="d0857d0531995ae7" providerId="LiveId" clId="{80F9B37C-6270-420D-BB89-B27C1F602327}" dt="2019-05-09T14:26:19.219" v="1084" actId="1036"/>
          <ac:picMkLst>
            <pc:docMk/>
            <pc:sldMk cId="3697859718" sldId="262"/>
            <ac:picMk id="39" creationId="{D1BC66D8-0E67-4BB4-8FC1-873C88D042F1}"/>
          </ac:picMkLst>
        </pc:picChg>
      </pc:sldChg>
      <pc:sldChg chg="addSp modSp add">
        <pc:chgData name="Robert Taylor" userId="d0857d0531995ae7" providerId="LiveId" clId="{80F9B37C-6270-420D-BB89-B27C1F602327}" dt="2019-05-09T14:49:36.583" v="1537" actId="20577"/>
        <pc:sldMkLst>
          <pc:docMk/>
          <pc:sldMk cId="1707188521" sldId="263"/>
        </pc:sldMkLst>
        <pc:spChg chg="mod">
          <ac:chgData name="Robert Taylor" userId="d0857d0531995ae7" providerId="LiveId" clId="{80F9B37C-6270-420D-BB89-B27C1F602327}" dt="2019-05-09T14:49:36.583" v="1537" actId="20577"/>
          <ac:spMkLst>
            <pc:docMk/>
            <pc:sldMk cId="1707188521" sldId="263"/>
            <ac:spMk id="2" creationId="{6F6DEDF9-C764-4E04-9E17-8C8937978530}"/>
          </ac:spMkLst>
        </pc:spChg>
        <pc:spChg chg="mod">
          <ac:chgData name="Robert Taylor" userId="d0857d0531995ae7" providerId="LiveId" clId="{80F9B37C-6270-420D-BB89-B27C1F602327}" dt="2019-05-09T14:49:20.686" v="1530" actId="20577"/>
          <ac:spMkLst>
            <pc:docMk/>
            <pc:sldMk cId="1707188521" sldId="263"/>
            <ac:spMk id="3" creationId="{D3E178E0-39F1-467C-B318-956E57A5B8CC}"/>
          </ac:spMkLst>
        </pc:spChg>
        <pc:spChg chg="add mod">
          <ac:chgData name="Robert Taylor" userId="d0857d0531995ae7" providerId="LiveId" clId="{80F9B37C-6270-420D-BB89-B27C1F602327}" dt="2019-05-09T14:49:01.665" v="1521" actId="20577"/>
          <ac:spMkLst>
            <pc:docMk/>
            <pc:sldMk cId="1707188521" sldId="263"/>
            <ac:spMk id="4" creationId="{E9F5FBC7-23D0-45CA-9C15-D0321E36800C}"/>
          </ac:spMkLst>
        </pc:spChg>
      </pc:sldChg>
      <pc:sldChg chg="addSp modSp add modAnim">
        <pc:chgData name="Robert Taylor" userId="d0857d0531995ae7" providerId="LiveId" clId="{80F9B37C-6270-420D-BB89-B27C1F602327}" dt="2019-05-09T14:54:10.286" v="1601"/>
        <pc:sldMkLst>
          <pc:docMk/>
          <pc:sldMk cId="2343801623" sldId="264"/>
        </pc:sldMkLst>
        <pc:spChg chg="mod">
          <ac:chgData name="Robert Taylor" userId="d0857d0531995ae7" providerId="LiveId" clId="{80F9B37C-6270-420D-BB89-B27C1F602327}" dt="2019-05-09T14:50:19.418" v="1562" actId="20577"/>
          <ac:spMkLst>
            <pc:docMk/>
            <pc:sldMk cId="2343801623" sldId="264"/>
            <ac:spMk id="2" creationId="{28B9B084-62A9-47DA-8B40-64C4A1BF3A76}"/>
          </ac:spMkLst>
        </pc:spChg>
        <pc:spChg chg="mod">
          <ac:chgData name="Robert Taylor" userId="d0857d0531995ae7" providerId="LiveId" clId="{80F9B37C-6270-420D-BB89-B27C1F602327}" dt="2019-05-09T14:53:43.067" v="1599" actId="14100"/>
          <ac:spMkLst>
            <pc:docMk/>
            <pc:sldMk cId="2343801623" sldId="264"/>
            <ac:spMk id="3" creationId="{4DF5A7DE-4475-4BBC-BAEA-EAFFF1E50AFE}"/>
          </ac:spMkLst>
        </pc:spChg>
        <pc:picChg chg="add mod">
          <ac:chgData name="Robert Taylor" userId="d0857d0531995ae7" providerId="LiveId" clId="{80F9B37C-6270-420D-BB89-B27C1F602327}" dt="2019-05-09T14:53:52.825" v="1600" actId="1076"/>
          <ac:picMkLst>
            <pc:docMk/>
            <pc:sldMk cId="2343801623" sldId="264"/>
            <ac:picMk id="3074" creationId="{19CE6357-9E9F-48B3-8C15-ED629D588566}"/>
          </ac:picMkLst>
        </pc:picChg>
      </pc:sldChg>
      <pc:sldChg chg="modSp add">
        <pc:chgData name="Robert Taylor" userId="d0857d0531995ae7" providerId="LiveId" clId="{80F9B37C-6270-420D-BB89-B27C1F602327}" dt="2019-05-09T14:55:02.658" v="1612" actId="20577"/>
        <pc:sldMkLst>
          <pc:docMk/>
          <pc:sldMk cId="85709309" sldId="265"/>
        </pc:sldMkLst>
        <pc:spChg chg="mod">
          <ac:chgData name="Robert Taylor" userId="d0857d0531995ae7" providerId="LiveId" clId="{80F9B37C-6270-420D-BB89-B27C1F602327}" dt="2019-05-09T14:55:02.658" v="1612" actId="20577"/>
          <ac:spMkLst>
            <pc:docMk/>
            <pc:sldMk cId="85709309" sldId="265"/>
            <ac:spMk id="2" creationId="{3734E8BC-402B-4118-8423-D6960B03B016}"/>
          </ac:spMkLst>
        </pc:spChg>
      </pc:sldChg>
      <pc:sldChg chg="add del">
        <pc:chgData name="Robert Taylor" userId="d0857d0531995ae7" providerId="LiveId" clId="{80F9B37C-6270-420D-BB89-B27C1F602327}" dt="2019-05-09T14:59:08.536" v="1615" actId="2696"/>
        <pc:sldMkLst>
          <pc:docMk/>
          <pc:sldMk cId="2843870037" sldId="266"/>
        </pc:sldMkLst>
      </pc:sldChg>
      <pc:sldChg chg="modSp add">
        <pc:chgData name="Robert Taylor" userId="d0857d0531995ae7" providerId="LiveId" clId="{80F9B37C-6270-420D-BB89-B27C1F602327}" dt="2019-05-09T14:59:15.479" v="1637" actId="20577"/>
        <pc:sldMkLst>
          <pc:docMk/>
          <pc:sldMk cId="3496908491" sldId="267"/>
        </pc:sldMkLst>
        <pc:spChg chg="mod">
          <ac:chgData name="Robert Taylor" userId="d0857d0531995ae7" providerId="LiveId" clId="{80F9B37C-6270-420D-BB89-B27C1F602327}" dt="2019-05-09T14:59:15.479" v="1637" actId="20577"/>
          <ac:spMkLst>
            <pc:docMk/>
            <pc:sldMk cId="3496908491" sldId="267"/>
            <ac:spMk id="3" creationId="{EFEE7826-A21E-4184-A6EE-A20A6C09EB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aniuse.com/#feat=was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9D7-D0AC-42D8-BE4B-9DB90D8CA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Blazor</a:t>
            </a:r>
            <a:r>
              <a:rPr lang="en-US" dirty="0"/>
              <a:t> </a:t>
            </a:r>
            <a:br>
              <a:rPr lang="en-US" dirty="0"/>
            </a:br>
            <a:r>
              <a:rPr lang="en-US" sz="4000" dirty="0"/>
              <a:t>The future is almost 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7826-A21E-4184-A6EE-A20A6C09E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Robert taylor </a:t>
            </a:r>
          </a:p>
          <a:p>
            <a:pPr algn="l"/>
            <a:r>
              <a:rPr lang="en-US" dirty="0"/>
              <a:t>Star date: 2019-05-09</a:t>
            </a:r>
          </a:p>
        </p:txBody>
      </p:sp>
    </p:spTree>
    <p:extLst>
      <p:ext uri="{BB962C8B-B14F-4D97-AF65-F5344CB8AC3E}">
        <p14:creationId xmlns:p14="http://schemas.microsoft.com/office/powerpoint/2010/main" val="90533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E8BC-402B-4118-8423-D6960B03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586B-1FF2-4ED1-89FE-FDDDF2F8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B9D7-D0AC-42D8-BE4B-9DB90D8CA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Blazor</a:t>
            </a:r>
            <a:r>
              <a:rPr lang="en-US" dirty="0"/>
              <a:t> </a:t>
            </a:r>
            <a:br>
              <a:rPr lang="en-US" dirty="0"/>
            </a:br>
            <a:r>
              <a:rPr lang="en-US" sz="4000" dirty="0"/>
              <a:t>The future is almost 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7826-A21E-4184-A6EE-A20A6C09E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Robert taylor </a:t>
            </a:r>
          </a:p>
        </p:txBody>
      </p:sp>
    </p:spTree>
    <p:extLst>
      <p:ext uri="{BB962C8B-B14F-4D97-AF65-F5344CB8AC3E}">
        <p14:creationId xmlns:p14="http://schemas.microsoft.com/office/powerpoint/2010/main" val="349690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9F79-DCC5-4E5F-BC07-04A1B5E0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pic>
        <p:nvPicPr>
          <p:cNvPr id="1026" name="Picture 2" descr="https://images-na.ssl-images-amazon.com/images/I/61Mo4%2BKwnrL._UX342_.jpg">
            <a:extLst>
              <a:ext uri="{FF2B5EF4-FFF2-40B4-BE49-F238E27FC236}">
                <a16:creationId xmlns:a16="http://schemas.microsoft.com/office/drawing/2014/main" id="{B30C4BAB-98F7-4231-B2B3-564E9C1C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23" y="2065867"/>
            <a:ext cx="32575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b.lystit.com/520/650/n/photos/justoneeye/9e720532/calvin-klein-205w39nyc-Light-Chestnut-Distressed-Fireman-Coat.jpeg">
            <a:extLst>
              <a:ext uri="{FF2B5EF4-FFF2-40B4-BE49-F238E27FC236}">
                <a16:creationId xmlns:a16="http://schemas.microsoft.com/office/drawing/2014/main" id="{170F57CF-873F-46FE-83E4-3A7ABACC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97" y="2065867"/>
            <a:ext cx="29260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407CE-88DB-47D7-9757-4E73456F8516}"/>
              </a:ext>
            </a:extLst>
          </p:cNvPr>
          <p:cNvSpPr txBox="1"/>
          <p:nvPr/>
        </p:nvSpPr>
        <p:spPr>
          <a:xfrm>
            <a:off x="1882023" y="5786735"/>
            <a:ext cx="325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Jacket?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A2F81-944F-4110-864D-171FF8E139EA}"/>
              </a:ext>
            </a:extLst>
          </p:cNvPr>
          <p:cNvSpPr txBox="1"/>
          <p:nvPr/>
        </p:nvSpPr>
        <p:spPr>
          <a:xfrm>
            <a:off x="6776597" y="5723467"/>
            <a:ext cx="300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Fancy Fireman Jacket?</a:t>
            </a:r>
          </a:p>
        </p:txBody>
      </p:sp>
    </p:spTree>
    <p:extLst>
      <p:ext uri="{BB962C8B-B14F-4D97-AF65-F5344CB8AC3E}">
        <p14:creationId xmlns:p14="http://schemas.microsoft.com/office/powerpoint/2010/main" val="9073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D64-9958-4359-AE0E-EC8AA319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E65D53CE-CFCA-43D4-9AD3-F254CFB0CE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6" y="2733869"/>
            <a:ext cx="5105724" cy="286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ars.usnews.com/dims4/USNEWS/3d43f1e/2147483647/resize/640x420%3E/format/jpeg/quality/85/?url=https%3A%2F%2Fcars.usnews.com%2Fstatic%2Fimages%2Farticle%2F201806%2F127645%2F2_crop_crop_crop_640x420.jpg">
            <a:extLst>
              <a:ext uri="{FF2B5EF4-FFF2-40B4-BE49-F238E27FC236}">
                <a16:creationId xmlns:a16="http://schemas.microsoft.com/office/drawing/2014/main" id="{4352696A-9551-4A5F-8E6B-E2E10C03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81" y="2733016"/>
            <a:ext cx="4371145" cy="28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63E4D-CC1E-4DB4-9E4A-5E2ADC4367E7}"/>
              </a:ext>
            </a:extLst>
          </p:cNvPr>
          <p:cNvSpPr txBox="1"/>
          <p:nvPr/>
        </p:nvSpPr>
        <p:spPr>
          <a:xfrm>
            <a:off x="567365" y="5601580"/>
            <a:ext cx="510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Anime character?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07371-CB63-4D36-B373-FCA32DA3178A}"/>
              </a:ext>
            </a:extLst>
          </p:cNvPr>
          <p:cNvSpPr txBox="1"/>
          <p:nvPr/>
        </p:nvSpPr>
        <p:spPr>
          <a:xfrm>
            <a:off x="6446081" y="5601580"/>
            <a:ext cx="437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2019 Chevrolet?</a:t>
            </a:r>
          </a:p>
        </p:txBody>
      </p:sp>
    </p:spTree>
    <p:extLst>
      <p:ext uri="{BB962C8B-B14F-4D97-AF65-F5344CB8AC3E}">
        <p14:creationId xmlns:p14="http://schemas.microsoft.com/office/powerpoint/2010/main" val="39734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7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3B9-E877-4291-BBBF-51C321C4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 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86E0-9A4B-4354-9920-40A312F5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Removes JavaScript as the primary language you have to know for creating websites.</a:t>
            </a:r>
          </a:p>
          <a:p>
            <a:endParaRPr lang="en-US" sz="3600" dirty="0"/>
          </a:p>
          <a:p>
            <a:r>
              <a:rPr lang="en-US" sz="3600" dirty="0"/>
              <a:t>Allows .NET Core code to run on browsers that support </a:t>
            </a:r>
            <a:r>
              <a:rPr lang="en-US" sz="3600" dirty="0" err="1"/>
              <a:t>WebAssembly</a:t>
            </a:r>
            <a:r>
              <a:rPr lang="en-US" sz="3600" dirty="0"/>
              <a:t> (WASM)</a:t>
            </a:r>
          </a:p>
        </p:txBody>
      </p:sp>
    </p:spTree>
    <p:extLst>
      <p:ext uri="{BB962C8B-B14F-4D97-AF65-F5344CB8AC3E}">
        <p14:creationId xmlns:p14="http://schemas.microsoft.com/office/powerpoint/2010/main" val="31861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21A-C1C9-47D7-84F5-C47445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supports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F361-F016-4D1F-956C-77E4DBA8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3761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https://caniuse.com/#feat=wasm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This represents 86% of the market and shows the top 10 browsers and their active versions</a:t>
            </a:r>
          </a:p>
          <a:p>
            <a:pPr marL="0" indent="0" algn="ctr">
              <a:buNone/>
            </a:pPr>
            <a:r>
              <a:rPr lang="en-US" sz="2000" dirty="0"/>
              <a:t>8% of global use in this group does not support WASM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F2633-DD1A-449C-A5DD-465F478E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" y="3762336"/>
            <a:ext cx="11623828" cy="25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AF8C-C81C-430A-B8B4-014BFB0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 with </a:t>
            </a:r>
            <a:r>
              <a:rPr lang="en-US" dirty="0" err="1"/>
              <a:t>.net</a:t>
            </a:r>
            <a:r>
              <a:rPr lang="en-US" dirty="0"/>
              <a:t> core 3.0?</a:t>
            </a:r>
          </a:p>
        </p:txBody>
      </p:sp>
      <p:pic>
        <p:nvPicPr>
          <p:cNvPr id="82" name="Graphic 81" descr="Server">
            <a:extLst>
              <a:ext uri="{FF2B5EF4-FFF2-40B4-BE49-F238E27FC236}">
                <a16:creationId xmlns:a16="http://schemas.microsoft.com/office/drawing/2014/main" id="{AB1995F4-5DCD-4418-A9A1-0B7E0F67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384" y="2465990"/>
            <a:ext cx="3532339" cy="3310456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60F9C79-836E-4CE7-A04E-8C9723FAD989}"/>
              </a:ext>
            </a:extLst>
          </p:cNvPr>
          <p:cNvGrpSpPr/>
          <p:nvPr/>
        </p:nvGrpSpPr>
        <p:grpSpPr>
          <a:xfrm>
            <a:off x="2698920" y="3539893"/>
            <a:ext cx="3756141" cy="2791184"/>
            <a:chOff x="5624219" y="3540444"/>
            <a:chExt cx="3094572" cy="2059862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44A4CD7-01C2-4878-8777-DC8629583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B7F9B7-B80E-4212-B5B1-B273EF8B65CC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CC2FD0-EB0C-4541-88E0-98B786021646}"/>
              </a:ext>
            </a:extLst>
          </p:cNvPr>
          <p:cNvGrpSpPr/>
          <p:nvPr/>
        </p:nvGrpSpPr>
        <p:grpSpPr>
          <a:xfrm>
            <a:off x="7141233" y="2811499"/>
            <a:ext cx="1949761" cy="3362741"/>
            <a:chOff x="7698994" y="1759357"/>
            <a:chExt cx="1949761" cy="336274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BCC66-02D3-4176-A1C7-0E326E68E65C}"/>
                </a:ext>
              </a:extLst>
            </p:cNvPr>
            <p:cNvGrpSpPr/>
            <p:nvPr/>
          </p:nvGrpSpPr>
          <p:grpSpPr>
            <a:xfrm>
              <a:off x="7698994" y="1759357"/>
              <a:ext cx="1949761" cy="3362741"/>
              <a:chOff x="6763968" y="1190113"/>
              <a:chExt cx="3256460" cy="420022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85C7730-7A1B-43F8-8F91-0DA6B17C51DD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86836B-1082-4BCC-B64D-CFB5D34BFBED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53C1160-1027-4433-9152-146020806735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 dirty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AB7EACE-8FE9-41CC-B9C7-3768A6AFCB07}"/>
                  </a:ext>
                </a:extLst>
              </p:cNvPr>
              <p:cNvSpPr/>
              <p:nvPr/>
            </p:nvSpPr>
            <p:spPr>
              <a:xfrm>
                <a:off x="9620871" y="1196108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8A011E2-4FC0-446C-98E5-23D95A23F212}"/>
                  </a:ext>
                </a:extLst>
              </p:cNvPr>
              <p:cNvSpPr/>
              <p:nvPr/>
            </p:nvSpPr>
            <p:spPr>
              <a:xfrm>
                <a:off x="9164059" y="1196108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757A30B-F889-4610-B3E7-4E565C943D19}"/>
                  </a:ext>
                </a:extLst>
              </p:cNvPr>
              <p:cNvSpPr/>
              <p:nvPr/>
            </p:nvSpPr>
            <p:spPr>
              <a:xfrm>
                <a:off x="8702217" y="1196108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C0056A25-AF1F-484C-8C55-06E93BA89840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E3D22BE-87FD-48CF-B460-7202053E7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2678DD0-BADD-4D01-8CA6-A824D0530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D1ADF43-5A0B-4A80-B508-3233B69F8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A13F9C0-FB4C-4B1A-90CF-71CF771B4769}"/>
                  </a:ext>
                </a:extLst>
              </p:cNvPr>
              <p:cNvGrpSpPr/>
              <p:nvPr/>
            </p:nvGrpSpPr>
            <p:grpSpPr>
              <a:xfrm>
                <a:off x="9735279" y="1272716"/>
                <a:ext cx="166849" cy="125055"/>
                <a:chOff x="6244257" y="1295657"/>
                <a:chExt cx="96860" cy="5428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605A94C3-D2D4-474D-8301-11D55FE81531}"/>
                    </a:ext>
                  </a:extLst>
                </p:cNvPr>
                <p:cNvCxnSpPr/>
                <p:nvPr/>
              </p:nvCxnSpPr>
              <p:spPr>
                <a:xfrm>
                  <a:off x="6244415" y="129566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6D74F86-A0A8-4780-A4E7-F2D66A19C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44257" y="1295657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E6218AC-21D0-4D06-A839-A3BF6B327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05B38F1-3998-4D6D-BE61-E007A7C952DB}"/>
                  </a:ext>
                </a:extLst>
              </p:cNvPr>
              <p:cNvGrpSpPr/>
              <p:nvPr/>
            </p:nvGrpSpPr>
            <p:grpSpPr>
              <a:xfrm>
                <a:off x="9272839" y="1272712"/>
                <a:ext cx="198399" cy="120714"/>
                <a:chOff x="5778633" y="1250709"/>
                <a:chExt cx="126383" cy="56132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6AA109-25ED-495A-A523-B9DA30023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8633" y="1306841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F2F8A0EA-DB7C-45BA-B698-ED95CE93F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8718" y="1252580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31B03B0-BCE6-4535-8377-251376EA8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2923" y="12507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65FBF01F-464D-4D11-BC49-DFFE765E7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1542" y="12507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ACE959-97D3-4B2A-95E8-06B0E95BF699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612CA5E-DD25-4BD4-AD18-0C4C2C46E5D4}"/>
              </a:ext>
            </a:extLst>
          </p:cNvPr>
          <p:cNvSpPr txBox="1"/>
          <p:nvPr/>
        </p:nvSpPr>
        <p:spPr>
          <a:xfrm>
            <a:off x="3687228" y="4183708"/>
            <a:ext cx="206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+mj-lt"/>
              </a:rPr>
              <a:t>ASP.NET Core</a:t>
            </a:r>
          </a:p>
        </p:txBody>
      </p:sp>
      <p:pic>
        <p:nvPicPr>
          <p:cNvPr id="109" name="Graphic 108" descr="Line Arrow: Clockwise curve">
            <a:extLst>
              <a:ext uri="{FF2B5EF4-FFF2-40B4-BE49-F238E27FC236}">
                <a16:creationId xmlns:a16="http://schemas.microsoft.com/office/drawing/2014/main" id="{3FF6A6C5-3DED-48FF-9A47-F796D1800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097434">
            <a:off x="6287023" y="4567209"/>
            <a:ext cx="911865" cy="1492262"/>
          </a:xfrm>
          <a:prstGeom prst="rect">
            <a:avLst/>
          </a:prstGeom>
          <a:effectLst/>
        </p:spPr>
      </p:pic>
      <p:pic>
        <p:nvPicPr>
          <p:cNvPr id="110" name="Graphic 109" descr="Line Arrow: Clockwise curve">
            <a:extLst>
              <a:ext uri="{FF2B5EF4-FFF2-40B4-BE49-F238E27FC236}">
                <a16:creationId xmlns:a16="http://schemas.microsoft.com/office/drawing/2014/main" id="{0862E5B8-ABA7-44AF-B2DD-00D9F0DB0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097434" flipH="1" flipV="1">
            <a:off x="6323248" y="4123955"/>
            <a:ext cx="911864" cy="1492262"/>
          </a:xfrm>
          <a:prstGeom prst="rect">
            <a:avLst/>
          </a:prstGeom>
          <a:effectLst/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75641EB-4CBA-4565-97B9-B4DDCB69B9E9}"/>
              </a:ext>
            </a:extLst>
          </p:cNvPr>
          <p:cNvSpPr txBox="1"/>
          <p:nvPr/>
        </p:nvSpPr>
        <p:spPr>
          <a:xfrm>
            <a:off x="6338193" y="48922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SignalR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00412CF-E398-4D7A-92E8-1B8BDDAAE013}"/>
              </a:ext>
            </a:extLst>
          </p:cNvPr>
          <p:cNvSpPr txBox="1"/>
          <p:nvPr/>
        </p:nvSpPr>
        <p:spPr>
          <a:xfrm>
            <a:off x="3393265" y="2108639"/>
            <a:ext cx="2591543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Server-side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05FF09A-70C4-4E35-865C-63619897E598}"/>
              </a:ext>
            </a:extLst>
          </p:cNvPr>
          <p:cNvGrpSpPr/>
          <p:nvPr/>
        </p:nvGrpSpPr>
        <p:grpSpPr>
          <a:xfrm>
            <a:off x="3520535" y="4665750"/>
            <a:ext cx="2259720" cy="1453971"/>
            <a:chOff x="2044967" y="2752181"/>
            <a:chExt cx="2259720" cy="145397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3BA262-BEEA-4320-875D-91ABBD221F0B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8ADB7B4-E782-4E55-92D6-F573D1E6BB2F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88BDD37-CA3F-4838-B71C-036CA0D6C2C6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59CFF4A9-4806-4EEC-9EB0-5B0027C3BE3C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FFE4DB15-C746-4C03-B3DE-1B582114BAF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0BEC9BF8-384F-428E-AF15-ABD94109C0D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D9E74C9-B698-46D6-9799-066477EE5DDC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5A265E53-5003-4D69-8A90-19330A3B8A26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9BE0B623-40FB-4833-B024-1108B1E2CD3E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6F5DBD-CF51-4D53-93CD-952F879AD760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4F1D07-973D-4BC0-84C1-F0B18B015979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25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7672-357F-4650-AB47-D859E559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coming later this year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FBB8AA-1005-4952-8103-65EC8F20F12D}"/>
              </a:ext>
            </a:extLst>
          </p:cNvPr>
          <p:cNvGrpSpPr/>
          <p:nvPr/>
        </p:nvGrpSpPr>
        <p:grpSpPr>
          <a:xfrm>
            <a:off x="4148794" y="2789981"/>
            <a:ext cx="4046299" cy="3358240"/>
            <a:chOff x="6763966" y="1195735"/>
            <a:chExt cx="6758067" cy="41946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073D03-A64B-468C-A597-6B69974D13D6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GB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86B532-A022-452E-8953-BA0A5E07D546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0348E2-1EE7-4BD1-B56E-057A8AC2FF46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GB" sz="2000" b="1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B0CB3F-BCCB-4B9A-8027-195753DBA510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406AA4-4657-4A16-8EB9-4CC3D086D1A8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ECD594-967F-4664-B9F9-4503EC92607E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B4A1853-1CA9-4CD4-95E6-FDA18E348522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3092CD-BD5E-4C67-9046-8A6C3CEA20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C51863-D005-414E-8251-AE29084CC52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D071D2-2E65-4476-9C65-B311BE07FB60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AC8190-A871-406A-9774-A88A5E94A823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2F636F2-01BB-44CA-A032-16685F4585B4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A316F5-82F0-4515-9595-30355A45B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4A3298-35D3-4290-885E-3436EB3ED491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E6CE1D-3D84-4C2C-9320-84D4568FA5B1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2A2BC7A-2A46-4013-932C-C7F46D971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4780A0-A40C-495C-9B58-A69CBCF1F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CC69FF-D0AD-4F3B-A865-56C909F2E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05F4D0-A173-47A1-9875-5090F05A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1CB95-D776-49BB-AFB0-F533835AD4B4}"/>
              </a:ext>
            </a:extLst>
          </p:cNvPr>
          <p:cNvSpPr/>
          <p:nvPr/>
        </p:nvSpPr>
        <p:spPr>
          <a:xfrm>
            <a:off x="7030567" y="45404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9022CB-8C65-4702-92DE-F31F02E0A2B8}"/>
              </a:ext>
            </a:extLst>
          </p:cNvPr>
          <p:cNvGrpSpPr/>
          <p:nvPr/>
        </p:nvGrpSpPr>
        <p:grpSpPr>
          <a:xfrm>
            <a:off x="4341095" y="3783996"/>
            <a:ext cx="2259720" cy="2123864"/>
            <a:chOff x="2044967" y="2687833"/>
            <a:chExt cx="2259720" cy="212386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E72513-DFFE-48F3-B70A-454E98A05235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8C96C9B-BC47-409D-8E5A-68766FE7E30C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B1F6758-5278-499D-B45B-D3CA3363AC3E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9398DB9-CE9C-4789-9210-FD8116ED705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04D94BC-E3C2-436B-87F0-E207F1E1C5A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29BEDB4F-6C33-4E63-86D0-60F34E87CDB5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472F506E-4413-4E82-92EC-26279F6CC1D7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96637957-2954-4AC1-80F6-D77BCCE4C836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23F355B-C8C3-481A-95B0-A6C6A48E7BA7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B5078C-AB25-4A06-A010-31FAC1A7BB79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004932-ACBF-4E2C-8626-157ACD0B2D46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22FA90-45F6-4DC9-B16A-F9A762029DF0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38" name="Graphic 37" descr="Line Arrow: Clockwise curve">
            <a:extLst>
              <a:ext uri="{FF2B5EF4-FFF2-40B4-BE49-F238E27FC236}">
                <a16:creationId xmlns:a16="http://schemas.microsoft.com/office/drawing/2014/main" id="{19713C55-8F62-4840-A432-E6DCDF12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17782" flipH="1" flipV="1">
            <a:off x="6679188" y="4427069"/>
            <a:ext cx="351788" cy="575702"/>
          </a:xfrm>
          <a:prstGeom prst="rect">
            <a:avLst/>
          </a:prstGeom>
        </p:spPr>
      </p:pic>
      <p:pic>
        <p:nvPicPr>
          <p:cNvPr id="39" name="Graphic 38" descr="Line Arrow: Clockwise curve">
            <a:extLst>
              <a:ext uri="{FF2B5EF4-FFF2-40B4-BE49-F238E27FC236}">
                <a16:creationId xmlns:a16="http://schemas.microsoft.com/office/drawing/2014/main" id="{D1BC66D8-0E67-4BB4-8FC1-873C88D0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53512" flipH="1" flipV="1">
            <a:off x="6607633" y="4688456"/>
            <a:ext cx="351788" cy="5757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BA55B5-14DF-4155-98DC-91EE5DE7E290}"/>
              </a:ext>
            </a:extLst>
          </p:cNvPr>
          <p:cNvSpPr txBox="1"/>
          <p:nvPr/>
        </p:nvSpPr>
        <p:spPr>
          <a:xfrm>
            <a:off x="4980958" y="1990293"/>
            <a:ext cx="246606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369785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DF9-C764-4E04-9E17-8C89379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my sides looks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78E0-39F1-467C-B318-956E57A5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37267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Server Side</a:t>
            </a:r>
          </a:p>
          <a:p>
            <a:pPr lvl="1"/>
            <a:r>
              <a:rPr lang="en-US" dirty="0"/>
              <a:t>Faster browser load times</a:t>
            </a:r>
          </a:p>
          <a:p>
            <a:pPr lvl="1"/>
            <a:r>
              <a:rPr lang="en-US" dirty="0"/>
              <a:t>More .NET libraries and features available</a:t>
            </a:r>
          </a:p>
          <a:p>
            <a:pPr lvl="1"/>
            <a:r>
              <a:rPr lang="en-US" dirty="0"/>
              <a:t>Protect you intellectual property	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F5FBC7-23D0-45CA-9C15-D0321E36800C}"/>
              </a:ext>
            </a:extLst>
          </p:cNvPr>
          <p:cNvSpPr txBox="1">
            <a:spLocks/>
          </p:cNvSpPr>
          <p:nvPr/>
        </p:nvSpPr>
        <p:spPr>
          <a:xfrm>
            <a:off x="6468934" y="2143362"/>
            <a:ext cx="5127810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Be able to run disconnected</a:t>
            </a:r>
          </a:p>
          <a:p>
            <a:pPr lvl="1"/>
            <a:r>
              <a:rPr lang="en-US" dirty="0"/>
              <a:t>Offloads work to browsers instead of server</a:t>
            </a:r>
          </a:p>
          <a:p>
            <a:pPr lvl="1"/>
            <a:r>
              <a:rPr lang="en-US" dirty="0"/>
              <a:t>If no data is needed from server, app will run faster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8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B084-62A9-47DA-8B40-64C4A1BF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some code!!!!!!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A7DE-4475-4BBC-BAEA-EAFFF1E5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1706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ENGAGING WARP TO CODE!!!</a:t>
            </a:r>
          </a:p>
        </p:txBody>
      </p:sp>
      <p:pic>
        <p:nvPicPr>
          <p:cNvPr id="3074" name="Picture 2" descr="https://ii.steinmart.com/fcgi-bin/iipsrv.fcgi?FIF=/images/steinmart/source/steinmart/products/70016076_614.tif&amp;qlt=75&amp;wid=270&amp;cvt=jpeg">
            <a:extLst>
              <a:ext uri="{FF2B5EF4-FFF2-40B4-BE49-F238E27FC236}">
                <a16:creationId xmlns:a16="http://schemas.microsoft.com/office/drawing/2014/main" id="{19CE6357-9E9F-48B3-8C15-ED629D58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409" y="3187171"/>
            <a:ext cx="25717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107</TotalTime>
  <Words>206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Celestial</vt:lpstr>
      <vt:lpstr>Blazor  The future is almost here</vt:lpstr>
      <vt:lpstr>What is blazor?</vt:lpstr>
      <vt:lpstr>What is blazor?</vt:lpstr>
      <vt:lpstr>What is blazor really?</vt:lpstr>
      <vt:lpstr>Who supports wasm?</vt:lpstr>
      <vt:lpstr>What do you get with .net core 3.0?</vt:lpstr>
      <vt:lpstr>What is coming later this year</vt:lpstr>
      <vt:lpstr>Which of my sides looks best?</vt:lpstr>
      <vt:lpstr>Show me some code!!!!!!</vt:lpstr>
      <vt:lpstr>Questions?</vt:lpstr>
      <vt:lpstr>Blazor  The future is almost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 The future is almost here</dc:title>
  <dc:creator>Robert Taylor</dc:creator>
  <cp:lastModifiedBy>Robert Taylor</cp:lastModifiedBy>
  <cp:revision>1</cp:revision>
  <dcterms:created xsi:type="dcterms:W3CDTF">2019-05-09T13:12:12Z</dcterms:created>
  <dcterms:modified xsi:type="dcterms:W3CDTF">2019-05-09T14:59:23Z</dcterms:modified>
</cp:coreProperties>
</file>