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49" autoAdjust="0"/>
  </p:normalViewPr>
  <p:slideViewPr>
    <p:cSldViewPr snapToGrid="0" showGuides="1">
      <p:cViewPr varScale="1">
        <p:scale>
          <a:sx n="66" d="100"/>
          <a:sy n="66" d="100"/>
        </p:scale>
        <p:origin x="900" y="48"/>
      </p:cViewPr>
      <p:guideLst>
        <p:guide orient="horz" pos="216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A190-B0A1-4D43-B23A-257FD21AC86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AE10-FA52-41C0-80E6-89EB33956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EB7409-3250-4C50-AF25-98F0055930D5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70DFB5-5F80-45C3-9F10-335CA0A529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of Microblogging Users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55066"/>
          </a:xfrm>
        </p:spPr>
        <p:txBody>
          <a:bodyPr>
            <a:normAutofit/>
          </a:bodyPr>
          <a:lstStyle/>
          <a:p>
            <a:r>
              <a:rPr lang="en-US" b="1" dirty="0" smtClean="0"/>
              <a:t>1. Goals set for this week:</a:t>
            </a:r>
            <a:endParaRPr lang="en-US" b="1" dirty="0"/>
          </a:p>
          <a:p>
            <a:pPr lvl="1"/>
            <a:r>
              <a:rPr lang="en-US" dirty="0" smtClean="0"/>
              <a:t>Literature survey of the topic and the work already done</a:t>
            </a:r>
          </a:p>
          <a:p>
            <a:pPr lvl="1"/>
            <a:r>
              <a:rPr lang="en-US" dirty="0" smtClean="0"/>
              <a:t>Conceptually understanding the high level view of what the topic encompasses.</a:t>
            </a:r>
            <a:endParaRPr lang="en-US" dirty="0" smtClean="0"/>
          </a:p>
          <a:p>
            <a:pPr lvl="1"/>
            <a:r>
              <a:rPr lang="en-US" dirty="0" smtClean="0"/>
              <a:t>Devising innovation on the work already done and planning a roadmap of their implementation</a:t>
            </a:r>
            <a:endParaRPr lang="en-US" dirty="0" smtClean="0"/>
          </a:p>
          <a:p>
            <a:r>
              <a:rPr lang="en-US" b="1" dirty="0" smtClean="0"/>
              <a:t>2. Actual progress toward the goals</a:t>
            </a:r>
          </a:p>
          <a:p>
            <a:pPr lvl="1"/>
            <a:r>
              <a:rPr lang="en-US" dirty="0" smtClean="0"/>
              <a:t>Literature survey from popular IEEE conferences of paper published post 2012, collation of the work already done.</a:t>
            </a:r>
          </a:p>
          <a:p>
            <a:pPr lvl="1"/>
            <a:r>
              <a:rPr lang="en-US" dirty="0" smtClean="0"/>
              <a:t>Understanding the high level details of the spectrum the topic covers.</a:t>
            </a:r>
          </a:p>
          <a:p>
            <a:pPr lvl="1"/>
            <a:r>
              <a:rPr lang="en-US" dirty="0" smtClean="0"/>
              <a:t>Remote repository to share code over </a:t>
            </a:r>
            <a:r>
              <a:rPr lang="en-US" dirty="0" err="1" smtClean="0"/>
              <a:t>Github</a:t>
            </a:r>
            <a:r>
              <a:rPr lang="en-US" dirty="0" smtClean="0"/>
              <a:t> was created.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555065"/>
          </a:xfrm>
        </p:spPr>
        <p:txBody>
          <a:bodyPr>
            <a:normAutofit/>
          </a:bodyPr>
          <a:lstStyle/>
          <a:p>
            <a:r>
              <a:rPr lang="en-US" b="1" dirty="0" smtClean="0"/>
              <a:t>3. Goals for next week</a:t>
            </a:r>
          </a:p>
          <a:p>
            <a:pPr lvl="1"/>
            <a:r>
              <a:rPr lang="en-US" dirty="0" smtClean="0"/>
              <a:t>UML designs for modules.</a:t>
            </a:r>
          </a:p>
          <a:p>
            <a:pPr lvl="1"/>
            <a:r>
              <a:rPr lang="en-US" dirty="0" smtClean="0"/>
              <a:t>Segregation of build phases</a:t>
            </a:r>
          </a:p>
          <a:p>
            <a:pPr lvl="1"/>
            <a:r>
              <a:rPr lang="en-US" dirty="0" smtClean="0"/>
              <a:t>Distribution of individual tasks</a:t>
            </a:r>
          </a:p>
          <a:p>
            <a:pPr lvl="1"/>
            <a:r>
              <a:rPr lang="en-US" dirty="0" smtClean="0"/>
              <a:t>Agreement upon the technology stack to be used.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4. Longer-term goals</a:t>
            </a:r>
          </a:p>
          <a:p>
            <a:pPr lvl="1"/>
            <a:r>
              <a:rPr lang="en-US" dirty="0" smtClean="0"/>
              <a:t>We foresee building the application in an agile setting with stand-down meetings every alternate day.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92608" lvl="1">
              <a:buNone/>
            </a:pPr>
            <a:endParaRPr lang="en-US" dirty="0" smtClean="0"/>
          </a:p>
          <a:p>
            <a:pPr marL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1493</TotalTime>
  <Words>144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Geolocation of Microblogging Users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Shakarian</dc:creator>
  <cp:lastModifiedBy>Manas Sharma</cp:lastModifiedBy>
  <cp:revision>226</cp:revision>
  <dcterms:created xsi:type="dcterms:W3CDTF">2014-11-11T04:20:45Z</dcterms:created>
  <dcterms:modified xsi:type="dcterms:W3CDTF">2015-09-06T23:19:20Z</dcterms:modified>
</cp:coreProperties>
</file>